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9.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notesSlides/notesSlide42.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43.xml" ContentType="application/vnd.openxmlformats-officedocument.presentationml.notesSlide+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notesSlides/notesSlide44.xml" ContentType="application/vnd.openxmlformats-officedocument.presentationml.notesSlide+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notesSlides/notesSlide45.xml" ContentType="application/vnd.openxmlformats-officedocument.presentationml.notesSlide+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notesSlides/notesSlide46.xml" ContentType="application/vnd.openxmlformats-officedocument.presentationml.notesSlide+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notesSlides/notesSlide47.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73"/>
  </p:notesMasterIdLst>
  <p:sldIdLst>
    <p:sldId id="1118" r:id="rId13"/>
    <p:sldId id="258" r:id="rId14"/>
    <p:sldId id="1151" r:id="rId15"/>
    <p:sldId id="1597" r:id="rId16"/>
    <p:sldId id="1379" r:id="rId17"/>
    <p:sldId id="1598" r:id="rId18"/>
    <p:sldId id="1600" r:id="rId19"/>
    <p:sldId id="1599" r:id="rId20"/>
    <p:sldId id="1601" r:id="rId21"/>
    <p:sldId id="1602" r:id="rId22"/>
    <p:sldId id="1603" r:id="rId23"/>
    <p:sldId id="1604" r:id="rId24"/>
    <p:sldId id="1605" r:id="rId25"/>
    <p:sldId id="1606" r:id="rId26"/>
    <p:sldId id="1607" r:id="rId27"/>
    <p:sldId id="1608" r:id="rId28"/>
    <p:sldId id="1609" r:id="rId29"/>
    <p:sldId id="1610" r:id="rId30"/>
    <p:sldId id="1611" r:id="rId31"/>
    <p:sldId id="1612" r:id="rId32"/>
    <p:sldId id="1613" r:id="rId33"/>
    <p:sldId id="1614" r:id="rId34"/>
    <p:sldId id="1615" r:id="rId35"/>
    <p:sldId id="1616" r:id="rId36"/>
    <p:sldId id="1618" r:id="rId37"/>
    <p:sldId id="1619" r:id="rId38"/>
    <p:sldId id="1620" r:id="rId39"/>
    <p:sldId id="1621" r:id="rId40"/>
    <p:sldId id="1622" r:id="rId41"/>
    <p:sldId id="1623" r:id="rId42"/>
    <p:sldId id="1624" r:id="rId43"/>
    <p:sldId id="1625" r:id="rId44"/>
    <p:sldId id="1626" r:id="rId45"/>
    <p:sldId id="1627" r:id="rId46"/>
    <p:sldId id="1628" r:id="rId47"/>
    <p:sldId id="1629" r:id="rId48"/>
    <p:sldId id="1630" r:id="rId49"/>
    <p:sldId id="1631" r:id="rId50"/>
    <p:sldId id="1632" r:id="rId51"/>
    <p:sldId id="1633" r:id="rId52"/>
    <p:sldId id="1634" r:id="rId53"/>
    <p:sldId id="1635" r:id="rId54"/>
    <p:sldId id="1636" r:id="rId55"/>
    <p:sldId id="1637" r:id="rId56"/>
    <p:sldId id="1638" r:id="rId57"/>
    <p:sldId id="1639" r:id="rId58"/>
    <p:sldId id="1640" r:id="rId59"/>
    <p:sldId id="1641" r:id="rId60"/>
    <p:sldId id="1642" r:id="rId61"/>
    <p:sldId id="1643" r:id="rId62"/>
    <p:sldId id="1644" r:id="rId63"/>
    <p:sldId id="1645" r:id="rId64"/>
    <p:sldId id="1647" r:id="rId65"/>
    <p:sldId id="1646" r:id="rId66"/>
    <p:sldId id="1648" r:id="rId67"/>
    <p:sldId id="1649" r:id="rId68"/>
    <p:sldId id="1650" r:id="rId69"/>
    <p:sldId id="1651" r:id="rId70"/>
    <p:sldId id="1652" r:id="rId71"/>
    <p:sldId id="295" r:id="rId7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8"/>
    <p:restoredTop sz="82956"/>
  </p:normalViewPr>
  <p:slideViewPr>
    <p:cSldViewPr snapToGrid="0">
      <p:cViewPr varScale="1">
        <p:scale>
          <a:sx n="107" d="100"/>
          <a:sy n="107" d="100"/>
        </p:scale>
        <p:origin x="632" y="176"/>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2023/9/10</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354066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241300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09901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292595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536547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8444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183901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375434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03469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2603805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77770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1182209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106728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41649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3312302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139306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882261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4254387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274367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351321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1388592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882056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842148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1554691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4287709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170530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2775999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54735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866090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42151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1011322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1633209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3888432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4154210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741591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1395587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1569898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2501288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3470383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1906893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7401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1852840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1914512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3101590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866899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3719293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109929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143314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341821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35016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1220619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9/10/23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9/10/23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9/10/23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9/10/23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9/10/23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9/10/23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9/10/23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9/10/23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9/10/23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9/10/23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9/10/23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9/10/23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9/10/23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9/10/23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9/10/23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9/10/23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9/10/23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9/10/23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9/10/23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9/10/23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9/10/23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9/10/23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9/10/23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9/10/23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9/10/23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9/10/23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9/10/23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9/10/23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9/10/23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9/10/23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9/10/23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9/10/23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9/10/23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9/10/23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9/10/23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9/10/23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9/10/23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9/10/23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9/10/23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9/10/23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9/10/23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9/10/23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9/10/23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9/10/23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9/10/23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9/10/23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9/10/23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9/10/23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9/10/23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9/10/23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9/10/23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9/10/23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9/10/23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9/10/23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9/10/23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9/10/23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9/10/23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9/10/23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9/10/23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9/10/23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9/10/23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9/10/23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9/10/23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9/10/23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9/10/23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9/10/23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9/10/23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9/10/23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9/10/23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9/10/23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9/10/23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9/10/23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9/10/23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9/10/23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9/10/23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9/10/23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9/10/23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9/10/23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9/10/23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9/10/23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9/10/23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9/10/23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9/10/23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9/10/23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9/10/23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9/10/23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9/10/23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9/10/23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9/10/23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9/10/23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9/10/23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9/10/23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9/10/23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9/10/23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9/10/23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9/10/23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9/10/23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9/10/23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9/10/23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9/10/23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9/10/23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9/10/23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9/10/23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9/10/23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9/10/23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9/10/23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9/10/23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9/10/23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9/10/23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9/10/23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9/10/23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9/10/23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9/10/23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9/10/23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9/10/23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9/10/23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9/10/23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9/10/23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9/10/23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9/10/23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9/10/23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9/10/23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9/10/23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9/10/23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9/10/23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9/10/23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9/10/23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9/10/23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9/10/23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9/10/23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9/10/23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9/10/23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9/10/23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9/10/23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9/10/23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9/10/23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9/10/23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9/10/23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9/10/23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9/10/23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9/10/23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9/10/23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9/10/23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9/10/23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9/10/23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notesSlide" Target="../notesSlides/notesSlide2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0" Type="http://schemas.openxmlformats.org/officeDocument/2006/relationships/tags" Target="../tags/tag20.xml"/><Relationship Id="rId41" Type="http://schemas.openxmlformats.org/officeDocument/2006/relationships/tags" Target="../tags/tag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9" Type="http://schemas.openxmlformats.org/officeDocument/2006/relationships/tags" Target="../tags/tag82.xml"/><Relationship Id="rId21" Type="http://schemas.openxmlformats.org/officeDocument/2006/relationships/tags" Target="../tags/tag64.xml"/><Relationship Id="rId34" Type="http://schemas.openxmlformats.org/officeDocument/2006/relationships/tags" Target="../tags/tag77.xml"/><Relationship Id="rId42" Type="http://schemas.openxmlformats.org/officeDocument/2006/relationships/tags" Target="../tags/tag85.xml"/><Relationship Id="rId47" Type="http://schemas.openxmlformats.org/officeDocument/2006/relationships/slideLayout" Target="../slideLayouts/slideLayout7.xml"/><Relationship Id="rId7" Type="http://schemas.openxmlformats.org/officeDocument/2006/relationships/tags" Target="../tags/tag50.xml"/><Relationship Id="rId2" Type="http://schemas.openxmlformats.org/officeDocument/2006/relationships/tags" Target="../tags/tag45.xml"/><Relationship Id="rId16" Type="http://schemas.openxmlformats.org/officeDocument/2006/relationships/tags" Target="../tags/tag59.xml"/><Relationship Id="rId29" Type="http://schemas.openxmlformats.org/officeDocument/2006/relationships/tags" Target="../tags/tag72.xml"/><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tags" Target="../tags/tag75.xml"/><Relationship Id="rId37" Type="http://schemas.openxmlformats.org/officeDocument/2006/relationships/tags" Target="../tags/tag80.xml"/><Relationship Id="rId40" Type="http://schemas.openxmlformats.org/officeDocument/2006/relationships/tags" Target="../tags/tag83.xml"/><Relationship Id="rId45" Type="http://schemas.openxmlformats.org/officeDocument/2006/relationships/tags" Target="../tags/tag88.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tags" Target="../tags/tag71.xml"/><Relationship Id="rId36" Type="http://schemas.openxmlformats.org/officeDocument/2006/relationships/tags" Target="../tags/tag79.xml"/><Relationship Id="rId49" Type="http://schemas.openxmlformats.org/officeDocument/2006/relationships/image" Target="../media/image10.emf"/><Relationship Id="rId10" Type="http://schemas.openxmlformats.org/officeDocument/2006/relationships/tags" Target="../tags/tag53.xml"/><Relationship Id="rId19" Type="http://schemas.openxmlformats.org/officeDocument/2006/relationships/tags" Target="../tags/tag62.xml"/><Relationship Id="rId31" Type="http://schemas.openxmlformats.org/officeDocument/2006/relationships/tags" Target="../tags/tag74.xml"/><Relationship Id="rId44" Type="http://schemas.openxmlformats.org/officeDocument/2006/relationships/tags" Target="../tags/tag87.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tags" Target="../tags/tag70.xml"/><Relationship Id="rId30" Type="http://schemas.openxmlformats.org/officeDocument/2006/relationships/tags" Target="../tags/tag73.xml"/><Relationship Id="rId35" Type="http://schemas.openxmlformats.org/officeDocument/2006/relationships/tags" Target="../tags/tag78.xml"/><Relationship Id="rId43" Type="http://schemas.openxmlformats.org/officeDocument/2006/relationships/tags" Target="../tags/tag86.xml"/><Relationship Id="rId48" Type="http://schemas.openxmlformats.org/officeDocument/2006/relationships/notesSlide" Target="../notesSlides/notesSlide22.xml"/><Relationship Id="rId8" Type="http://schemas.openxmlformats.org/officeDocument/2006/relationships/tags" Target="../tags/tag51.xml"/><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tags" Target="../tags/tag76.xml"/><Relationship Id="rId38" Type="http://schemas.openxmlformats.org/officeDocument/2006/relationships/tags" Target="../tags/tag81.xml"/><Relationship Id="rId46" Type="http://schemas.openxmlformats.org/officeDocument/2006/relationships/tags" Target="../tags/tag89.xml"/><Relationship Id="rId20" Type="http://schemas.openxmlformats.org/officeDocument/2006/relationships/tags" Target="../tags/tag63.xml"/><Relationship Id="rId41" Type="http://schemas.openxmlformats.org/officeDocument/2006/relationships/tags" Target="../tags/tag84.xml"/><Relationship Id="rId1" Type="http://schemas.openxmlformats.org/officeDocument/2006/relationships/tags" Target="../tags/tag44.xml"/><Relationship Id="rId6" Type="http://schemas.openxmlformats.org/officeDocument/2006/relationships/tags" Target="../tags/tag49.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6" Type="http://schemas.openxmlformats.org/officeDocument/2006/relationships/tags" Target="../tags/tag115.xml"/><Relationship Id="rId21" Type="http://schemas.openxmlformats.org/officeDocument/2006/relationships/tags" Target="../tags/tag110.xml"/><Relationship Id="rId42" Type="http://schemas.openxmlformats.org/officeDocument/2006/relationships/tags" Target="../tags/tag131.xml"/><Relationship Id="rId47" Type="http://schemas.openxmlformats.org/officeDocument/2006/relationships/tags" Target="../tags/tag136.xml"/><Relationship Id="rId63" Type="http://schemas.openxmlformats.org/officeDocument/2006/relationships/tags" Target="../tags/tag152.xml"/><Relationship Id="rId68" Type="http://schemas.openxmlformats.org/officeDocument/2006/relationships/tags" Target="../tags/tag157.xml"/><Relationship Id="rId84" Type="http://schemas.openxmlformats.org/officeDocument/2006/relationships/tags" Target="../tags/tag173.xml"/><Relationship Id="rId89" Type="http://schemas.openxmlformats.org/officeDocument/2006/relationships/tags" Target="../tags/tag178.xml"/><Relationship Id="rId16" Type="http://schemas.openxmlformats.org/officeDocument/2006/relationships/tags" Target="../tags/tag105.xml"/><Relationship Id="rId107" Type="http://schemas.openxmlformats.org/officeDocument/2006/relationships/tags" Target="../tags/tag196.xml"/><Relationship Id="rId11" Type="http://schemas.openxmlformats.org/officeDocument/2006/relationships/tags" Target="../tags/tag100.xml"/><Relationship Id="rId32" Type="http://schemas.openxmlformats.org/officeDocument/2006/relationships/tags" Target="../tags/tag121.xml"/><Relationship Id="rId37" Type="http://schemas.openxmlformats.org/officeDocument/2006/relationships/tags" Target="../tags/tag126.xml"/><Relationship Id="rId53" Type="http://schemas.openxmlformats.org/officeDocument/2006/relationships/tags" Target="../tags/tag142.xml"/><Relationship Id="rId58" Type="http://schemas.openxmlformats.org/officeDocument/2006/relationships/tags" Target="../tags/tag147.xml"/><Relationship Id="rId74" Type="http://schemas.openxmlformats.org/officeDocument/2006/relationships/tags" Target="../tags/tag163.xml"/><Relationship Id="rId79" Type="http://schemas.openxmlformats.org/officeDocument/2006/relationships/tags" Target="../tags/tag168.xml"/><Relationship Id="rId102" Type="http://schemas.openxmlformats.org/officeDocument/2006/relationships/tags" Target="../tags/tag191.xml"/><Relationship Id="rId5" Type="http://schemas.openxmlformats.org/officeDocument/2006/relationships/tags" Target="../tags/tag94.xml"/><Relationship Id="rId90" Type="http://schemas.openxmlformats.org/officeDocument/2006/relationships/tags" Target="../tags/tag179.xml"/><Relationship Id="rId95" Type="http://schemas.openxmlformats.org/officeDocument/2006/relationships/tags" Target="../tags/tag184.xml"/><Relationship Id="rId22" Type="http://schemas.openxmlformats.org/officeDocument/2006/relationships/tags" Target="../tags/tag111.xml"/><Relationship Id="rId27" Type="http://schemas.openxmlformats.org/officeDocument/2006/relationships/tags" Target="../tags/tag116.xml"/><Relationship Id="rId43" Type="http://schemas.openxmlformats.org/officeDocument/2006/relationships/tags" Target="../tags/tag132.xml"/><Relationship Id="rId48" Type="http://schemas.openxmlformats.org/officeDocument/2006/relationships/tags" Target="../tags/tag137.xml"/><Relationship Id="rId64" Type="http://schemas.openxmlformats.org/officeDocument/2006/relationships/tags" Target="../tags/tag153.xml"/><Relationship Id="rId69" Type="http://schemas.openxmlformats.org/officeDocument/2006/relationships/tags" Target="../tags/tag158.xml"/><Relationship Id="rId80" Type="http://schemas.openxmlformats.org/officeDocument/2006/relationships/tags" Target="../tags/tag169.xml"/><Relationship Id="rId85" Type="http://schemas.openxmlformats.org/officeDocument/2006/relationships/tags" Target="../tags/tag174.xml"/><Relationship Id="rId12" Type="http://schemas.openxmlformats.org/officeDocument/2006/relationships/tags" Target="../tags/tag101.xml"/><Relationship Id="rId17" Type="http://schemas.openxmlformats.org/officeDocument/2006/relationships/tags" Target="../tags/tag106.xml"/><Relationship Id="rId33" Type="http://schemas.openxmlformats.org/officeDocument/2006/relationships/tags" Target="../tags/tag122.xml"/><Relationship Id="rId38" Type="http://schemas.openxmlformats.org/officeDocument/2006/relationships/tags" Target="../tags/tag127.xml"/><Relationship Id="rId59" Type="http://schemas.openxmlformats.org/officeDocument/2006/relationships/tags" Target="../tags/tag148.xml"/><Relationship Id="rId103" Type="http://schemas.openxmlformats.org/officeDocument/2006/relationships/tags" Target="../tags/tag192.xml"/><Relationship Id="rId108" Type="http://schemas.openxmlformats.org/officeDocument/2006/relationships/tags" Target="../tags/tag197.xml"/><Relationship Id="rId54" Type="http://schemas.openxmlformats.org/officeDocument/2006/relationships/tags" Target="../tags/tag143.xml"/><Relationship Id="rId70" Type="http://schemas.openxmlformats.org/officeDocument/2006/relationships/tags" Target="../tags/tag159.xml"/><Relationship Id="rId75" Type="http://schemas.openxmlformats.org/officeDocument/2006/relationships/tags" Target="../tags/tag164.xml"/><Relationship Id="rId91" Type="http://schemas.openxmlformats.org/officeDocument/2006/relationships/tags" Target="../tags/tag180.xml"/><Relationship Id="rId96" Type="http://schemas.openxmlformats.org/officeDocument/2006/relationships/tags" Target="../tags/tag185.xml"/><Relationship Id="rId1" Type="http://schemas.openxmlformats.org/officeDocument/2006/relationships/tags" Target="../tags/tag90.xml"/><Relationship Id="rId6" Type="http://schemas.openxmlformats.org/officeDocument/2006/relationships/tags" Target="../tags/tag95.xml"/><Relationship Id="rId15" Type="http://schemas.openxmlformats.org/officeDocument/2006/relationships/tags" Target="../tags/tag104.xml"/><Relationship Id="rId23" Type="http://schemas.openxmlformats.org/officeDocument/2006/relationships/tags" Target="../tags/tag112.xml"/><Relationship Id="rId28" Type="http://schemas.openxmlformats.org/officeDocument/2006/relationships/tags" Target="../tags/tag117.xml"/><Relationship Id="rId36" Type="http://schemas.openxmlformats.org/officeDocument/2006/relationships/tags" Target="../tags/tag125.xml"/><Relationship Id="rId49" Type="http://schemas.openxmlformats.org/officeDocument/2006/relationships/tags" Target="../tags/tag138.xml"/><Relationship Id="rId57" Type="http://schemas.openxmlformats.org/officeDocument/2006/relationships/tags" Target="../tags/tag146.xml"/><Relationship Id="rId106" Type="http://schemas.openxmlformats.org/officeDocument/2006/relationships/tags" Target="../tags/tag195.xml"/><Relationship Id="rId10" Type="http://schemas.openxmlformats.org/officeDocument/2006/relationships/tags" Target="../tags/tag99.xml"/><Relationship Id="rId31" Type="http://schemas.openxmlformats.org/officeDocument/2006/relationships/tags" Target="../tags/tag120.xml"/><Relationship Id="rId44" Type="http://schemas.openxmlformats.org/officeDocument/2006/relationships/tags" Target="../tags/tag133.xml"/><Relationship Id="rId52" Type="http://schemas.openxmlformats.org/officeDocument/2006/relationships/tags" Target="../tags/tag141.xml"/><Relationship Id="rId60" Type="http://schemas.openxmlformats.org/officeDocument/2006/relationships/tags" Target="../tags/tag149.xml"/><Relationship Id="rId65" Type="http://schemas.openxmlformats.org/officeDocument/2006/relationships/tags" Target="../tags/tag154.xml"/><Relationship Id="rId73" Type="http://schemas.openxmlformats.org/officeDocument/2006/relationships/tags" Target="../tags/tag162.xml"/><Relationship Id="rId78" Type="http://schemas.openxmlformats.org/officeDocument/2006/relationships/tags" Target="../tags/tag167.xml"/><Relationship Id="rId81" Type="http://schemas.openxmlformats.org/officeDocument/2006/relationships/tags" Target="../tags/tag170.xml"/><Relationship Id="rId86" Type="http://schemas.openxmlformats.org/officeDocument/2006/relationships/tags" Target="../tags/tag175.xml"/><Relationship Id="rId94" Type="http://schemas.openxmlformats.org/officeDocument/2006/relationships/tags" Target="../tags/tag183.xml"/><Relationship Id="rId99" Type="http://schemas.openxmlformats.org/officeDocument/2006/relationships/tags" Target="../tags/tag188.xml"/><Relationship Id="rId101" Type="http://schemas.openxmlformats.org/officeDocument/2006/relationships/tags" Target="../tags/tag190.xml"/><Relationship Id="rId4" Type="http://schemas.openxmlformats.org/officeDocument/2006/relationships/tags" Target="../tags/tag93.xml"/><Relationship Id="rId9" Type="http://schemas.openxmlformats.org/officeDocument/2006/relationships/tags" Target="../tags/tag98.xml"/><Relationship Id="rId13" Type="http://schemas.openxmlformats.org/officeDocument/2006/relationships/tags" Target="../tags/tag102.xml"/><Relationship Id="rId18" Type="http://schemas.openxmlformats.org/officeDocument/2006/relationships/tags" Target="../tags/tag107.xml"/><Relationship Id="rId39" Type="http://schemas.openxmlformats.org/officeDocument/2006/relationships/tags" Target="../tags/tag128.xml"/><Relationship Id="rId109" Type="http://schemas.openxmlformats.org/officeDocument/2006/relationships/tags" Target="../tags/tag198.xml"/><Relationship Id="rId34" Type="http://schemas.openxmlformats.org/officeDocument/2006/relationships/tags" Target="../tags/tag123.xml"/><Relationship Id="rId50" Type="http://schemas.openxmlformats.org/officeDocument/2006/relationships/tags" Target="../tags/tag139.xml"/><Relationship Id="rId55" Type="http://schemas.openxmlformats.org/officeDocument/2006/relationships/tags" Target="../tags/tag144.xml"/><Relationship Id="rId76" Type="http://schemas.openxmlformats.org/officeDocument/2006/relationships/tags" Target="../tags/tag165.xml"/><Relationship Id="rId97" Type="http://schemas.openxmlformats.org/officeDocument/2006/relationships/tags" Target="../tags/tag186.xml"/><Relationship Id="rId104" Type="http://schemas.openxmlformats.org/officeDocument/2006/relationships/tags" Target="../tags/tag193.xml"/><Relationship Id="rId7" Type="http://schemas.openxmlformats.org/officeDocument/2006/relationships/tags" Target="../tags/tag96.xml"/><Relationship Id="rId71" Type="http://schemas.openxmlformats.org/officeDocument/2006/relationships/tags" Target="../tags/tag160.xml"/><Relationship Id="rId92" Type="http://schemas.openxmlformats.org/officeDocument/2006/relationships/tags" Target="../tags/tag181.xml"/><Relationship Id="rId2" Type="http://schemas.openxmlformats.org/officeDocument/2006/relationships/tags" Target="../tags/tag91.xml"/><Relationship Id="rId29" Type="http://schemas.openxmlformats.org/officeDocument/2006/relationships/tags" Target="../tags/tag118.xml"/><Relationship Id="rId24" Type="http://schemas.openxmlformats.org/officeDocument/2006/relationships/tags" Target="../tags/tag113.xml"/><Relationship Id="rId40" Type="http://schemas.openxmlformats.org/officeDocument/2006/relationships/tags" Target="../tags/tag129.xml"/><Relationship Id="rId45" Type="http://schemas.openxmlformats.org/officeDocument/2006/relationships/tags" Target="../tags/tag134.xml"/><Relationship Id="rId66" Type="http://schemas.openxmlformats.org/officeDocument/2006/relationships/tags" Target="../tags/tag155.xml"/><Relationship Id="rId87" Type="http://schemas.openxmlformats.org/officeDocument/2006/relationships/tags" Target="../tags/tag176.xml"/><Relationship Id="rId110" Type="http://schemas.openxmlformats.org/officeDocument/2006/relationships/slideLayout" Target="../slideLayouts/slideLayout7.xml"/><Relationship Id="rId61" Type="http://schemas.openxmlformats.org/officeDocument/2006/relationships/tags" Target="../tags/tag150.xml"/><Relationship Id="rId82" Type="http://schemas.openxmlformats.org/officeDocument/2006/relationships/tags" Target="../tags/tag171.xml"/><Relationship Id="rId19" Type="http://schemas.openxmlformats.org/officeDocument/2006/relationships/tags" Target="../tags/tag108.xml"/><Relationship Id="rId14" Type="http://schemas.openxmlformats.org/officeDocument/2006/relationships/tags" Target="../tags/tag103.xml"/><Relationship Id="rId30" Type="http://schemas.openxmlformats.org/officeDocument/2006/relationships/tags" Target="../tags/tag119.xml"/><Relationship Id="rId35" Type="http://schemas.openxmlformats.org/officeDocument/2006/relationships/tags" Target="../tags/tag124.xml"/><Relationship Id="rId56" Type="http://schemas.openxmlformats.org/officeDocument/2006/relationships/tags" Target="../tags/tag145.xml"/><Relationship Id="rId77" Type="http://schemas.openxmlformats.org/officeDocument/2006/relationships/tags" Target="../tags/tag166.xml"/><Relationship Id="rId100" Type="http://schemas.openxmlformats.org/officeDocument/2006/relationships/tags" Target="../tags/tag189.xml"/><Relationship Id="rId105" Type="http://schemas.openxmlformats.org/officeDocument/2006/relationships/tags" Target="../tags/tag194.xml"/><Relationship Id="rId8" Type="http://schemas.openxmlformats.org/officeDocument/2006/relationships/tags" Target="../tags/tag97.xml"/><Relationship Id="rId51" Type="http://schemas.openxmlformats.org/officeDocument/2006/relationships/tags" Target="../tags/tag140.xml"/><Relationship Id="rId72" Type="http://schemas.openxmlformats.org/officeDocument/2006/relationships/tags" Target="../tags/tag161.xml"/><Relationship Id="rId93" Type="http://schemas.openxmlformats.org/officeDocument/2006/relationships/tags" Target="../tags/tag182.xml"/><Relationship Id="rId98" Type="http://schemas.openxmlformats.org/officeDocument/2006/relationships/tags" Target="../tags/tag187.xml"/><Relationship Id="rId3" Type="http://schemas.openxmlformats.org/officeDocument/2006/relationships/tags" Target="../tags/tag92.xml"/><Relationship Id="rId25" Type="http://schemas.openxmlformats.org/officeDocument/2006/relationships/tags" Target="../tags/tag114.xml"/><Relationship Id="rId46" Type="http://schemas.openxmlformats.org/officeDocument/2006/relationships/tags" Target="../tags/tag135.xml"/><Relationship Id="rId67" Type="http://schemas.openxmlformats.org/officeDocument/2006/relationships/tags" Target="../tags/tag156.xml"/><Relationship Id="rId20" Type="http://schemas.openxmlformats.org/officeDocument/2006/relationships/tags" Target="../tags/tag109.xml"/><Relationship Id="rId41" Type="http://schemas.openxmlformats.org/officeDocument/2006/relationships/tags" Target="../tags/tag130.xml"/><Relationship Id="rId62" Type="http://schemas.openxmlformats.org/officeDocument/2006/relationships/tags" Target="../tags/tag151.xml"/><Relationship Id="rId83" Type="http://schemas.openxmlformats.org/officeDocument/2006/relationships/tags" Target="../tags/tag172.xml"/><Relationship Id="rId88" Type="http://schemas.openxmlformats.org/officeDocument/2006/relationships/tags" Target="../tags/tag177.xml"/><Relationship Id="rId111"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slideLayout" Target="../slideLayouts/slideLayout7.xml"/><Relationship Id="rId3" Type="http://schemas.openxmlformats.org/officeDocument/2006/relationships/tags" Target="../tags/tag201.xml"/><Relationship Id="rId21" Type="http://schemas.openxmlformats.org/officeDocument/2006/relationships/tags" Target="../tags/tag219.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tags" Target="../tags/tag223.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tags" Target="../tags/tag222.xml"/><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tags" Target="../tags/tag221.xml"/><Relationship Id="rId28" Type="http://schemas.openxmlformats.org/officeDocument/2006/relationships/image" Target="../media/image13.emf"/><Relationship Id="rId10" Type="http://schemas.openxmlformats.org/officeDocument/2006/relationships/tags" Target="../tags/tag208.xml"/><Relationship Id="rId19" Type="http://schemas.openxmlformats.org/officeDocument/2006/relationships/tags" Target="../tags/tag217.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tags" Target="../tags/tag220.xml"/><Relationship Id="rId27"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9" Type="http://schemas.openxmlformats.org/officeDocument/2006/relationships/tags" Target="../tags/tag262.xml"/><Relationship Id="rId21" Type="http://schemas.openxmlformats.org/officeDocument/2006/relationships/tags" Target="../tags/tag244.xml"/><Relationship Id="rId34" Type="http://schemas.openxmlformats.org/officeDocument/2006/relationships/tags" Target="../tags/tag257.xml"/><Relationship Id="rId42" Type="http://schemas.openxmlformats.org/officeDocument/2006/relationships/tags" Target="../tags/tag265.xml"/><Relationship Id="rId47" Type="http://schemas.openxmlformats.org/officeDocument/2006/relationships/tags" Target="../tags/tag270.xml"/><Relationship Id="rId50" Type="http://schemas.openxmlformats.org/officeDocument/2006/relationships/tags" Target="../tags/tag273.xml"/><Relationship Id="rId55" Type="http://schemas.openxmlformats.org/officeDocument/2006/relationships/tags" Target="../tags/tag278.xml"/><Relationship Id="rId7" Type="http://schemas.openxmlformats.org/officeDocument/2006/relationships/tags" Target="../tags/tag230.xml"/><Relationship Id="rId2" Type="http://schemas.openxmlformats.org/officeDocument/2006/relationships/tags" Target="../tags/tag225.xml"/><Relationship Id="rId16" Type="http://schemas.openxmlformats.org/officeDocument/2006/relationships/tags" Target="../tags/tag239.xml"/><Relationship Id="rId29" Type="http://schemas.openxmlformats.org/officeDocument/2006/relationships/tags" Target="../tags/tag252.xml"/><Relationship Id="rId11" Type="http://schemas.openxmlformats.org/officeDocument/2006/relationships/tags" Target="../tags/tag234.xml"/><Relationship Id="rId24" Type="http://schemas.openxmlformats.org/officeDocument/2006/relationships/tags" Target="../tags/tag247.xml"/><Relationship Id="rId32" Type="http://schemas.openxmlformats.org/officeDocument/2006/relationships/tags" Target="../tags/tag255.xml"/><Relationship Id="rId37" Type="http://schemas.openxmlformats.org/officeDocument/2006/relationships/tags" Target="../tags/tag260.xml"/><Relationship Id="rId40" Type="http://schemas.openxmlformats.org/officeDocument/2006/relationships/tags" Target="../tags/tag263.xml"/><Relationship Id="rId45" Type="http://schemas.openxmlformats.org/officeDocument/2006/relationships/tags" Target="../tags/tag268.xml"/><Relationship Id="rId53" Type="http://schemas.openxmlformats.org/officeDocument/2006/relationships/tags" Target="../tags/tag276.xml"/><Relationship Id="rId58" Type="http://schemas.openxmlformats.org/officeDocument/2006/relationships/tags" Target="../tags/tag281.xml"/><Relationship Id="rId5" Type="http://schemas.openxmlformats.org/officeDocument/2006/relationships/tags" Target="../tags/tag228.xml"/><Relationship Id="rId61" Type="http://schemas.openxmlformats.org/officeDocument/2006/relationships/image" Target="../media/image14.emf"/><Relationship Id="rId19" Type="http://schemas.openxmlformats.org/officeDocument/2006/relationships/tags" Target="../tags/tag24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tags" Target="../tags/tag250.xml"/><Relationship Id="rId30" Type="http://schemas.openxmlformats.org/officeDocument/2006/relationships/tags" Target="../tags/tag253.xml"/><Relationship Id="rId35" Type="http://schemas.openxmlformats.org/officeDocument/2006/relationships/tags" Target="../tags/tag258.xml"/><Relationship Id="rId43" Type="http://schemas.openxmlformats.org/officeDocument/2006/relationships/tags" Target="../tags/tag266.xml"/><Relationship Id="rId48" Type="http://schemas.openxmlformats.org/officeDocument/2006/relationships/tags" Target="../tags/tag271.xml"/><Relationship Id="rId56" Type="http://schemas.openxmlformats.org/officeDocument/2006/relationships/tags" Target="../tags/tag279.xml"/><Relationship Id="rId8" Type="http://schemas.openxmlformats.org/officeDocument/2006/relationships/tags" Target="../tags/tag231.xml"/><Relationship Id="rId51" Type="http://schemas.openxmlformats.org/officeDocument/2006/relationships/tags" Target="../tags/tag274.xml"/><Relationship Id="rId3" Type="http://schemas.openxmlformats.org/officeDocument/2006/relationships/tags" Target="../tags/tag226.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33" Type="http://schemas.openxmlformats.org/officeDocument/2006/relationships/tags" Target="../tags/tag256.xml"/><Relationship Id="rId38" Type="http://schemas.openxmlformats.org/officeDocument/2006/relationships/tags" Target="../tags/tag261.xml"/><Relationship Id="rId46" Type="http://schemas.openxmlformats.org/officeDocument/2006/relationships/tags" Target="../tags/tag269.xml"/><Relationship Id="rId59" Type="http://schemas.openxmlformats.org/officeDocument/2006/relationships/slideLayout" Target="../slideLayouts/slideLayout7.xml"/><Relationship Id="rId20" Type="http://schemas.openxmlformats.org/officeDocument/2006/relationships/tags" Target="../tags/tag243.xml"/><Relationship Id="rId41" Type="http://schemas.openxmlformats.org/officeDocument/2006/relationships/tags" Target="../tags/tag264.xml"/><Relationship Id="rId54" Type="http://schemas.openxmlformats.org/officeDocument/2006/relationships/tags" Target="../tags/tag277.xml"/><Relationship Id="rId1" Type="http://schemas.openxmlformats.org/officeDocument/2006/relationships/tags" Target="../tags/tag224.xml"/><Relationship Id="rId6" Type="http://schemas.openxmlformats.org/officeDocument/2006/relationships/tags" Target="../tags/tag229.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tags" Target="../tags/tag251.xml"/><Relationship Id="rId36" Type="http://schemas.openxmlformats.org/officeDocument/2006/relationships/tags" Target="../tags/tag259.xml"/><Relationship Id="rId49" Type="http://schemas.openxmlformats.org/officeDocument/2006/relationships/tags" Target="../tags/tag272.xml"/><Relationship Id="rId57" Type="http://schemas.openxmlformats.org/officeDocument/2006/relationships/tags" Target="../tags/tag280.xml"/><Relationship Id="rId10" Type="http://schemas.openxmlformats.org/officeDocument/2006/relationships/tags" Target="../tags/tag233.xml"/><Relationship Id="rId31" Type="http://schemas.openxmlformats.org/officeDocument/2006/relationships/tags" Target="../tags/tag254.xml"/><Relationship Id="rId44" Type="http://schemas.openxmlformats.org/officeDocument/2006/relationships/tags" Target="../tags/tag267.xml"/><Relationship Id="rId52" Type="http://schemas.openxmlformats.org/officeDocument/2006/relationships/tags" Target="../tags/tag275.xml"/><Relationship Id="rId60" Type="http://schemas.openxmlformats.org/officeDocument/2006/relationships/notesSlide" Target="../notesSlides/notesSlide30.xml"/><Relationship Id="rId4" Type="http://schemas.openxmlformats.org/officeDocument/2006/relationships/tags" Target="../tags/tag227.xml"/><Relationship Id="rId9" Type="http://schemas.openxmlformats.org/officeDocument/2006/relationships/tags" Target="../tags/tag23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tags" Target="../tags/tag293.xml"/><Relationship Id="rId2" Type="http://schemas.openxmlformats.org/officeDocument/2006/relationships/tags" Target="../tags/tag283.xml"/><Relationship Id="rId16" Type="http://schemas.openxmlformats.org/officeDocument/2006/relationships/notesSlide" Target="../notesSlides/notesSlide32.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slideLayout" Target="../slideLayouts/slideLayout7.xml"/><Relationship Id="rId10" Type="http://schemas.openxmlformats.org/officeDocument/2006/relationships/tags" Target="../tags/tag291.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3" Type="http://schemas.openxmlformats.org/officeDocument/2006/relationships/tags" Target="../tags/tag308.xml"/><Relationship Id="rId18" Type="http://schemas.openxmlformats.org/officeDocument/2006/relationships/tags" Target="../tags/tag313.xml"/><Relationship Id="rId26" Type="http://schemas.openxmlformats.org/officeDocument/2006/relationships/tags" Target="../tags/tag321.xml"/><Relationship Id="rId21" Type="http://schemas.openxmlformats.org/officeDocument/2006/relationships/tags" Target="../tags/tag316.xml"/><Relationship Id="rId34" Type="http://schemas.openxmlformats.org/officeDocument/2006/relationships/tags" Target="../tags/tag329.xml"/><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tags" Target="../tags/tag320.xml"/><Relationship Id="rId33" Type="http://schemas.openxmlformats.org/officeDocument/2006/relationships/tags" Target="../tags/tag328.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tags" Target="../tags/tag315.xml"/><Relationship Id="rId29" Type="http://schemas.openxmlformats.org/officeDocument/2006/relationships/tags" Target="../tags/tag324.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24" Type="http://schemas.openxmlformats.org/officeDocument/2006/relationships/tags" Target="../tags/tag319.xml"/><Relationship Id="rId32" Type="http://schemas.openxmlformats.org/officeDocument/2006/relationships/tags" Target="../tags/tag327.xml"/><Relationship Id="rId37" Type="http://schemas.openxmlformats.org/officeDocument/2006/relationships/notesSlide" Target="../notesSlides/notesSlide36.xml"/><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tags" Target="../tags/tag318.xml"/><Relationship Id="rId28" Type="http://schemas.openxmlformats.org/officeDocument/2006/relationships/tags" Target="../tags/tag323.xml"/><Relationship Id="rId36" Type="http://schemas.openxmlformats.org/officeDocument/2006/relationships/slideLayout" Target="../slideLayouts/slideLayout7.xml"/><Relationship Id="rId10" Type="http://schemas.openxmlformats.org/officeDocument/2006/relationships/tags" Target="../tags/tag305.xml"/><Relationship Id="rId19" Type="http://schemas.openxmlformats.org/officeDocument/2006/relationships/tags" Target="../tags/tag314.xml"/><Relationship Id="rId31" Type="http://schemas.openxmlformats.org/officeDocument/2006/relationships/tags" Target="../tags/tag326.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tags" Target="../tags/tag317.xml"/><Relationship Id="rId27" Type="http://schemas.openxmlformats.org/officeDocument/2006/relationships/tags" Target="../tags/tag322.xml"/><Relationship Id="rId30" Type="http://schemas.openxmlformats.org/officeDocument/2006/relationships/tags" Target="../tags/tag325.xml"/><Relationship Id="rId35" Type="http://schemas.openxmlformats.org/officeDocument/2006/relationships/tags" Target="../tags/tag330.xml"/><Relationship Id="rId8" Type="http://schemas.openxmlformats.org/officeDocument/2006/relationships/tags" Target="../tags/tag303.xml"/><Relationship Id="rId3" Type="http://schemas.openxmlformats.org/officeDocument/2006/relationships/tags" Target="../tags/tag29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tags" Target="../tags/tag356.xml"/><Relationship Id="rId39" Type="http://schemas.openxmlformats.org/officeDocument/2006/relationships/tags" Target="../tags/tag369.xml"/><Relationship Id="rId21" Type="http://schemas.openxmlformats.org/officeDocument/2006/relationships/tags" Target="../tags/tag351.xml"/><Relationship Id="rId34" Type="http://schemas.openxmlformats.org/officeDocument/2006/relationships/tags" Target="../tags/tag364.xml"/><Relationship Id="rId42" Type="http://schemas.openxmlformats.org/officeDocument/2006/relationships/tags" Target="../tags/tag372.xml"/><Relationship Id="rId7" Type="http://schemas.openxmlformats.org/officeDocument/2006/relationships/tags" Target="../tags/tag337.xml"/><Relationship Id="rId2" Type="http://schemas.openxmlformats.org/officeDocument/2006/relationships/tags" Target="../tags/tag332.xml"/><Relationship Id="rId16" Type="http://schemas.openxmlformats.org/officeDocument/2006/relationships/tags" Target="../tags/tag346.xml"/><Relationship Id="rId29" Type="http://schemas.openxmlformats.org/officeDocument/2006/relationships/tags" Target="../tags/tag359.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tags" Target="../tags/tag362.xml"/><Relationship Id="rId37" Type="http://schemas.openxmlformats.org/officeDocument/2006/relationships/tags" Target="../tags/tag367.xml"/><Relationship Id="rId40" Type="http://schemas.openxmlformats.org/officeDocument/2006/relationships/tags" Target="../tags/tag370.xml"/><Relationship Id="rId45" Type="http://schemas.openxmlformats.org/officeDocument/2006/relationships/image" Target="../media/image19.emf"/><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36" Type="http://schemas.openxmlformats.org/officeDocument/2006/relationships/tags" Target="../tags/tag366.xml"/><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tags" Target="../tags/tag361.xml"/><Relationship Id="rId44" Type="http://schemas.openxmlformats.org/officeDocument/2006/relationships/notesSlide" Target="../notesSlides/notesSlide42.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tags" Target="../tags/tag360.xml"/><Relationship Id="rId35" Type="http://schemas.openxmlformats.org/officeDocument/2006/relationships/tags" Target="../tags/tag365.xml"/><Relationship Id="rId43" Type="http://schemas.openxmlformats.org/officeDocument/2006/relationships/slideLayout" Target="../slideLayouts/slideLayout7.xml"/><Relationship Id="rId8" Type="http://schemas.openxmlformats.org/officeDocument/2006/relationships/tags" Target="../tags/tag338.xml"/><Relationship Id="rId3" Type="http://schemas.openxmlformats.org/officeDocument/2006/relationships/tags" Target="../tags/tag333.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33" Type="http://schemas.openxmlformats.org/officeDocument/2006/relationships/tags" Target="../tags/tag363.xml"/><Relationship Id="rId38" Type="http://schemas.openxmlformats.org/officeDocument/2006/relationships/tags" Target="../tags/tag368.xml"/><Relationship Id="rId20" Type="http://schemas.openxmlformats.org/officeDocument/2006/relationships/tags" Target="../tags/tag350.xml"/><Relationship Id="rId41" Type="http://schemas.openxmlformats.org/officeDocument/2006/relationships/tags" Target="../tags/tag371.xml"/></Relationships>
</file>

<file path=ppt/slides/_rels/slide48.xml.rels><?xml version="1.0" encoding="UTF-8" standalone="yes"?>
<Relationships xmlns="http://schemas.openxmlformats.org/package/2006/relationships"><Relationship Id="rId117" Type="http://schemas.openxmlformats.org/officeDocument/2006/relationships/tags" Target="../tags/tag489.xml"/><Relationship Id="rId21" Type="http://schemas.openxmlformats.org/officeDocument/2006/relationships/tags" Target="../tags/tag393.xml"/><Relationship Id="rId42" Type="http://schemas.openxmlformats.org/officeDocument/2006/relationships/tags" Target="../tags/tag414.xml"/><Relationship Id="rId63" Type="http://schemas.openxmlformats.org/officeDocument/2006/relationships/tags" Target="../tags/tag435.xml"/><Relationship Id="rId84" Type="http://schemas.openxmlformats.org/officeDocument/2006/relationships/tags" Target="../tags/tag456.xml"/><Relationship Id="rId16" Type="http://schemas.openxmlformats.org/officeDocument/2006/relationships/tags" Target="../tags/tag388.xml"/><Relationship Id="rId107" Type="http://schemas.openxmlformats.org/officeDocument/2006/relationships/tags" Target="../tags/tag479.xml"/><Relationship Id="rId11" Type="http://schemas.openxmlformats.org/officeDocument/2006/relationships/tags" Target="../tags/tag383.xml"/><Relationship Id="rId32" Type="http://schemas.openxmlformats.org/officeDocument/2006/relationships/tags" Target="../tags/tag404.xml"/><Relationship Id="rId37" Type="http://schemas.openxmlformats.org/officeDocument/2006/relationships/tags" Target="../tags/tag409.xml"/><Relationship Id="rId53" Type="http://schemas.openxmlformats.org/officeDocument/2006/relationships/tags" Target="../tags/tag425.xml"/><Relationship Id="rId58" Type="http://schemas.openxmlformats.org/officeDocument/2006/relationships/tags" Target="../tags/tag430.xml"/><Relationship Id="rId74" Type="http://schemas.openxmlformats.org/officeDocument/2006/relationships/tags" Target="../tags/tag446.xml"/><Relationship Id="rId79" Type="http://schemas.openxmlformats.org/officeDocument/2006/relationships/tags" Target="../tags/tag451.xml"/><Relationship Id="rId102" Type="http://schemas.openxmlformats.org/officeDocument/2006/relationships/tags" Target="../tags/tag474.xml"/><Relationship Id="rId123" Type="http://schemas.openxmlformats.org/officeDocument/2006/relationships/tags" Target="../tags/tag495.xml"/><Relationship Id="rId128" Type="http://schemas.openxmlformats.org/officeDocument/2006/relationships/tags" Target="../tags/tag500.xml"/><Relationship Id="rId5" Type="http://schemas.openxmlformats.org/officeDocument/2006/relationships/tags" Target="../tags/tag377.xml"/><Relationship Id="rId90" Type="http://schemas.openxmlformats.org/officeDocument/2006/relationships/tags" Target="../tags/tag462.xml"/><Relationship Id="rId95" Type="http://schemas.openxmlformats.org/officeDocument/2006/relationships/tags" Target="../tags/tag467.xml"/><Relationship Id="rId22" Type="http://schemas.openxmlformats.org/officeDocument/2006/relationships/tags" Target="../tags/tag394.xml"/><Relationship Id="rId27" Type="http://schemas.openxmlformats.org/officeDocument/2006/relationships/tags" Target="../tags/tag399.xml"/><Relationship Id="rId43" Type="http://schemas.openxmlformats.org/officeDocument/2006/relationships/tags" Target="../tags/tag415.xml"/><Relationship Id="rId48" Type="http://schemas.openxmlformats.org/officeDocument/2006/relationships/tags" Target="../tags/tag420.xml"/><Relationship Id="rId64" Type="http://schemas.openxmlformats.org/officeDocument/2006/relationships/tags" Target="../tags/tag436.xml"/><Relationship Id="rId69" Type="http://schemas.openxmlformats.org/officeDocument/2006/relationships/tags" Target="../tags/tag441.xml"/><Relationship Id="rId113" Type="http://schemas.openxmlformats.org/officeDocument/2006/relationships/tags" Target="../tags/tag485.xml"/><Relationship Id="rId118" Type="http://schemas.openxmlformats.org/officeDocument/2006/relationships/tags" Target="../tags/tag490.xml"/><Relationship Id="rId80" Type="http://schemas.openxmlformats.org/officeDocument/2006/relationships/tags" Target="../tags/tag452.xml"/><Relationship Id="rId85" Type="http://schemas.openxmlformats.org/officeDocument/2006/relationships/tags" Target="../tags/tag457.xml"/><Relationship Id="rId12" Type="http://schemas.openxmlformats.org/officeDocument/2006/relationships/tags" Target="../tags/tag384.xml"/><Relationship Id="rId17" Type="http://schemas.openxmlformats.org/officeDocument/2006/relationships/tags" Target="../tags/tag389.xml"/><Relationship Id="rId33" Type="http://schemas.openxmlformats.org/officeDocument/2006/relationships/tags" Target="../tags/tag405.xml"/><Relationship Id="rId38" Type="http://schemas.openxmlformats.org/officeDocument/2006/relationships/tags" Target="../tags/tag410.xml"/><Relationship Id="rId59" Type="http://schemas.openxmlformats.org/officeDocument/2006/relationships/tags" Target="../tags/tag431.xml"/><Relationship Id="rId103" Type="http://schemas.openxmlformats.org/officeDocument/2006/relationships/tags" Target="../tags/tag475.xml"/><Relationship Id="rId108" Type="http://schemas.openxmlformats.org/officeDocument/2006/relationships/tags" Target="../tags/tag480.xml"/><Relationship Id="rId124" Type="http://schemas.openxmlformats.org/officeDocument/2006/relationships/tags" Target="../tags/tag496.xml"/><Relationship Id="rId129" Type="http://schemas.openxmlformats.org/officeDocument/2006/relationships/tags" Target="../tags/tag501.xml"/><Relationship Id="rId54" Type="http://schemas.openxmlformats.org/officeDocument/2006/relationships/tags" Target="../tags/tag426.xml"/><Relationship Id="rId70" Type="http://schemas.openxmlformats.org/officeDocument/2006/relationships/tags" Target="../tags/tag442.xml"/><Relationship Id="rId75" Type="http://schemas.openxmlformats.org/officeDocument/2006/relationships/tags" Target="../tags/tag447.xml"/><Relationship Id="rId91" Type="http://schemas.openxmlformats.org/officeDocument/2006/relationships/tags" Target="../tags/tag463.xml"/><Relationship Id="rId96" Type="http://schemas.openxmlformats.org/officeDocument/2006/relationships/tags" Target="../tags/tag468.xml"/><Relationship Id="rId1" Type="http://schemas.openxmlformats.org/officeDocument/2006/relationships/tags" Target="../tags/tag373.xml"/><Relationship Id="rId6" Type="http://schemas.openxmlformats.org/officeDocument/2006/relationships/tags" Target="../tags/tag378.xml"/><Relationship Id="rId23" Type="http://schemas.openxmlformats.org/officeDocument/2006/relationships/tags" Target="../tags/tag395.xml"/><Relationship Id="rId28" Type="http://schemas.openxmlformats.org/officeDocument/2006/relationships/tags" Target="../tags/tag400.xml"/><Relationship Id="rId49" Type="http://schemas.openxmlformats.org/officeDocument/2006/relationships/tags" Target="../tags/tag421.xml"/><Relationship Id="rId114" Type="http://schemas.openxmlformats.org/officeDocument/2006/relationships/tags" Target="../tags/tag486.xml"/><Relationship Id="rId119" Type="http://schemas.openxmlformats.org/officeDocument/2006/relationships/tags" Target="../tags/tag491.xml"/><Relationship Id="rId44" Type="http://schemas.openxmlformats.org/officeDocument/2006/relationships/tags" Target="../tags/tag416.xml"/><Relationship Id="rId60" Type="http://schemas.openxmlformats.org/officeDocument/2006/relationships/tags" Target="../tags/tag432.xml"/><Relationship Id="rId65" Type="http://schemas.openxmlformats.org/officeDocument/2006/relationships/tags" Target="../tags/tag437.xml"/><Relationship Id="rId81" Type="http://schemas.openxmlformats.org/officeDocument/2006/relationships/tags" Target="../tags/tag453.xml"/><Relationship Id="rId86" Type="http://schemas.openxmlformats.org/officeDocument/2006/relationships/tags" Target="../tags/tag458.xml"/><Relationship Id="rId130" Type="http://schemas.openxmlformats.org/officeDocument/2006/relationships/tags" Target="../tags/tag502.xml"/><Relationship Id="rId13" Type="http://schemas.openxmlformats.org/officeDocument/2006/relationships/tags" Target="../tags/tag385.xml"/><Relationship Id="rId18" Type="http://schemas.openxmlformats.org/officeDocument/2006/relationships/tags" Target="../tags/tag390.xml"/><Relationship Id="rId39" Type="http://schemas.openxmlformats.org/officeDocument/2006/relationships/tags" Target="../tags/tag411.xml"/><Relationship Id="rId109" Type="http://schemas.openxmlformats.org/officeDocument/2006/relationships/tags" Target="../tags/tag481.xml"/><Relationship Id="rId34" Type="http://schemas.openxmlformats.org/officeDocument/2006/relationships/tags" Target="../tags/tag406.xml"/><Relationship Id="rId50" Type="http://schemas.openxmlformats.org/officeDocument/2006/relationships/tags" Target="../tags/tag422.xml"/><Relationship Id="rId55" Type="http://schemas.openxmlformats.org/officeDocument/2006/relationships/tags" Target="../tags/tag427.xml"/><Relationship Id="rId76" Type="http://schemas.openxmlformats.org/officeDocument/2006/relationships/tags" Target="../tags/tag448.xml"/><Relationship Id="rId97" Type="http://schemas.openxmlformats.org/officeDocument/2006/relationships/tags" Target="../tags/tag469.xml"/><Relationship Id="rId104" Type="http://schemas.openxmlformats.org/officeDocument/2006/relationships/tags" Target="../tags/tag476.xml"/><Relationship Id="rId120" Type="http://schemas.openxmlformats.org/officeDocument/2006/relationships/tags" Target="../tags/tag492.xml"/><Relationship Id="rId125" Type="http://schemas.openxmlformats.org/officeDocument/2006/relationships/tags" Target="../tags/tag497.xml"/><Relationship Id="rId7" Type="http://schemas.openxmlformats.org/officeDocument/2006/relationships/tags" Target="../tags/tag379.xml"/><Relationship Id="rId71" Type="http://schemas.openxmlformats.org/officeDocument/2006/relationships/tags" Target="../tags/tag443.xml"/><Relationship Id="rId92" Type="http://schemas.openxmlformats.org/officeDocument/2006/relationships/tags" Target="../tags/tag464.xml"/><Relationship Id="rId2" Type="http://schemas.openxmlformats.org/officeDocument/2006/relationships/tags" Target="../tags/tag374.xml"/><Relationship Id="rId29" Type="http://schemas.openxmlformats.org/officeDocument/2006/relationships/tags" Target="../tags/tag401.xml"/><Relationship Id="rId24" Type="http://schemas.openxmlformats.org/officeDocument/2006/relationships/tags" Target="../tags/tag396.xml"/><Relationship Id="rId40" Type="http://schemas.openxmlformats.org/officeDocument/2006/relationships/tags" Target="../tags/tag412.xml"/><Relationship Id="rId45" Type="http://schemas.openxmlformats.org/officeDocument/2006/relationships/tags" Target="../tags/tag417.xml"/><Relationship Id="rId66" Type="http://schemas.openxmlformats.org/officeDocument/2006/relationships/tags" Target="../tags/tag438.xml"/><Relationship Id="rId87" Type="http://schemas.openxmlformats.org/officeDocument/2006/relationships/tags" Target="../tags/tag459.xml"/><Relationship Id="rId110" Type="http://schemas.openxmlformats.org/officeDocument/2006/relationships/tags" Target="../tags/tag482.xml"/><Relationship Id="rId115" Type="http://schemas.openxmlformats.org/officeDocument/2006/relationships/tags" Target="../tags/tag487.xml"/><Relationship Id="rId131" Type="http://schemas.openxmlformats.org/officeDocument/2006/relationships/tags" Target="../tags/tag503.xml"/><Relationship Id="rId61" Type="http://schemas.openxmlformats.org/officeDocument/2006/relationships/tags" Target="../tags/tag433.xml"/><Relationship Id="rId82" Type="http://schemas.openxmlformats.org/officeDocument/2006/relationships/tags" Target="../tags/tag454.xml"/><Relationship Id="rId19" Type="http://schemas.openxmlformats.org/officeDocument/2006/relationships/tags" Target="../tags/tag391.xml"/><Relationship Id="rId14" Type="http://schemas.openxmlformats.org/officeDocument/2006/relationships/tags" Target="../tags/tag386.xml"/><Relationship Id="rId30" Type="http://schemas.openxmlformats.org/officeDocument/2006/relationships/tags" Target="../tags/tag402.xml"/><Relationship Id="rId35" Type="http://schemas.openxmlformats.org/officeDocument/2006/relationships/tags" Target="../tags/tag407.xml"/><Relationship Id="rId56" Type="http://schemas.openxmlformats.org/officeDocument/2006/relationships/tags" Target="../tags/tag428.xml"/><Relationship Id="rId77" Type="http://schemas.openxmlformats.org/officeDocument/2006/relationships/tags" Target="../tags/tag449.xml"/><Relationship Id="rId100" Type="http://schemas.openxmlformats.org/officeDocument/2006/relationships/tags" Target="../tags/tag472.xml"/><Relationship Id="rId105" Type="http://schemas.openxmlformats.org/officeDocument/2006/relationships/tags" Target="../tags/tag477.xml"/><Relationship Id="rId126" Type="http://schemas.openxmlformats.org/officeDocument/2006/relationships/tags" Target="../tags/tag498.xml"/><Relationship Id="rId8" Type="http://schemas.openxmlformats.org/officeDocument/2006/relationships/tags" Target="../tags/tag380.xml"/><Relationship Id="rId51" Type="http://schemas.openxmlformats.org/officeDocument/2006/relationships/tags" Target="../tags/tag423.xml"/><Relationship Id="rId72" Type="http://schemas.openxmlformats.org/officeDocument/2006/relationships/tags" Target="../tags/tag444.xml"/><Relationship Id="rId93" Type="http://schemas.openxmlformats.org/officeDocument/2006/relationships/tags" Target="../tags/tag465.xml"/><Relationship Id="rId98" Type="http://schemas.openxmlformats.org/officeDocument/2006/relationships/tags" Target="../tags/tag470.xml"/><Relationship Id="rId121" Type="http://schemas.openxmlformats.org/officeDocument/2006/relationships/tags" Target="../tags/tag493.xml"/><Relationship Id="rId3" Type="http://schemas.openxmlformats.org/officeDocument/2006/relationships/tags" Target="../tags/tag375.xml"/><Relationship Id="rId25" Type="http://schemas.openxmlformats.org/officeDocument/2006/relationships/tags" Target="../tags/tag397.xml"/><Relationship Id="rId46" Type="http://schemas.openxmlformats.org/officeDocument/2006/relationships/tags" Target="../tags/tag418.xml"/><Relationship Id="rId67" Type="http://schemas.openxmlformats.org/officeDocument/2006/relationships/tags" Target="../tags/tag439.xml"/><Relationship Id="rId116" Type="http://schemas.openxmlformats.org/officeDocument/2006/relationships/tags" Target="../tags/tag488.xml"/><Relationship Id="rId20" Type="http://schemas.openxmlformats.org/officeDocument/2006/relationships/tags" Target="../tags/tag392.xml"/><Relationship Id="rId41" Type="http://schemas.openxmlformats.org/officeDocument/2006/relationships/tags" Target="../tags/tag413.xml"/><Relationship Id="rId62" Type="http://schemas.openxmlformats.org/officeDocument/2006/relationships/tags" Target="../tags/tag434.xml"/><Relationship Id="rId83" Type="http://schemas.openxmlformats.org/officeDocument/2006/relationships/tags" Target="../tags/tag455.xml"/><Relationship Id="rId88" Type="http://schemas.openxmlformats.org/officeDocument/2006/relationships/tags" Target="../tags/tag460.xml"/><Relationship Id="rId111" Type="http://schemas.openxmlformats.org/officeDocument/2006/relationships/tags" Target="../tags/tag483.xml"/><Relationship Id="rId132" Type="http://schemas.openxmlformats.org/officeDocument/2006/relationships/slideLayout" Target="../slideLayouts/slideLayout7.xml"/><Relationship Id="rId15" Type="http://schemas.openxmlformats.org/officeDocument/2006/relationships/tags" Target="../tags/tag387.xml"/><Relationship Id="rId36" Type="http://schemas.openxmlformats.org/officeDocument/2006/relationships/tags" Target="../tags/tag408.xml"/><Relationship Id="rId57" Type="http://schemas.openxmlformats.org/officeDocument/2006/relationships/tags" Target="../tags/tag429.xml"/><Relationship Id="rId106" Type="http://schemas.openxmlformats.org/officeDocument/2006/relationships/tags" Target="../tags/tag478.xml"/><Relationship Id="rId127" Type="http://schemas.openxmlformats.org/officeDocument/2006/relationships/tags" Target="../tags/tag499.xml"/><Relationship Id="rId10" Type="http://schemas.openxmlformats.org/officeDocument/2006/relationships/tags" Target="../tags/tag382.xml"/><Relationship Id="rId31" Type="http://schemas.openxmlformats.org/officeDocument/2006/relationships/tags" Target="../tags/tag403.xml"/><Relationship Id="rId52" Type="http://schemas.openxmlformats.org/officeDocument/2006/relationships/tags" Target="../tags/tag424.xml"/><Relationship Id="rId73" Type="http://schemas.openxmlformats.org/officeDocument/2006/relationships/tags" Target="../tags/tag445.xml"/><Relationship Id="rId78" Type="http://schemas.openxmlformats.org/officeDocument/2006/relationships/tags" Target="../tags/tag450.xml"/><Relationship Id="rId94" Type="http://schemas.openxmlformats.org/officeDocument/2006/relationships/tags" Target="../tags/tag466.xml"/><Relationship Id="rId99" Type="http://schemas.openxmlformats.org/officeDocument/2006/relationships/tags" Target="../tags/tag471.xml"/><Relationship Id="rId101" Type="http://schemas.openxmlformats.org/officeDocument/2006/relationships/tags" Target="../tags/tag473.xml"/><Relationship Id="rId122" Type="http://schemas.openxmlformats.org/officeDocument/2006/relationships/tags" Target="../tags/tag494.xml"/><Relationship Id="rId4" Type="http://schemas.openxmlformats.org/officeDocument/2006/relationships/tags" Target="../tags/tag376.xml"/><Relationship Id="rId9" Type="http://schemas.openxmlformats.org/officeDocument/2006/relationships/tags" Target="../tags/tag381.xml"/><Relationship Id="rId26" Type="http://schemas.openxmlformats.org/officeDocument/2006/relationships/tags" Target="../tags/tag398.xml"/><Relationship Id="rId47" Type="http://schemas.openxmlformats.org/officeDocument/2006/relationships/tags" Target="../tags/tag419.xml"/><Relationship Id="rId68" Type="http://schemas.openxmlformats.org/officeDocument/2006/relationships/tags" Target="../tags/tag440.xml"/><Relationship Id="rId89" Type="http://schemas.openxmlformats.org/officeDocument/2006/relationships/tags" Target="../tags/tag461.xml"/><Relationship Id="rId112" Type="http://schemas.openxmlformats.org/officeDocument/2006/relationships/tags" Target="../tags/tag484.xml"/><Relationship Id="rId133"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26" Type="http://schemas.openxmlformats.org/officeDocument/2006/relationships/tags" Target="../tags/tag529.xml"/><Relationship Id="rId21" Type="http://schemas.openxmlformats.org/officeDocument/2006/relationships/tags" Target="../tags/tag524.xml"/><Relationship Id="rId42" Type="http://schemas.openxmlformats.org/officeDocument/2006/relationships/tags" Target="../tags/tag545.xml"/><Relationship Id="rId47" Type="http://schemas.openxmlformats.org/officeDocument/2006/relationships/tags" Target="../tags/tag550.xml"/><Relationship Id="rId63" Type="http://schemas.openxmlformats.org/officeDocument/2006/relationships/tags" Target="../tags/tag566.xml"/><Relationship Id="rId68" Type="http://schemas.openxmlformats.org/officeDocument/2006/relationships/tags" Target="../tags/tag571.xml"/><Relationship Id="rId84" Type="http://schemas.openxmlformats.org/officeDocument/2006/relationships/tags" Target="../tags/tag587.xml"/><Relationship Id="rId89" Type="http://schemas.openxmlformats.org/officeDocument/2006/relationships/tags" Target="../tags/tag592.xml"/><Relationship Id="rId16" Type="http://schemas.openxmlformats.org/officeDocument/2006/relationships/tags" Target="../tags/tag519.xml"/><Relationship Id="rId11" Type="http://schemas.openxmlformats.org/officeDocument/2006/relationships/tags" Target="../tags/tag514.xml"/><Relationship Id="rId32" Type="http://schemas.openxmlformats.org/officeDocument/2006/relationships/tags" Target="../tags/tag535.xml"/><Relationship Id="rId37" Type="http://schemas.openxmlformats.org/officeDocument/2006/relationships/tags" Target="../tags/tag540.xml"/><Relationship Id="rId53" Type="http://schemas.openxmlformats.org/officeDocument/2006/relationships/tags" Target="../tags/tag556.xml"/><Relationship Id="rId58" Type="http://schemas.openxmlformats.org/officeDocument/2006/relationships/tags" Target="../tags/tag561.xml"/><Relationship Id="rId74" Type="http://schemas.openxmlformats.org/officeDocument/2006/relationships/tags" Target="../tags/tag577.xml"/><Relationship Id="rId79" Type="http://schemas.openxmlformats.org/officeDocument/2006/relationships/tags" Target="../tags/tag582.xml"/><Relationship Id="rId102" Type="http://schemas.openxmlformats.org/officeDocument/2006/relationships/tags" Target="../tags/tag605.xml"/><Relationship Id="rId5" Type="http://schemas.openxmlformats.org/officeDocument/2006/relationships/tags" Target="../tags/tag508.xml"/><Relationship Id="rId90" Type="http://schemas.openxmlformats.org/officeDocument/2006/relationships/tags" Target="../tags/tag593.xml"/><Relationship Id="rId95" Type="http://schemas.openxmlformats.org/officeDocument/2006/relationships/tags" Target="../tags/tag598.xml"/><Relationship Id="rId22" Type="http://schemas.openxmlformats.org/officeDocument/2006/relationships/tags" Target="../tags/tag525.xml"/><Relationship Id="rId27" Type="http://schemas.openxmlformats.org/officeDocument/2006/relationships/tags" Target="../tags/tag530.xml"/><Relationship Id="rId43" Type="http://schemas.openxmlformats.org/officeDocument/2006/relationships/tags" Target="../tags/tag546.xml"/><Relationship Id="rId48" Type="http://schemas.openxmlformats.org/officeDocument/2006/relationships/tags" Target="../tags/tag551.xml"/><Relationship Id="rId64" Type="http://schemas.openxmlformats.org/officeDocument/2006/relationships/tags" Target="../tags/tag567.xml"/><Relationship Id="rId69" Type="http://schemas.openxmlformats.org/officeDocument/2006/relationships/tags" Target="../tags/tag572.xml"/><Relationship Id="rId80" Type="http://schemas.openxmlformats.org/officeDocument/2006/relationships/tags" Target="../tags/tag583.xml"/><Relationship Id="rId85" Type="http://schemas.openxmlformats.org/officeDocument/2006/relationships/tags" Target="../tags/tag588.xml"/><Relationship Id="rId12" Type="http://schemas.openxmlformats.org/officeDocument/2006/relationships/tags" Target="../tags/tag515.xml"/><Relationship Id="rId17" Type="http://schemas.openxmlformats.org/officeDocument/2006/relationships/tags" Target="../tags/tag520.xml"/><Relationship Id="rId33" Type="http://schemas.openxmlformats.org/officeDocument/2006/relationships/tags" Target="../tags/tag536.xml"/><Relationship Id="rId38" Type="http://schemas.openxmlformats.org/officeDocument/2006/relationships/tags" Target="../tags/tag541.xml"/><Relationship Id="rId59" Type="http://schemas.openxmlformats.org/officeDocument/2006/relationships/tags" Target="../tags/tag562.xml"/><Relationship Id="rId103" Type="http://schemas.openxmlformats.org/officeDocument/2006/relationships/tags" Target="../tags/tag606.xml"/><Relationship Id="rId20" Type="http://schemas.openxmlformats.org/officeDocument/2006/relationships/tags" Target="../tags/tag523.xml"/><Relationship Id="rId41" Type="http://schemas.openxmlformats.org/officeDocument/2006/relationships/tags" Target="../tags/tag544.xml"/><Relationship Id="rId54" Type="http://schemas.openxmlformats.org/officeDocument/2006/relationships/tags" Target="../tags/tag557.xml"/><Relationship Id="rId62" Type="http://schemas.openxmlformats.org/officeDocument/2006/relationships/tags" Target="../tags/tag565.xml"/><Relationship Id="rId70" Type="http://schemas.openxmlformats.org/officeDocument/2006/relationships/tags" Target="../tags/tag573.xml"/><Relationship Id="rId75" Type="http://schemas.openxmlformats.org/officeDocument/2006/relationships/tags" Target="../tags/tag578.xml"/><Relationship Id="rId83" Type="http://schemas.openxmlformats.org/officeDocument/2006/relationships/tags" Target="../tags/tag586.xml"/><Relationship Id="rId88" Type="http://schemas.openxmlformats.org/officeDocument/2006/relationships/tags" Target="../tags/tag591.xml"/><Relationship Id="rId91" Type="http://schemas.openxmlformats.org/officeDocument/2006/relationships/tags" Target="../tags/tag594.xml"/><Relationship Id="rId96" Type="http://schemas.openxmlformats.org/officeDocument/2006/relationships/tags" Target="../tags/tag599.xml"/><Relationship Id="rId1" Type="http://schemas.openxmlformats.org/officeDocument/2006/relationships/tags" Target="../tags/tag504.xml"/><Relationship Id="rId6" Type="http://schemas.openxmlformats.org/officeDocument/2006/relationships/tags" Target="../tags/tag509.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tags" Target="../tags/tag539.xml"/><Relationship Id="rId49" Type="http://schemas.openxmlformats.org/officeDocument/2006/relationships/tags" Target="../tags/tag552.xml"/><Relationship Id="rId57" Type="http://schemas.openxmlformats.org/officeDocument/2006/relationships/tags" Target="../tags/tag560.xml"/><Relationship Id="rId10" Type="http://schemas.openxmlformats.org/officeDocument/2006/relationships/tags" Target="../tags/tag513.xml"/><Relationship Id="rId31" Type="http://schemas.openxmlformats.org/officeDocument/2006/relationships/tags" Target="../tags/tag534.xml"/><Relationship Id="rId44" Type="http://schemas.openxmlformats.org/officeDocument/2006/relationships/tags" Target="../tags/tag547.xml"/><Relationship Id="rId52" Type="http://schemas.openxmlformats.org/officeDocument/2006/relationships/tags" Target="../tags/tag555.xml"/><Relationship Id="rId60" Type="http://schemas.openxmlformats.org/officeDocument/2006/relationships/tags" Target="../tags/tag563.xml"/><Relationship Id="rId65" Type="http://schemas.openxmlformats.org/officeDocument/2006/relationships/tags" Target="../tags/tag568.xml"/><Relationship Id="rId73" Type="http://schemas.openxmlformats.org/officeDocument/2006/relationships/tags" Target="../tags/tag576.xml"/><Relationship Id="rId78" Type="http://schemas.openxmlformats.org/officeDocument/2006/relationships/tags" Target="../tags/tag581.xml"/><Relationship Id="rId81" Type="http://schemas.openxmlformats.org/officeDocument/2006/relationships/tags" Target="../tags/tag584.xml"/><Relationship Id="rId86" Type="http://schemas.openxmlformats.org/officeDocument/2006/relationships/tags" Target="../tags/tag589.xml"/><Relationship Id="rId94" Type="http://schemas.openxmlformats.org/officeDocument/2006/relationships/tags" Target="../tags/tag597.xml"/><Relationship Id="rId99" Type="http://schemas.openxmlformats.org/officeDocument/2006/relationships/tags" Target="../tags/tag602.xml"/><Relationship Id="rId101" Type="http://schemas.openxmlformats.org/officeDocument/2006/relationships/tags" Target="../tags/tag604.xml"/><Relationship Id="rId4" Type="http://schemas.openxmlformats.org/officeDocument/2006/relationships/tags" Target="../tags/tag507.xml"/><Relationship Id="rId9" Type="http://schemas.openxmlformats.org/officeDocument/2006/relationships/tags" Target="../tags/tag512.xml"/><Relationship Id="rId13" Type="http://schemas.openxmlformats.org/officeDocument/2006/relationships/tags" Target="../tags/tag516.xml"/><Relationship Id="rId18" Type="http://schemas.openxmlformats.org/officeDocument/2006/relationships/tags" Target="../tags/tag521.xml"/><Relationship Id="rId39" Type="http://schemas.openxmlformats.org/officeDocument/2006/relationships/tags" Target="../tags/tag542.xml"/><Relationship Id="rId34" Type="http://schemas.openxmlformats.org/officeDocument/2006/relationships/tags" Target="../tags/tag537.xml"/><Relationship Id="rId50" Type="http://schemas.openxmlformats.org/officeDocument/2006/relationships/tags" Target="../tags/tag553.xml"/><Relationship Id="rId55" Type="http://schemas.openxmlformats.org/officeDocument/2006/relationships/tags" Target="../tags/tag558.xml"/><Relationship Id="rId76" Type="http://schemas.openxmlformats.org/officeDocument/2006/relationships/tags" Target="../tags/tag579.xml"/><Relationship Id="rId97" Type="http://schemas.openxmlformats.org/officeDocument/2006/relationships/tags" Target="../tags/tag600.xml"/><Relationship Id="rId104" Type="http://schemas.openxmlformats.org/officeDocument/2006/relationships/slideLayout" Target="../slideLayouts/slideLayout7.xml"/><Relationship Id="rId7" Type="http://schemas.openxmlformats.org/officeDocument/2006/relationships/tags" Target="../tags/tag510.xml"/><Relationship Id="rId71" Type="http://schemas.openxmlformats.org/officeDocument/2006/relationships/tags" Target="../tags/tag574.xml"/><Relationship Id="rId92" Type="http://schemas.openxmlformats.org/officeDocument/2006/relationships/tags" Target="../tags/tag595.xml"/><Relationship Id="rId2" Type="http://schemas.openxmlformats.org/officeDocument/2006/relationships/tags" Target="../tags/tag505.xml"/><Relationship Id="rId29" Type="http://schemas.openxmlformats.org/officeDocument/2006/relationships/tags" Target="../tags/tag532.xml"/><Relationship Id="rId24" Type="http://schemas.openxmlformats.org/officeDocument/2006/relationships/tags" Target="../tags/tag527.xml"/><Relationship Id="rId40" Type="http://schemas.openxmlformats.org/officeDocument/2006/relationships/tags" Target="../tags/tag543.xml"/><Relationship Id="rId45" Type="http://schemas.openxmlformats.org/officeDocument/2006/relationships/tags" Target="../tags/tag548.xml"/><Relationship Id="rId66" Type="http://schemas.openxmlformats.org/officeDocument/2006/relationships/tags" Target="../tags/tag569.xml"/><Relationship Id="rId87" Type="http://schemas.openxmlformats.org/officeDocument/2006/relationships/tags" Target="../tags/tag590.xml"/><Relationship Id="rId61" Type="http://schemas.openxmlformats.org/officeDocument/2006/relationships/tags" Target="../tags/tag564.xml"/><Relationship Id="rId82" Type="http://schemas.openxmlformats.org/officeDocument/2006/relationships/tags" Target="../tags/tag585.xml"/><Relationship Id="rId19" Type="http://schemas.openxmlformats.org/officeDocument/2006/relationships/tags" Target="../tags/tag522.xml"/><Relationship Id="rId14" Type="http://schemas.openxmlformats.org/officeDocument/2006/relationships/tags" Target="../tags/tag517.xml"/><Relationship Id="rId30" Type="http://schemas.openxmlformats.org/officeDocument/2006/relationships/tags" Target="../tags/tag533.xml"/><Relationship Id="rId35" Type="http://schemas.openxmlformats.org/officeDocument/2006/relationships/tags" Target="../tags/tag538.xml"/><Relationship Id="rId56" Type="http://schemas.openxmlformats.org/officeDocument/2006/relationships/tags" Target="../tags/tag559.xml"/><Relationship Id="rId77" Type="http://schemas.openxmlformats.org/officeDocument/2006/relationships/tags" Target="../tags/tag580.xml"/><Relationship Id="rId100" Type="http://schemas.openxmlformats.org/officeDocument/2006/relationships/tags" Target="../tags/tag603.xml"/><Relationship Id="rId105" Type="http://schemas.openxmlformats.org/officeDocument/2006/relationships/notesSlide" Target="../notesSlides/notesSlide44.xml"/><Relationship Id="rId8" Type="http://schemas.openxmlformats.org/officeDocument/2006/relationships/tags" Target="../tags/tag511.xml"/><Relationship Id="rId51" Type="http://schemas.openxmlformats.org/officeDocument/2006/relationships/tags" Target="../tags/tag554.xml"/><Relationship Id="rId72" Type="http://schemas.openxmlformats.org/officeDocument/2006/relationships/tags" Target="../tags/tag575.xml"/><Relationship Id="rId93" Type="http://schemas.openxmlformats.org/officeDocument/2006/relationships/tags" Target="../tags/tag596.xml"/><Relationship Id="rId98" Type="http://schemas.openxmlformats.org/officeDocument/2006/relationships/tags" Target="../tags/tag601.xml"/><Relationship Id="rId3" Type="http://schemas.openxmlformats.org/officeDocument/2006/relationships/tags" Target="../tags/tag506.xml"/><Relationship Id="rId25" Type="http://schemas.openxmlformats.org/officeDocument/2006/relationships/tags" Target="../tags/tag528.xml"/><Relationship Id="rId46" Type="http://schemas.openxmlformats.org/officeDocument/2006/relationships/tags" Target="../tags/tag549.xml"/><Relationship Id="rId67" Type="http://schemas.openxmlformats.org/officeDocument/2006/relationships/tags" Target="../tags/tag5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3" Type="http://schemas.openxmlformats.org/officeDocument/2006/relationships/tags" Target="../tags/tag619.xml"/><Relationship Id="rId18" Type="http://schemas.openxmlformats.org/officeDocument/2006/relationships/tags" Target="../tags/tag624.xml"/><Relationship Id="rId26" Type="http://schemas.openxmlformats.org/officeDocument/2006/relationships/tags" Target="../tags/tag632.xml"/><Relationship Id="rId39" Type="http://schemas.openxmlformats.org/officeDocument/2006/relationships/tags" Target="../tags/tag645.xml"/><Relationship Id="rId21" Type="http://schemas.openxmlformats.org/officeDocument/2006/relationships/tags" Target="../tags/tag627.xml"/><Relationship Id="rId34" Type="http://schemas.openxmlformats.org/officeDocument/2006/relationships/tags" Target="../tags/tag640.xml"/><Relationship Id="rId42" Type="http://schemas.openxmlformats.org/officeDocument/2006/relationships/tags" Target="../tags/tag648.xml"/><Relationship Id="rId47" Type="http://schemas.openxmlformats.org/officeDocument/2006/relationships/tags" Target="../tags/tag653.xml"/><Relationship Id="rId50" Type="http://schemas.openxmlformats.org/officeDocument/2006/relationships/tags" Target="../tags/tag656.xml"/><Relationship Id="rId55" Type="http://schemas.openxmlformats.org/officeDocument/2006/relationships/tags" Target="../tags/tag661.xml"/><Relationship Id="rId63" Type="http://schemas.openxmlformats.org/officeDocument/2006/relationships/slideLayout" Target="../slideLayouts/slideLayout7.xml"/><Relationship Id="rId7" Type="http://schemas.openxmlformats.org/officeDocument/2006/relationships/tags" Target="../tags/tag613.xml"/><Relationship Id="rId2" Type="http://schemas.openxmlformats.org/officeDocument/2006/relationships/tags" Target="../tags/tag608.xml"/><Relationship Id="rId16" Type="http://schemas.openxmlformats.org/officeDocument/2006/relationships/tags" Target="../tags/tag622.xml"/><Relationship Id="rId29" Type="http://schemas.openxmlformats.org/officeDocument/2006/relationships/tags" Target="../tags/tag635.xml"/><Relationship Id="rId11" Type="http://schemas.openxmlformats.org/officeDocument/2006/relationships/tags" Target="../tags/tag617.xml"/><Relationship Id="rId24" Type="http://schemas.openxmlformats.org/officeDocument/2006/relationships/tags" Target="../tags/tag630.xml"/><Relationship Id="rId32" Type="http://schemas.openxmlformats.org/officeDocument/2006/relationships/tags" Target="../tags/tag638.xml"/><Relationship Id="rId37" Type="http://schemas.openxmlformats.org/officeDocument/2006/relationships/tags" Target="../tags/tag643.xml"/><Relationship Id="rId40" Type="http://schemas.openxmlformats.org/officeDocument/2006/relationships/tags" Target="../tags/tag646.xml"/><Relationship Id="rId45" Type="http://schemas.openxmlformats.org/officeDocument/2006/relationships/tags" Target="../tags/tag651.xml"/><Relationship Id="rId53" Type="http://schemas.openxmlformats.org/officeDocument/2006/relationships/tags" Target="../tags/tag659.xml"/><Relationship Id="rId58" Type="http://schemas.openxmlformats.org/officeDocument/2006/relationships/tags" Target="../tags/tag664.xml"/><Relationship Id="rId5" Type="http://schemas.openxmlformats.org/officeDocument/2006/relationships/tags" Target="../tags/tag611.xml"/><Relationship Id="rId61" Type="http://schemas.openxmlformats.org/officeDocument/2006/relationships/tags" Target="../tags/tag667.xml"/><Relationship Id="rId19" Type="http://schemas.openxmlformats.org/officeDocument/2006/relationships/tags" Target="../tags/tag625.xml"/><Relationship Id="rId14" Type="http://schemas.openxmlformats.org/officeDocument/2006/relationships/tags" Target="../tags/tag620.xml"/><Relationship Id="rId22" Type="http://schemas.openxmlformats.org/officeDocument/2006/relationships/tags" Target="../tags/tag628.xml"/><Relationship Id="rId27" Type="http://schemas.openxmlformats.org/officeDocument/2006/relationships/tags" Target="../tags/tag633.xml"/><Relationship Id="rId30" Type="http://schemas.openxmlformats.org/officeDocument/2006/relationships/tags" Target="../tags/tag636.xml"/><Relationship Id="rId35" Type="http://schemas.openxmlformats.org/officeDocument/2006/relationships/tags" Target="../tags/tag641.xml"/><Relationship Id="rId43" Type="http://schemas.openxmlformats.org/officeDocument/2006/relationships/tags" Target="../tags/tag649.xml"/><Relationship Id="rId48" Type="http://schemas.openxmlformats.org/officeDocument/2006/relationships/tags" Target="../tags/tag654.xml"/><Relationship Id="rId56" Type="http://schemas.openxmlformats.org/officeDocument/2006/relationships/tags" Target="../tags/tag662.xml"/><Relationship Id="rId64" Type="http://schemas.openxmlformats.org/officeDocument/2006/relationships/notesSlide" Target="../notesSlides/notesSlide45.xml"/><Relationship Id="rId8" Type="http://schemas.openxmlformats.org/officeDocument/2006/relationships/tags" Target="../tags/tag614.xml"/><Relationship Id="rId51" Type="http://schemas.openxmlformats.org/officeDocument/2006/relationships/tags" Target="../tags/tag657.xml"/><Relationship Id="rId3" Type="http://schemas.openxmlformats.org/officeDocument/2006/relationships/tags" Target="../tags/tag609.xml"/><Relationship Id="rId12" Type="http://schemas.openxmlformats.org/officeDocument/2006/relationships/tags" Target="../tags/tag618.xml"/><Relationship Id="rId17" Type="http://schemas.openxmlformats.org/officeDocument/2006/relationships/tags" Target="../tags/tag623.xml"/><Relationship Id="rId25" Type="http://schemas.openxmlformats.org/officeDocument/2006/relationships/tags" Target="../tags/tag631.xml"/><Relationship Id="rId33" Type="http://schemas.openxmlformats.org/officeDocument/2006/relationships/tags" Target="../tags/tag639.xml"/><Relationship Id="rId38" Type="http://schemas.openxmlformats.org/officeDocument/2006/relationships/tags" Target="../tags/tag644.xml"/><Relationship Id="rId46" Type="http://schemas.openxmlformats.org/officeDocument/2006/relationships/tags" Target="../tags/tag652.xml"/><Relationship Id="rId59" Type="http://schemas.openxmlformats.org/officeDocument/2006/relationships/tags" Target="../tags/tag665.xml"/><Relationship Id="rId20" Type="http://schemas.openxmlformats.org/officeDocument/2006/relationships/tags" Target="../tags/tag626.xml"/><Relationship Id="rId41" Type="http://schemas.openxmlformats.org/officeDocument/2006/relationships/tags" Target="../tags/tag647.xml"/><Relationship Id="rId54" Type="http://schemas.openxmlformats.org/officeDocument/2006/relationships/tags" Target="../tags/tag660.xml"/><Relationship Id="rId62" Type="http://schemas.openxmlformats.org/officeDocument/2006/relationships/tags" Target="../tags/tag668.xml"/><Relationship Id="rId1" Type="http://schemas.openxmlformats.org/officeDocument/2006/relationships/tags" Target="../tags/tag607.xml"/><Relationship Id="rId6" Type="http://schemas.openxmlformats.org/officeDocument/2006/relationships/tags" Target="../tags/tag612.xml"/><Relationship Id="rId15" Type="http://schemas.openxmlformats.org/officeDocument/2006/relationships/tags" Target="../tags/tag621.xml"/><Relationship Id="rId23" Type="http://schemas.openxmlformats.org/officeDocument/2006/relationships/tags" Target="../tags/tag629.xml"/><Relationship Id="rId28" Type="http://schemas.openxmlformats.org/officeDocument/2006/relationships/tags" Target="../tags/tag634.xml"/><Relationship Id="rId36" Type="http://schemas.openxmlformats.org/officeDocument/2006/relationships/tags" Target="../tags/tag642.xml"/><Relationship Id="rId49" Type="http://schemas.openxmlformats.org/officeDocument/2006/relationships/tags" Target="../tags/tag655.xml"/><Relationship Id="rId57" Type="http://schemas.openxmlformats.org/officeDocument/2006/relationships/tags" Target="../tags/tag663.xml"/><Relationship Id="rId10" Type="http://schemas.openxmlformats.org/officeDocument/2006/relationships/tags" Target="../tags/tag616.xml"/><Relationship Id="rId31" Type="http://schemas.openxmlformats.org/officeDocument/2006/relationships/tags" Target="../tags/tag637.xml"/><Relationship Id="rId44" Type="http://schemas.openxmlformats.org/officeDocument/2006/relationships/tags" Target="../tags/tag650.xml"/><Relationship Id="rId52" Type="http://schemas.openxmlformats.org/officeDocument/2006/relationships/tags" Target="../tags/tag658.xml"/><Relationship Id="rId60" Type="http://schemas.openxmlformats.org/officeDocument/2006/relationships/tags" Target="../tags/tag666.xml"/><Relationship Id="rId4" Type="http://schemas.openxmlformats.org/officeDocument/2006/relationships/tags" Target="../tags/tag610.xml"/><Relationship Id="rId9" Type="http://schemas.openxmlformats.org/officeDocument/2006/relationships/tags" Target="../tags/tag615.xml"/></Relationships>
</file>

<file path=ppt/slides/_rels/slide51.xml.rels><?xml version="1.0" encoding="UTF-8" standalone="yes"?>
<Relationships xmlns="http://schemas.openxmlformats.org/package/2006/relationships"><Relationship Id="rId13" Type="http://schemas.openxmlformats.org/officeDocument/2006/relationships/tags" Target="../tags/tag681.xml"/><Relationship Id="rId18" Type="http://schemas.openxmlformats.org/officeDocument/2006/relationships/tags" Target="../tags/tag686.xml"/><Relationship Id="rId26" Type="http://schemas.openxmlformats.org/officeDocument/2006/relationships/tags" Target="../tags/tag694.xml"/><Relationship Id="rId3" Type="http://schemas.openxmlformats.org/officeDocument/2006/relationships/tags" Target="../tags/tag671.xml"/><Relationship Id="rId21" Type="http://schemas.openxmlformats.org/officeDocument/2006/relationships/tags" Target="../tags/tag689.xml"/><Relationship Id="rId34" Type="http://schemas.openxmlformats.org/officeDocument/2006/relationships/tags" Target="../tags/tag702.xml"/><Relationship Id="rId7" Type="http://schemas.openxmlformats.org/officeDocument/2006/relationships/tags" Target="../tags/tag675.xml"/><Relationship Id="rId12" Type="http://schemas.openxmlformats.org/officeDocument/2006/relationships/tags" Target="../tags/tag680.xml"/><Relationship Id="rId17" Type="http://schemas.openxmlformats.org/officeDocument/2006/relationships/tags" Target="../tags/tag685.xml"/><Relationship Id="rId25" Type="http://schemas.openxmlformats.org/officeDocument/2006/relationships/tags" Target="../tags/tag693.xml"/><Relationship Id="rId33" Type="http://schemas.openxmlformats.org/officeDocument/2006/relationships/tags" Target="../tags/tag701.xml"/><Relationship Id="rId2" Type="http://schemas.openxmlformats.org/officeDocument/2006/relationships/tags" Target="../tags/tag670.xml"/><Relationship Id="rId16" Type="http://schemas.openxmlformats.org/officeDocument/2006/relationships/tags" Target="../tags/tag684.xml"/><Relationship Id="rId20" Type="http://schemas.openxmlformats.org/officeDocument/2006/relationships/tags" Target="../tags/tag688.xml"/><Relationship Id="rId29" Type="http://schemas.openxmlformats.org/officeDocument/2006/relationships/tags" Target="../tags/tag697.xml"/><Relationship Id="rId1" Type="http://schemas.openxmlformats.org/officeDocument/2006/relationships/tags" Target="../tags/tag669.xml"/><Relationship Id="rId6" Type="http://schemas.openxmlformats.org/officeDocument/2006/relationships/tags" Target="../tags/tag674.xml"/><Relationship Id="rId11" Type="http://schemas.openxmlformats.org/officeDocument/2006/relationships/tags" Target="../tags/tag679.xml"/><Relationship Id="rId24" Type="http://schemas.openxmlformats.org/officeDocument/2006/relationships/tags" Target="../tags/tag692.xml"/><Relationship Id="rId32" Type="http://schemas.openxmlformats.org/officeDocument/2006/relationships/tags" Target="../tags/tag700.xml"/><Relationship Id="rId5" Type="http://schemas.openxmlformats.org/officeDocument/2006/relationships/tags" Target="../tags/tag673.xml"/><Relationship Id="rId15" Type="http://schemas.openxmlformats.org/officeDocument/2006/relationships/tags" Target="../tags/tag683.xml"/><Relationship Id="rId23" Type="http://schemas.openxmlformats.org/officeDocument/2006/relationships/tags" Target="../tags/tag691.xml"/><Relationship Id="rId28" Type="http://schemas.openxmlformats.org/officeDocument/2006/relationships/tags" Target="../tags/tag696.xml"/><Relationship Id="rId36" Type="http://schemas.openxmlformats.org/officeDocument/2006/relationships/notesSlide" Target="../notesSlides/notesSlide46.xml"/><Relationship Id="rId10" Type="http://schemas.openxmlformats.org/officeDocument/2006/relationships/tags" Target="../tags/tag678.xml"/><Relationship Id="rId19" Type="http://schemas.openxmlformats.org/officeDocument/2006/relationships/tags" Target="../tags/tag687.xml"/><Relationship Id="rId31" Type="http://schemas.openxmlformats.org/officeDocument/2006/relationships/tags" Target="../tags/tag699.xml"/><Relationship Id="rId4" Type="http://schemas.openxmlformats.org/officeDocument/2006/relationships/tags" Target="../tags/tag672.xml"/><Relationship Id="rId9" Type="http://schemas.openxmlformats.org/officeDocument/2006/relationships/tags" Target="../tags/tag677.xml"/><Relationship Id="rId14" Type="http://schemas.openxmlformats.org/officeDocument/2006/relationships/tags" Target="../tags/tag682.xml"/><Relationship Id="rId22" Type="http://schemas.openxmlformats.org/officeDocument/2006/relationships/tags" Target="../tags/tag690.xml"/><Relationship Id="rId27" Type="http://schemas.openxmlformats.org/officeDocument/2006/relationships/tags" Target="../tags/tag695.xml"/><Relationship Id="rId30" Type="http://schemas.openxmlformats.org/officeDocument/2006/relationships/tags" Target="../tags/tag698.xml"/><Relationship Id="rId35" Type="http://schemas.openxmlformats.org/officeDocument/2006/relationships/slideLayout" Target="../slideLayouts/slideLayout7.xml"/><Relationship Id="rId8" Type="http://schemas.openxmlformats.org/officeDocument/2006/relationships/tags" Target="../tags/tag676.xml"/></Relationships>
</file>

<file path=ppt/slides/_rels/slide52.xml.rels><?xml version="1.0" encoding="UTF-8" standalone="yes"?>
<Relationships xmlns="http://schemas.openxmlformats.org/package/2006/relationships"><Relationship Id="rId8" Type="http://schemas.openxmlformats.org/officeDocument/2006/relationships/tags" Target="../tags/tag710.xml"/><Relationship Id="rId13" Type="http://schemas.openxmlformats.org/officeDocument/2006/relationships/tags" Target="../tags/tag715.xml"/><Relationship Id="rId18" Type="http://schemas.openxmlformats.org/officeDocument/2006/relationships/tags" Target="../tags/tag720.xml"/><Relationship Id="rId26" Type="http://schemas.openxmlformats.org/officeDocument/2006/relationships/image" Target="../media/image20.emf"/><Relationship Id="rId3" Type="http://schemas.openxmlformats.org/officeDocument/2006/relationships/tags" Target="../tags/tag705.xml"/><Relationship Id="rId21" Type="http://schemas.openxmlformats.org/officeDocument/2006/relationships/tags" Target="../tags/tag723.xml"/><Relationship Id="rId7" Type="http://schemas.openxmlformats.org/officeDocument/2006/relationships/tags" Target="../tags/tag709.xml"/><Relationship Id="rId12" Type="http://schemas.openxmlformats.org/officeDocument/2006/relationships/tags" Target="../tags/tag714.xml"/><Relationship Id="rId17" Type="http://schemas.openxmlformats.org/officeDocument/2006/relationships/tags" Target="../tags/tag719.xml"/><Relationship Id="rId25" Type="http://schemas.openxmlformats.org/officeDocument/2006/relationships/notesSlide" Target="../notesSlides/notesSlide47.xml"/><Relationship Id="rId2" Type="http://schemas.openxmlformats.org/officeDocument/2006/relationships/tags" Target="../tags/tag704.xml"/><Relationship Id="rId16" Type="http://schemas.openxmlformats.org/officeDocument/2006/relationships/tags" Target="../tags/tag718.xml"/><Relationship Id="rId20" Type="http://schemas.openxmlformats.org/officeDocument/2006/relationships/tags" Target="../tags/tag722.xml"/><Relationship Id="rId1" Type="http://schemas.openxmlformats.org/officeDocument/2006/relationships/tags" Target="../tags/tag703.xml"/><Relationship Id="rId6" Type="http://schemas.openxmlformats.org/officeDocument/2006/relationships/tags" Target="../tags/tag708.xml"/><Relationship Id="rId11" Type="http://schemas.openxmlformats.org/officeDocument/2006/relationships/tags" Target="../tags/tag713.xml"/><Relationship Id="rId24" Type="http://schemas.openxmlformats.org/officeDocument/2006/relationships/slideLayout" Target="../slideLayouts/slideLayout7.xml"/><Relationship Id="rId5" Type="http://schemas.openxmlformats.org/officeDocument/2006/relationships/tags" Target="../tags/tag707.xml"/><Relationship Id="rId15" Type="http://schemas.openxmlformats.org/officeDocument/2006/relationships/tags" Target="../tags/tag717.xml"/><Relationship Id="rId23" Type="http://schemas.openxmlformats.org/officeDocument/2006/relationships/tags" Target="../tags/tag725.xml"/><Relationship Id="rId10" Type="http://schemas.openxmlformats.org/officeDocument/2006/relationships/tags" Target="../tags/tag712.xml"/><Relationship Id="rId19" Type="http://schemas.openxmlformats.org/officeDocument/2006/relationships/tags" Target="../tags/tag721.xml"/><Relationship Id="rId4" Type="http://schemas.openxmlformats.org/officeDocument/2006/relationships/tags" Target="../tags/tag706.xml"/><Relationship Id="rId9" Type="http://schemas.openxmlformats.org/officeDocument/2006/relationships/tags" Target="../tags/tag711.xml"/><Relationship Id="rId14" Type="http://schemas.openxmlformats.org/officeDocument/2006/relationships/tags" Target="../tags/tag716.xml"/><Relationship Id="rId22" Type="http://schemas.openxmlformats.org/officeDocument/2006/relationships/tags" Target="../tags/tag724.xml"/></Relationships>
</file>

<file path=ppt/slides/_rels/slide53.xml.rels><?xml version="1.0" encoding="UTF-8" standalone="yes"?>
<Relationships xmlns="http://schemas.openxmlformats.org/package/2006/relationships"><Relationship Id="rId13" Type="http://schemas.openxmlformats.org/officeDocument/2006/relationships/tags" Target="../tags/tag738.xml"/><Relationship Id="rId18" Type="http://schemas.openxmlformats.org/officeDocument/2006/relationships/tags" Target="../tags/tag743.xml"/><Relationship Id="rId26" Type="http://schemas.openxmlformats.org/officeDocument/2006/relationships/tags" Target="../tags/tag751.xml"/><Relationship Id="rId39" Type="http://schemas.openxmlformats.org/officeDocument/2006/relationships/slideLayout" Target="../slideLayouts/slideLayout7.xml"/><Relationship Id="rId21" Type="http://schemas.openxmlformats.org/officeDocument/2006/relationships/tags" Target="../tags/tag746.xml"/><Relationship Id="rId34" Type="http://schemas.openxmlformats.org/officeDocument/2006/relationships/tags" Target="../tags/tag759.xml"/><Relationship Id="rId7" Type="http://schemas.openxmlformats.org/officeDocument/2006/relationships/tags" Target="../tags/tag732.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tags" Target="../tags/tag750.xml"/><Relationship Id="rId33" Type="http://schemas.openxmlformats.org/officeDocument/2006/relationships/tags" Target="../tags/tag758.xml"/><Relationship Id="rId38" Type="http://schemas.openxmlformats.org/officeDocument/2006/relationships/tags" Target="../tags/tag763.xml"/><Relationship Id="rId2" Type="http://schemas.openxmlformats.org/officeDocument/2006/relationships/tags" Target="../tags/tag727.xml"/><Relationship Id="rId16" Type="http://schemas.openxmlformats.org/officeDocument/2006/relationships/tags" Target="../tags/tag741.xml"/><Relationship Id="rId20" Type="http://schemas.openxmlformats.org/officeDocument/2006/relationships/tags" Target="../tags/tag745.xml"/><Relationship Id="rId29" Type="http://schemas.openxmlformats.org/officeDocument/2006/relationships/tags" Target="../tags/tag754.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24" Type="http://schemas.openxmlformats.org/officeDocument/2006/relationships/tags" Target="../tags/tag749.xml"/><Relationship Id="rId32" Type="http://schemas.openxmlformats.org/officeDocument/2006/relationships/tags" Target="../tags/tag757.xml"/><Relationship Id="rId37" Type="http://schemas.openxmlformats.org/officeDocument/2006/relationships/tags" Target="../tags/tag762.xml"/><Relationship Id="rId40" Type="http://schemas.openxmlformats.org/officeDocument/2006/relationships/notesSlide" Target="../notesSlides/notesSlide48.xml"/><Relationship Id="rId5" Type="http://schemas.openxmlformats.org/officeDocument/2006/relationships/tags" Target="../tags/tag730.xml"/><Relationship Id="rId15" Type="http://schemas.openxmlformats.org/officeDocument/2006/relationships/tags" Target="../tags/tag740.xml"/><Relationship Id="rId23" Type="http://schemas.openxmlformats.org/officeDocument/2006/relationships/tags" Target="../tags/tag748.xml"/><Relationship Id="rId28" Type="http://schemas.openxmlformats.org/officeDocument/2006/relationships/tags" Target="../tags/tag753.xml"/><Relationship Id="rId36" Type="http://schemas.openxmlformats.org/officeDocument/2006/relationships/tags" Target="../tags/tag761.xml"/><Relationship Id="rId10" Type="http://schemas.openxmlformats.org/officeDocument/2006/relationships/tags" Target="../tags/tag735.xml"/><Relationship Id="rId19" Type="http://schemas.openxmlformats.org/officeDocument/2006/relationships/tags" Target="../tags/tag744.xml"/><Relationship Id="rId31" Type="http://schemas.openxmlformats.org/officeDocument/2006/relationships/tags" Target="../tags/tag756.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tags" Target="../tags/tag747.xml"/><Relationship Id="rId27" Type="http://schemas.openxmlformats.org/officeDocument/2006/relationships/tags" Target="../tags/tag752.xml"/><Relationship Id="rId30" Type="http://schemas.openxmlformats.org/officeDocument/2006/relationships/tags" Target="../tags/tag755.xml"/><Relationship Id="rId35" Type="http://schemas.openxmlformats.org/officeDocument/2006/relationships/tags" Target="../tags/tag760.xml"/><Relationship Id="rId8" Type="http://schemas.openxmlformats.org/officeDocument/2006/relationships/tags" Target="../tags/tag733.xml"/><Relationship Id="rId3" Type="http://schemas.openxmlformats.org/officeDocument/2006/relationships/tags" Target="../tags/tag728.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3" Type="http://schemas.openxmlformats.org/officeDocument/2006/relationships/tags" Target="../tags/tag776.xml"/><Relationship Id="rId18" Type="http://schemas.openxmlformats.org/officeDocument/2006/relationships/tags" Target="../tags/tag781.xml"/><Relationship Id="rId26" Type="http://schemas.openxmlformats.org/officeDocument/2006/relationships/tags" Target="../tags/tag789.xml"/><Relationship Id="rId3" Type="http://schemas.openxmlformats.org/officeDocument/2006/relationships/tags" Target="../tags/tag766.xml"/><Relationship Id="rId21" Type="http://schemas.openxmlformats.org/officeDocument/2006/relationships/tags" Target="../tags/tag784.xml"/><Relationship Id="rId34" Type="http://schemas.openxmlformats.org/officeDocument/2006/relationships/tags" Target="../tags/tag797.xml"/><Relationship Id="rId7" Type="http://schemas.openxmlformats.org/officeDocument/2006/relationships/tags" Target="../tags/tag770.xml"/><Relationship Id="rId12" Type="http://schemas.openxmlformats.org/officeDocument/2006/relationships/tags" Target="../tags/tag775.xml"/><Relationship Id="rId17" Type="http://schemas.openxmlformats.org/officeDocument/2006/relationships/tags" Target="../tags/tag780.xml"/><Relationship Id="rId25" Type="http://schemas.openxmlformats.org/officeDocument/2006/relationships/tags" Target="../tags/tag788.xml"/><Relationship Id="rId33" Type="http://schemas.openxmlformats.org/officeDocument/2006/relationships/tags" Target="../tags/tag796.xml"/><Relationship Id="rId2" Type="http://schemas.openxmlformats.org/officeDocument/2006/relationships/tags" Target="../tags/tag765.xml"/><Relationship Id="rId16" Type="http://schemas.openxmlformats.org/officeDocument/2006/relationships/tags" Target="../tags/tag779.xml"/><Relationship Id="rId20" Type="http://schemas.openxmlformats.org/officeDocument/2006/relationships/tags" Target="../tags/tag783.xml"/><Relationship Id="rId29" Type="http://schemas.openxmlformats.org/officeDocument/2006/relationships/tags" Target="../tags/tag792.xml"/><Relationship Id="rId1" Type="http://schemas.openxmlformats.org/officeDocument/2006/relationships/tags" Target="../tags/tag764.xml"/><Relationship Id="rId6" Type="http://schemas.openxmlformats.org/officeDocument/2006/relationships/tags" Target="../tags/tag769.xml"/><Relationship Id="rId11" Type="http://schemas.openxmlformats.org/officeDocument/2006/relationships/tags" Target="../tags/tag774.xml"/><Relationship Id="rId24" Type="http://schemas.openxmlformats.org/officeDocument/2006/relationships/tags" Target="../tags/tag787.xml"/><Relationship Id="rId32" Type="http://schemas.openxmlformats.org/officeDocument/2006/relationships/tags" Target="../tags/tag795.xml"/><Relationship Id="rId5" Type="http://schemas.openxmlformats.org/officeDocument/2006/relationships/tags" Target="../tags/tag768.xml"/><Relationship Id="rId15" Type="http://schemas.openxmlformats.org/officeDocument/2006/relationships/tags" Target="../tags/tag778.xml"/><Relationship Id="rId23" Type="http://schemas.openxmlformats.org/officeDocument/2006/relationships/tags" Target="../tags/tag786.xml"/><Relationship Id="rId28" Type="http://schemas.openxmlformats.org/officeDocument/2006/relationships/tags" Target="../tags/tag791.xml"/><Relationship Id="rId36" Type="http://schemas.openxmlformats.org/officeDocument/2006/relationships/notesSlide" Target="../notesSlides/notesSlide50.xml"/><Relationship Id="rId10" Type="http://schemas.openxmlformats.org/officeDocument/2006/relationships/tags" Target="../tags/tag773.xml"/><Relationship Id="rId19" Type="http://schemas.openxmlformats.org/officeDocument/2006/relationships/tags" Target="../tags/tag782.xml"/><Relationship Id="rId31" Type="http://schemas.openxmlformats.org/officeDocument/2006/relationships/tags" Target="../tags/tag794.xml"/><Relationship Id="rId4" Type="http://schemas.openxmlformats.org/officeDocument/2006/relationships/tags" Target="../tags/tag767.xml"/><Relationship Id="rId9" Type="http://schemas.openxmlformats.org/officeDocument/2006/relationships/tags" Target="../tags/tag772.xml"/><Relationship Id="rId14" Type="http://schemas.openxmlformats.org/officeDocument/2006/relationships/tags" Target="../tags/tag777.xml"/><Relationship Id="rId22" Type="http://schemas.openxmlformats.org/officeDocument/2006/relationships/tags" Target="../tags/tag785.xml"/><Relationship Id="rId27" Type="http://schemas.openxmlformats.org/officeDocument/2006/relationships/tags" Target="../tags/tag790.xml"/><Relationship Id="rId30" Type="http://schemas.openxmlformats.org/officeDocument/2006/relationships/tags" Target="../tags/tag793.xml"/><Relationship Id="rId35" Type="http://schemas.openxmlformats.org/officeDocument/2006/relationships/slideLayout" Target="../slideLayouts/slideLayout7.xml"/><Relationship Id="rId8" Type="http://schemas.openxmlformats.org/officeDocument/2006/relationships/tags" Target="../tags/tag771.xml"/></Relationships>
</file>

<file path=ppt/slides/_rels/slide5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第九章 情感分析</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观点模型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理性情感（</a:t>
            </a:r>
            <a:r>
              <a:rPr lang="en-US" altLang="zh-CN" sz="2000" b="1" dirty="0">
                <a:solidFill>
                  <a:srgbClr val="0070C0"/>
                </a:solidFill>
                <a:latin typeface="Microsoft YaHei" panose="020B0503020204020204" pitchFamily="34" charset="-122"/>
                <a:ea typeface="Microsoft YaHei" panose="020B0503020204020204" pitchFamily="34" charset="-122"/>
              </a:rPr>
              <a:t>Rational Sentiment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是指观点来源于理性的推理，不包含主观情绪。</a:t>
            </a:r>
            <a:endParaRPr lang="en-US" altLang="zh-CN" u="sng"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7BA0BB5C-7592-9939-9802-7F79A9E29BA5}"/>
              </a:ext>
            </a:extLst>
          </p:cNvPr>
          <p:cNvSpPr txBox="1"/>
          <p:nvPr/>
        </p:nvSpPr>
        <p:spPr>
          <a:xfrm>
            <a:off x="902524" y="1472995"/>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笔记本电池不错，可以连续使用</a:t>
            </a:r>
            <a:r>
              <a:rPr lang="en-US" altLang="zh-CN" dirty="0">
                <a:latin typeface="+mj-ea"/>
                <a:ea typeface="+mj-ea"/>
              </a:rPr>
              <a:t>40</a:t>
            </a:r>
            <a:r>
              <a:rPr lang="zh-CN" altLang="en-US" dirty="0">
                <a:latin typeface="+mj-ea"/>
                <a:ea typeface="+mj-ea"/>
              </a:rPr>
              <a:t>小时。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酒店环境很好，距离沙滩仅有</a:t>
            </a:r>
            <a:r>
              <a:rPr lang="en-US" altLang="zh-CN" dirty="0">
                <a:latin typeface="+mj-ea"/>
                <a:ea typeface="+mj-ea"/>
              </a:rPr>
              <a:t>200</a:t>
            </a:r>
            <a:r>
              <a:rPr lang="zh-CN" altLang="en-US" dirty="0">
                <a:latin typeface="+mj-ea"/>
                <a:ea typeface="+mj-ea"/>
              </a:rPr>
              <a:t>米。</a:t>
            </a:r>
            <a:endParaRPr lang="en-CN"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240ED5B4-02AF-A2F0-467A-48490E2F79CD}"/>
              </a:ext>
            </a:extLst>
          </p:cNvPr>
          <p:cNvSpPr txBox="1"/>
          <p:nvPr/>
        </p:nvSpPr>
        <p:spPr>
          <a:xfrm>
            <a:off x="902524" y="2335835"/>
            <a:ext cx="10578276"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虽然都包含主观性表达的观点，但都是根据相对理性的方式以客观事实为依据的理性推理。</a:t>
            </a:r>
            <a:endParaRPr lang="en-CN" sz="2000"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620EA08E-EC19-DEBF-6DBF-56A40BE56DA5}"/>
              </a:ext>
            </a:extLst>
          </p:cNvPr>
          <p:cNvSpPr txBox="1"/>
          <p:nvPr/>
        </p:nvSpPr>
        <p:spPr>
          <a:xfrm>
            <a:off x="386995" y="3429000"/>
            <a:ext cx="11195049" cy="44185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感性情感（</a:t>
            </a:r>
            <a:r>
              <a:rPr lang="en-US" altLang="zh-CN" sz="2000" b="1" dirty="0">
                <a:solidFill>
                  <a:srgbClr val="0070C0"/>
                </a:solidFill>
                <a:latin typeface="Microsoft YaHei" panose="020B0503020204020204" pitchFamily="34" charset="-122"/>
                <a:ea typeface="Microsoft YaHei" panose="020B0503020204020204" pitchFamily="34" charset="-122"/>
              </a:rPr>
              <a:t>Emotional Sentiment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是指观点来源于观点持有者的感性的主观表达。</a:t>
            </a:r>
            <a:endParaRPr lang="en-US" altLang="zh-CN" u="sng"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F71060AF-E4F7-89D5-B6CF-F63A9FB2CE0C}"/>
              </a:ext>
            </a:extLst>
          </p:cNvPr>
          <p:cNvSpPr txBox="1"/>
          <p:nvPr/>
        </p:nvSpPr>
        <p:spPr>
          <a:xfrm>
            <a:off x="902524" y="3995658"/>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这个酒店太垃圾了。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这是最好的车。</a:t>
            </a:r>
            <a:endParaRPr lang="en-CN"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32D031E8-FFA8-B508-1525-675C179289CE}"/>
              </a:ext>
            </a:extLst>
          </p:cNvPr>
          <p:cNvSpPr txBox="1"/>
          <p:nvPr/>
        </p:nvSpPr>
        <p:spPr>
          <a:xfrm>
            <a:off x="902524" y="4828651"/>
            <a:ext cx="10578276"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与理性情感相比，感性情感通常更加强烈，在整体评论中的数量也更多。</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463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情绪模型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022798"/>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情绪（</a:t>
            </a:r>
            <a:r>
              <a:rPr lang="en-US" altLang="zh-CN" sz="2000" b="1" dirty="0">
                <a:solidFill>
                  <a:srgbClr val="0070C0"/>
                </a:solidFill>
                <a:latin typeface="Microsoft YaHei" panose="020B0503020204020204" pitchFamily="34" charset="-122"/>
                <a:ea typeface="Microsoft YaHei" panose="020B0503020204020204" pitchFamily="34" charset="-122"/>
              </a:rPr>
              <a:t>Emotion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是人们对外界刺激所产生的反映，由多种感觉、思想以及行为综合产生的生理和心理状态。</a:t>
            </a:r>
            <a:r>
              <a:rPr lang="zh-CN" altLang="en-US" sz="2000" dirty="0">
                <a:latin typeface="Microsoft YaHei" panose="020B0503020204020204" pitchFamily="34" charset="-122"/>
                <a:ea typeface="Microsoft YaHei" panose="020B0503020204020204" pitchFamily="34" charset="-122"/>
              </a:rPr>
              <a:t>包括喜爱、欢乐、悲伤等。</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由于自然语言的复杂性和人类情绪的多边形，不同领域的研究学者对情绪类别的划分也有不同。我国古代</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礼记</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中就对人的情绪进行了“</a:t>
            </a:r>
            <a:r>
              <a:rPr lang="zh-CN" altLang="en-US" b="1" dirty="0">
                <a:latin typeface="Microsoft YaHei" panose="020B0503020204020204" pitchFamily="34" charset="-122"/>
                <a:ea typeface="Microsoft YaHei" panose="020B0503020204020204" pitchFamily="34" charset="-122"/>
              </a:rPr>
              <a:t>七情</a:t>
            </a:r>
            <a:r>
              <a:rPr lang="zh-CN" altLang="en-US" dirty="0">
                <a:latin typeface="Microsoft YaHei" panose="020B0503020204020204" pitchFamily="34" charset="-122"/>
                <a:ea typeface="Microsoft YaHei" panose="020B0503020204020204" pitchFamily="34" charset="-122"/>
              </a:rPr>
              <a:t>”划分：</a:t>
            </a:r>
            <a:r>
              <a:rPr lang="zh-CN" altLang="en-US" b="1" dirty="0">
                <a:latin typeface="Microsoft YaHei" panose="020B0503020204020204" pitchFamily="34" charset="-122"/>
                <a:ea typeface="Microsoft YaHei" panose="020B0503020204020204" pitchFamily="34" charset="-122"/>
              </a:rPr>
              <a:t>喜、怒、哀、惧、爱、恶、欲</a:t>
            </a:r>
            <a:r>
              <a:rPr lang="zh-CN" altLang="en-US" dirty="0">
                <a:latin typeface="Microsoft YaHei" panose="020B0503020204020204" pitchFamily="34" charset="-122"/>
                <a:ea typeface="Microsoft YaHei" panose="020B0503020204020204" pitchFamily="34" charset="-122"/>
              </a:rPr>
              <a:t>。心理学的理论学者</a:t>
            </a:r>
            <a:r>
              <a:rPr lang="en-US" altLang="zh-CN" dirty="0">
                <a:latin typeface="Microsoft YaHei" panose="020B0503020204020204" pitchFamily="34" charset="-122"/>
                <a:ea typeface="Microsoft YaHei" panose="020B0503020204020204" pitchFamily="34" charset="-122"/>
              </a:rPr>
              <a:t>Parrott</a:t>
            </a:r>
            <a:r>
              <a:rPr lang="zh-CN" altLang="en-US" dirty="0">
                <a:latin typeface="Microsoft YaHei" panose="020B0503020204020204" pitchFamily="34" charset="-122"/>
                <a:ea typeface="Microsoft YaHei" panose="020B0503020204020204" pitchFamily="34" charset="-122"/>
              </a:rPr>
              <a:t>把情绪进行了更细粒度的花费，不仅仅给出了基本情绪，还给出了</a:t>
            </a:r>
            <a:r>
              <a:rPr lang="zh-CN" altLang="en-US" b="1" dirty="0">
                <a:latin typeface="Microsoft YaHei" panose="020B0503020204020204" pitchFamily="34" charset="-122"/>
                <a:ea typeface="Microsoft YaHei" panose="020B0503020204020204" pitchFamily="34" charset="-122"/>
              </a:rPr>
              <a:t>二级乃至三级等更细粒度的情绪。</a:t>
            </a:r>
            <a:endParaRPr lang="en-US" altLang="zh-CN" b="1"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64C05E4C-4E70-EECC-7EBD-AF492FEFB92C}"/>
              </a:ext>
            </a:extLst>
          </p:cNvPr>
          <p:cNvPicPr>
            <a:picLocks noChangeAspect="1"/>
          </p:cNvPicPr>
          <p:nvPr/>
        </p:nvPicPr>
        <p:blipFill rotWithShape="1">
          <a:blip r:embed="rId3">
            <a:extLst>
              <a:ext uri="{28A0092B-C50C-407E-A947-70E740481C1C}">
                <a14:useLocalDpi xmlns:a14="http://schemas.microsoft.com/office/drawing/2010/main" val="0"/>
              </a:ext>
            </a:extLst>
          </a:blip>
          <a:srcRect b="44478"/>
          <a:stretch/>
        </p:blipFill>
        <p:spPr>
          <a:xfrm>
            <a:off x="348510" y="3093966"/>
            <a:ext cx="5636009" cy="3397445"/>
          </a:xfrm>
          <a:prstGeom prst="rect">
            <a:avLst/>
          </a:prstGeom>
        </p:spPr>
      </p:pic>
      <p:pic>
        <p:nvPicPr>
          <p:cNvPr id="9" name="Picture 8">
            <a:extLst>
              <a:ext uri="{FF2B5EF4-FFF2-40B4-BE49-F238E27FC236}">
                <a16:creationId xmlns:a16="http://schemas.microsoft.com/office/drawing/2014/main" id="{0B176C49-01B0-FFB1-1CF5-48791943DE8C}"/>
              </a:ext>
            </a:extLst>
          </p:cNvPr>
          <p:cNvPicPr>
            <a:picLocks noChangeAspect="1"/>
          </p:cNvPicPr>
          <p:nvPr/>
        </p:nvPicPr>
        <p:blipFill rotWithShape="1">
          <a:blip r:embed="rId3">
            <a:extLst>
              <a:ext uri="{28A0092B-C50C-407E-A947-70E740481C1C}">
                <a14:useLocalDpi xmlns:a14="http://schemas.microsoft.com/office/drawing/2010/main" val="0"/>
              </a:ext>
            </a:extLst>
          </a:blip>
          <a:srcRect t="55522"/>
          <a:stretch/>
        </p:blipFill>
        <p:spPr>
          <a:xfrm>
            <a:off x="6023004" y="3248023"/>
            <a:ext cx="6036956" cy="2915271"/>
          </a:xfrm>
          <a:prstGeom prst="rect">
            <a:avLst/>
          </a:prstGeom>
        </p:spPr>
      </p:pic>
    </p:spTree>
    <p:extLst>
      <p:ext uri="{BB962C8B-B14F-4D97-AF65-F5344CB8AC3E}">
        <p14:creationId xmlns:p14="http://schemas.microsoft.com/office/powerpoint/2010/main" val="254545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情绪模型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285751" y="928686"/>
            <a:ext cx="11195049" cy="1211294"/>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2001</a:t>
            </a:r>
            <a:r>
              <a:rPr lang="zh-CN" altLang="en-US" sz="2000" dirty="0">
                <a:latin typeface="Microsoft YaHei" panose="020B0503020204020204" pitchFamily="34" charset="-122"/>
                <a:ea typeface="Microsoft YaHei" panose="020B0503020204020204" pitchFamily="34" charset="-122"/>
              </a:rPr>
              <a:t>年，心理学家</a:t>
            </a:r>
            <a:r>
              <a:rPr lang="en-US" altLang="zh-CN" sz="2000" dirty="0" err="1">
                <a:latin typeface="Microsoft YaHei" panose="020B0503020204020204" pitchFamily="34" charset="-122"/>
                <a:ea typeface="Microsoft YaHei" panose="020B0503020204020204" pitchFamily="34" charset="-122"/>
              </a:rPr>
              <a:t>Plutchik</a:t>
            </a:r>
            <a:r>
              <a:rPr lang="zh-CN" altLang="en-US" sz="2000" dirty="0">
                <a:latin typeface="Microsoft YaHei" panose="020B0503020204020204" pitchFamily="34" charset="-122"/>
                <a:ea typeface="Microsoft YaHei" panose="020B0503020204020204" pitchFamily="34" charset="-122"/>
              </a:rPr>
              <a:t>基于进化规则的综合理论，提出了多维度情绪模型。该模型定义了</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种基本基本情绪，分为</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对双向组合：高兴与悲伤、愤怒与恐惧、信任与厌恶、诧异与期望（</a:t>
            </a:r>
            <a:r>
              <a:rPr lang="en-US" altLang="zh-CN" sz="2000" dirty="0">
                <a:latin typeface="Microsoft YaHei" panose="020B0503020204020204" pitchFamily="34" charset="-122"/>
                <a:ea typeface="Microsoft YaHei" panose="020B0503020204020204" pitchFamily="34" charset="-122"/>
              </a:rPr>
              <a:t>Joy vs. Sadness, Anger vs. Fear, Trust vs. Disgust, Surprise vs. Anticipation</a:t>
            </a:r>
            <a:r>
              <a:rPr lang="zh-CN" altLang="en-US" sz="2000"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056D43AB-A31E-2A25-7206-4BB3F89A6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4" y="2268187"/>
            <a:ext cx="4589813" cy="4589813"/>
          </a:xfrm>
          <a:prstGeom prst="rect">
            <a:avLst/>
          </a:prstGeom>
        </p:spPr>
      </p:pic>
      <p:sp>
        <p:nvSpPr>
          <p:cNvPr id="6" name="TextBox 5">
            <a:extLst>
              <a:ext uri="{FF2B5EF4-FFF2-40B4-BE49-F238E27FC236}">
                <a16:creationId xmlns:a16="http://schemas.microsoft.com/office/drawing/2014/main" id="{3E7D5D3B-6905-05D3-F311-453FA0707E00}"/>
              </a:ext>
            </a:extLst>
          </p:cNvPr>
          <p:cNvSpPr txBox="1"/>
          <p:nvPr/>
        </p:nvSpPr>
        <p:spPr>
          <a:xfrm>
            <a:off x="5479658" y="2409696"/>
            <a:ext cx="6097978" cy="405822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图</a:t>
            </a:r>
            <a:r>
              <a:rPr lang="en-US" altLang="zh-CN" sz="2000" dirty="0">
                <a:latin typeface="Microsoft YaHei" panose="020B0503020204020204" pitchFamily="34" charset="-122"/>
                <a:ea typeface="Microsoft YaHei" panose="020B0503020204020204" pitchFamily="34" charset="-122"/>
              </a:rPr>
              <a:t>9.1</a:t>
            </a:r>
            <a:r>
              <a:rPr lang="zh-CN" altLang="en-US" sz="2000" dirty="0">
                <a:latin typeface="Microsoft YaHei" panose="020B0503020204020204" pitchFamily="34" charset="-122"/>
                <a:ea typeface="Microsoft YaHei" panose="020B0503020204020204" pitchFamily="34" charset="-122"/>
              </a:rPr>
              <a:t> 给出了</a:t>
            </a:r>
            <a:r>
              <a:rPr lang="en-US" altLang="zh-CN" sz="2000" dirty="0" err="1">
                <a:latin typeface="Microsoft YaHei" panose="020B0503020204020204" pitchFamily="34" charset="-122"/>
                <a:ea typeface="Microsoft YaHei" panose="020B0503020204020204" pitchFamily="34" charset="-122"/>
              </a:rPr>
              <a:t>Plutchik</a:t>
            </a:r>
            <a:r>
              <a:rPr lang="zh-CN" altLang="en-US" sz="2000" dirty="0">
                <a:latin typeface="Microsoft YaHei" panose="020B0503020204020204" pitchFamily="34" charset="-122"/>
                <a:ea typeface="Microsoft YaHei" panose="020B0503020204020204" pitchFamily="34" charset="-122"/>
              </a:rPr>
              <a:t>模型的情绪类别在“情绪轮”上的排序，其中颜色深浅代表这种情绪的饱和度，离圆心的远近代表情绪的强度。</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a:t>
            </a:r>
            <a:r>
              <a:rPr lang="en-US" altLang="zh-CN" sz="2000" dirty="0" err="1">
                <a:latin typeface="Microsoft YaHei" panose="020B0503020204020204" pitchFamily="34" charset="-122"/>
                <a:ea typeface="Microsoft YaHei" panose="020B0503020204020204" pitchFamily="34" charset="-122"/>
              </a:rPr>
              <a:t>Plutchik</a:t>
            </a:r>
            <a:r>
              <a:rPr lang="zh-CN" altLang="en-US" sz="2000" dirty="0">
                <a:latin typeface="Microsoft YaHei" panose="020B0503020204020204" pitchFamily="34" charset="-122"/>
                <a:ea typeface="Microsoft YaHei" panose="020B0503020204020204" pitchFamily="34" charset="-122"/>
              </a:rPr>
              <a:t>情绪理论中，每种情绪都可以分为</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度，比如，宁静（</a:t>
            </a:r>
            <a:r>
              <a:rPr lang="en-US" altLang="zh-CN" sz="2000" dirty="0">
                <a:latin typeface="Microsoft YaHei" panose="020B0503020204020204" pitchFamily="34" charset="-122"/>
                <a:ea typeface="Microsoft YaHei" panose="020B0503020204020204" pitchFamily="34" charset="-122"/>
              </a:rPr>
              <a:t>Serenity</a:t>
            </a:r>
            <a:r>
              <a:rPr lang="zh-CN" altLang="en-US" sz="2000" dirty="0">
                <a:latin typeface="Microsoft YaHei" panose="020B0503020204020204" pitchFamily="34" charset="-122"/>
                <a:ea typeface="Microsoft YaHei" panose="020B0503020204020204" pitchFamily="34" charset="-122"/>
              </a:rPr>
              <a:t>）是最小程度的高兴，是不饱和状态；狂喜（</a:t>
            </a:r>
            <a:r>
              <a:rPr lang="en-US" altLang="zh-CN" sz="2000" dirty="0">
                <a:latin typeface="Microsoft YaHei" panose="020B0503020204020204" pitchFamily="34" charset="-122"/>
                <a:ea typeface="Microsoft YaHei" panose="020B0503020204020204" pitchFamily="34" charset="-122"/>
              </a:rPr>
              <a:t>Ecstasy</a:t>
            </a:r>
            <a:r>
              <a:rPr lang="zh-CN" altLang="en-US" sz="2000" dirty="0">
                <a:latin typeface="Microsoft YaHei" panose="020B0503020204020204" pitchFamily="34" charset="-122"/>
                <a:ea typeface="Microsoft YaHei" panose="020B0503020204020204" pitchFamily="34" charset="-122"/>
              </a:rPr>
              <a:t>）是最高程度的高兴，是饱和状态。此外，</a:t>
            </a:r>
            <a:r>
              <a:rPr lang="en-US" altLang="zh-CN" sz="2000" dirty="0" err="1">
                <a:latin typeface="Microsoft YaHei" panose="020B0503020204020204" pitchFamily="34" charset="-122"/>
                <a:ea typeface="Microsoft YaHei" panose="020B0503020204020204" pitchFamily="34" charset="-122"/>
              </a:rPr>
              <a:t>Plutchik</a:t>
            </a:r>
            <a:r>
              <a:rPr lang="zh-CN" altLang="en-US" sz="2000" dirty="0">
                <a:latin typeface="Microsoft YaHei" panose="020B0503020204020204" pitchFamily="34" charset="-122"/>
                <a:ea typeface="Microsoft YaHei" panose="020B0503020204020204" pitchFamily="34" charset="-122"/>
              </a:rPr>
              <a:t>还提出一种假设，认为两种相邻的基本情绪可以组合成一种符合情绪，比如，快乐（</a:t>
            </a:r>
            <a:r>
              <a:rPr lang="en-US" altLang="zh-CN" sz="2000" dirty="0">
                <a:latin typeface="Microsoft YaHei" panose="020B0503020204020204" pitchFamily="34" charset="-122"/>
                <a:ea typeface="Microsoft YaHei" panose="020B0503020204020204" pitchFamily="34" charset="-122"/>
              </a:rPr>
              <a:t>Joy</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预期（</a:t>
            </a:r>
            <a:r>
              <a:rPr lang="en-US" altLang="zh-CN" sz="2000" dirty="0">
                <a:latin typeface="Microsoft YaHei" panose="020B0503020204020204" pitchFamily="34" charset="-122"/>
                <a:ea typeface="Microsoft YaHei" panose="020B0503020204020204" pitchFamily="34" charset="-122"/>
              </a:rPr>
              <a:t>Anticipation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乐观（</a:t>
            </a:r>
            <a:r>
              <a:rPr lang="en-US" altLang="zh-CN" sz="2000" dirty="0">
                <a:latin typeface="Microsoft YaHei" panose="020B0503020204020204" pitchFamily="34" charset="-122"/>
                <a:ea typeface="Microsoft YaHei" panose="020B0503020204020204" pitchFamily="34" charset="-122"/>
              </a:rPr>
              <a:t>Optimism</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22176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285751" y="928686"/>
            <a:ext cx="11195049"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情感分析包含非常多各种类型任务，从任务的类型层面可以划分为情感分类和情感信息抽取两大类。从语言单元层面又可以划分为</a:t>
            </a:r>
            <a:r>
              <a:rPr lang="zh-CN" altLang="en-US" sz="2000" b="1" dirty="0">
                <a:latin typeface="Microsoft YaHei" panose="020B0503020204020204" pitchFamily="34" charset="-122"/>
                <a:ea typeface="Microsoft YaHei" panose="020B0503020204020204" pitchFamily="34" charset="-122"/>
              </a:rPr>
              <a:t>篇章级情感分析</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Document-Level Sentiment Analysis</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句子级情感分析</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Sentence-Level Sentiment Analysis</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属性级情感分析</a:t>
            </a:r>
            <a:r>
              <a:rPr lang="zh-CN" altLang="en-US" sz="2000" dirty="0">
                <a:latin typeface="Microsoft YaHei" panose="020B0503020204020204" pitchFamily="34" charset="-122"/>
                <a:ea typeface="Microsoft YaHei" panose="020B0503020204020204" pitchFamily="34" charset="-122"/>
              </a:rPr>
              <a:t>（又称方面级情感分析，</a:t>
            </a:r>
            <a:r>
              <a:rPr lang="en-US" altLang="zh-CN" sz="2000" dirty="0">
                <a:latin typeface="Microsoft YaHei" panose="020B0503020204020204" pitchFamily="34" charset="-122"/>
                <a:ea typeface="Microsoft YaHei" panose="020B0503020204020204" pitchFamily="34" charset="-122"/>
              </a:rPr>
              <a:t>Aspect-Level Sentiment Analysis</a:t>
            </a:r>
            <a:r>
              <a:rPr lang="zh-CN" altLang="en-US" sz="2000" dirty="0">
                <a:latin typeface="Microsoft YaHei" panose="020B0503020204020204" pitchFamily="34" charset="-122"/>
                <a:ea typeface="Microsoft YaHei" panose="020B0503020204020204" pitchFamily="34" charset="-122"/>
              </a:rPr>
              <a:t>） 。</a:t>
            </a:r>
            <a:endParaRPr lang="en-US" altLang="zh-CN"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76756272-1804-C529-50B2-A9BD18500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815" y="2626066"/>
            <a:ext cx="6433787" cy="3535810"/>
          </a:xfrm>
          <a:prstGeom prst="rect">
            <a:avLst/>
          </a:prstGeom>
        </p:spPr>
      </p:pic>
      <p:sp>
        <p:nvSpPr>
          <p:cNvPr id="10" name="TextBox 9">
            <a:extLst>
              <a:ext uri="{FF2B5EF4-FFF2-40B4-BE49-F238E27FC236}">
                <a16:creationId xmlns:a16="http://schemas.microsoft.com/office/drawing/2014/main" id="{0AE0720C-C5DD-4AFC-2077-DF7F6ADF7CC4}"/>
              </a:ext>
            </a:extLst>
          </p:cNvPr>
          <p:cNvSpPr txBox="1"/>
          <p:nvPr/>
        </p:nvSpPr>
        <p:spPr>
          <a:xfrm>
            <a:off x="3369624" y="6309796"/>
            <a:ext cx="6097978" cy="369332"/>
          </a:xfrm>
          <a:prstGeom prst="rect">
            <a:avLst/>
          </a:prstGeom>
          <a:noFill/>
        </p:spPr>
        <p:txBody>
          <a:bodyPr wrap="square">
            <a:spAutoFit/>
          </a:bodyPr>
          <a:lstStyle/>
          <a:p>
            <a:pPr algn="ctr"/>
            <a:r>
              <a:rPr lang="zh-CN" altLang="en-US" b="0" i="0" dirty="0">
                <a:effectLst/>
                <a:latin typeface="Times New Roman" panose="02020603050405020304" pitchFamily="18" charset="0"/>
              </a:rPr>
              <a:t>图 </a:t>
            </a:r>
            <a:r>
              <a:rPr lang="en-US" altLang="zh-CN" b="0" i="0" dirty="0">
                <a:effectLst/>
                <a:latin typeface="Times New Roman" panose="02020603050405020304" pitchFamily="18" charset="0"/>
              </a:rPr>
              <a:t>9.2 </a:t>
            </a:r>
            <a:r>
              <a:rPr lang="zh-CN" altLang="en-US" b="0" i="0" dirty="0">
                <a:effectLst/>
                <a:latin typeface="Times New Roman" panose="02020603050405020304" pitchFamily="18" charset="0"/>
              </a:rPr>
              <a:t>基于维度空间表示方法</a:t>
            </a:r>
            <a:endParaRPr lang="en-CN" dirty="0"/>
          </a:p>
        </p:txBody>
      </p:sp>
    </p:spTree>
    <p:extLst>
      <p:ext uri="{BB962C8B-B14F-4D97-AF65-F5344CB8AC3E}">
        <p14:creationId xmlns:p14="http://schemas.microsoft.com/office/powerpoint/2010/main" val="4313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情感分类任务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285751" y="928686"/>
            <a:ext cx="11195049" cy="1868910"/>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情感分类任务（</a:t>
            </a:r>
            <a:r>
              <a:rPr lang="en-US" altLang="zh-CN" sz="2000" b="1" dirty="0">
                <a:solidFill>
                  <a:srgbClr val="0070C0"/>
                </a:solidFill>
                <a:latin typeface="Microsoft YaHei" panose="020B0503020204020204" pitchFamily="34" charset="-122"/>
                <a:ea typeface="Microsoft YaHei" panose="020B0503020204020204" pitchFamily="34" charset="-122"/>
              </a:rPr>
              <a:t>Sentiment Classification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的目标是根据给定文本内容，识别所蕴含的情感或观点，并确定情感的类别或观点倾向性。</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主要任务包括：</a:t>
            </a:r>
            <a:r>
              <a:rPr lang="zh-CN" altLang="en-US" sz="2000" b="1" dirty="0">
                <a:latin typeface="Microsoft YaHei" panose="020B0503020204020204" pitchFamily="34" charset="-122"/>
                <a:ea typeface="Microsoft YaHei" panose="020B0503020204020204" pitchFamily="34" charset="-122"/>
              </a:rPr>
              <a:t>主客观识别</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情感极性判断</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情感强度判断</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情绪分类等</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5299B428-BB1A-9971-9788-9675A3758893}"/>
              </a:ext>
            </a:extLst>
          </p:cNvPr>
          <p:cNvSpPr txBox="1"/>
          <p:nvPr/>
        </p:nvSpPr>
        <p:spPr>
          <a:xfrm>
            <a:off x="285751" y="2590786"/>
            <a:ext cx="11195049" cy="1211294"/>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主客观分类（</a:t>
            </a:r>
            <a:r>
              <a:rPr lang="en-US" altLang="zh-CN" sz="2000" b="1" dirty="0">
                <a:solidFill>
                  <a:srgbClr val="0070C0"/>
                </a:solidFill>
                <a:latin typeface="Microsoft YaHei" panose="020B0503020204020204" pitchFamily="34" charset="-122"/>
                <a:ea typeface="Microsoft YaHei" panose="020B0503020204020204" pitchFamily="34" charset="-122"/>
              </a:rPr>
              <a:t>Subjective Classification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solidFill>
                  <a:srgbClr val="0070C0"/>
                </a:solidFill>
                <a:latin typeface="Microsoft YaHei" panose="020B0503020204020204" pitchFamily="34" charset="-122"/>
                <a:ea typeface="Microsoft YaHei" panose="020B0503020204020204" pitchFamily="34" charset="-122"/>
              </a:rPr>
              <a:t>，</a:t>
            </a:r>
            <a:r>
              <a:rPr lang="zh-CN" altLang="en-US" sz="2000" dirty="0">
                <a:solidFill>
                  <a:schemeClr val="accent4"/>
                </a:solidFill>
                <a:latin typeface="Microsoft YaHei" panose="020B0503020204020204" pitchFamily="34" charset="-122"/>
                <a:ea typeface="Microsoft YaHei" panose="020B0503020204020204" pitchFamily="34" charset="-122"/>
              </a:rPr>
              <a:t>又称观点识别（</a:t>
            </a:r>
            <a:r>
              <a:rPr lang="en-US" altLang="zh-CN" sz="2000" dirty="0">
                <a:solidFill>
                  <a:schemeClr val="accent4"/>
                </a:solidFill>
                <a:latin typeface="Microsoft YaHei" panose="020B0503020204020204" pitchFamily="34" charset="-122"/>
                <a:ea typeface="Microsoft YaHei" panose="020B0503020204020204" pitchFamily="34" charset="-122"/>
              </a:rPr>
              <a:t>Opinion Identification</a:t>
            </a:r>
            <a:r>
              <a:rPr lang="zh-CN" altLang="en-US" sz="2000" dirty="0">
                <a:solidFill>
                  <a:schemeClr val="accent4"/>
                </a:solidFill>
                <a:latin typeface="Microsoft YaHei" panose="020B0503020204020204" pitchFamily="34" charset="-122"/>
                <a:ea typeface="Microsoft YaHei" panose="020B0503020204020204" pitchFamily="34" charset="-122"/>
              </a:rPr>
              <a:t>），</a:t>
            </a:r>
            <a:r>
              <a:rPr lang="zh-CN" altLang="en-US" sz="2000" u="sng" dirty="0">
                <a:solidFill>
                  <a:schemeClr val="accent4"/>
                </a:solidFill>
                <a:latin typeface="Microsoft YaHei" panose="020B0503020204020204" pitchFamily="34" charset="-122"/>
                <a:ea typeface="Microsoft YaHei" panose="020B0503020204020204" pitchFamily="34" charset="-122"/>
              </a:rPr>
              <a:t>目标是判断给定的文本是否包含情感或观点</a:t>
            </a:r>
            <a:r>
              <a:rPr lang="zh-CN" altLang="en-US" sz="2000" dirty="0">
                <a:solidFill>
                  <a:schemeClr val="accent4"/>
                </a:solidFill>
                <a:latin typeface="Microsoft YaHei" panose="020B0503020204020204" pitchFamily="34" charset="-122"/>
                <a:ea typeface="Microsoft YaHei" panose="020B0503020204020204" pitchFamily="34" charset="-122"/>
              </a:rPr>
              <a:t>，即判断文本是主观性（</a:t>
            </a:r>
            <a:r>
              <a:rPr lang="en-US" altLang="zh-CN" sz="2000" dirty="0">
                <a:solidFill>
                  <a:schemeClr val="accent4"/>
                </a:solidFill>
                <a:latin typeface="Microsoft YaHei" panose="020B0503020204020204" pitchFamily="34" charset="-122"/>
                <a:ea typeface="Microsoft YaHei" panose="020B0503020204020204" pitchFamily="34" charset="-122"/>
              </a:rPr>
              <a:t>Subjective</a:t>
            </a:r>
            <a:r>
              <a:rPr lang="zh-CN" altLang="en-US" sz="2000" dirty="0">
                <a:solidFill>
                  <a:schemeClr val="accent4"/>
                </a:solidFill>
                <a:latin typeface="Microsoft YaHei" panose="020B0503020204020204" pitchFamily="34" charset="-122"/>
                <a:ea typeface="Microsoft YaHei" panose="020B0503020204020204" pitchFamily="34" charset="-122"/>
              </a:rPr>
              <a:t>）还是客观性（</a:t>
            </a:r>
            <a:r>
              <a:rPr lang="en-US" altLang="zh-CN" sz="2000" dirty="0">
                <a:solidFill>
                  <a:schemeClr val="accent4"/>
                </a:solidFill>
                <a:latin typeface="Microsoft YaHei" panose="020B0503020204020204" pitchFamily="34" charset="-122"/>
                <a:ea typeface="Microsoft YaHei" panose="020B0503020204020204" pitchFamily="34" charset="-122"/>
              </a:rPr>
              <a:t>Objective</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u="sng" dirty="0">
              <a:solidFill>
                <a:schemeClr val="accent4"/>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3B1239E3-2A6C-E581-80EA-099B9242BAD6}"/>
              </a:ext>
            </a:extLst>
          </p:cNvPr>
          <p:cNvSpPr txBox="1"/>
          <p:nvPr/>
        </p:nvSpPr>
        <p:spPr>
          <a:xfrm>
            <a:off x="775524" y="3813236"/>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味道不错！团购很实惠。 </a:t>
            </a:r>
          </a:p>
          <a:p>
            <a:pPr>
              <a:lnSpc>
                <a:spcPct val="125000"/>
              </a:lnSpc>
              <a:spcBef>
                <a:spcPts val="0"/>
              </a:spcBef>
            </a:pPr>
            <a:r>
              <a:rPr lang="zh-CN" altLang="en-US" dirty="0">
                <a:latin typeface="+mj-ea"/>
                <a:ea typeface="+mj-ea"/>
              </a:rPr>
              <a:t>      </a:t>
            </a:r>
            <a:r>
              <a:rPr lang="en-US" altLang="zh-CN" dirty="0">
                <a:latin typeface="+mj-ea"/>
                <a:ea typeface="+mj-ea"/>
              </a:rPr>
              <a:t> (2) </a:t>
            </a:r>
            <a:r>
              <a:rPr lang="zh-CN" altLang="en-US" dirty="0">
                <a:latin typeface="+mj-ea"/>
                <a:ea typeface="+mj-ea"/>
              </a:rPr>
              <a:t>复旦大学校名取自</a:t>
            </a:r>
            <a:r>
              <a:rPr lang="en-US" altLang="zh-CN" dirty="0">
                <a:latin typeface="+mj-ea"/>
                <a:ea typeface="+mj-ea"/>
              </a:rPr>
              <a:t>《</a:t>
            </a:r>
            <a:r>
              <a:rPr lang="zh-CN" altLang="en-US" dirty="0">
                <a:latin typeface="+mj-ea"/>
                <a:ea typeface="+mj-ea"/>
              </a:rPr>
              <a:t>尚书大传</a:t>
            </a:r>
            <a:r>
              <a:rPr lang="en-US" altLang="zh-CN" dirty="0">
                <a:latin typeface="+mj-ea"/>
                <a:ea typeface="+mj-ea"/>
              </a:rPr>
              <a:t>》</a:t>
            </a:r>
            <a:r>
              <a:rPr lang="zh-CN" altLang="en-US" dirty="0">
                <a:latin typeface="+mj-ea"/>
                <a:ea typeface="+mj-ea"/>
              </a:rPr>
              <a:t>之“日月光华，旦复旦兮”。</a:t>
            </a:r>
            <a:endParaRPr lang="en-CN"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A66B0899-359F-8F1E-4011-3C5EF45EAF79}"/>
              </a:ext>
            </a:extLst>
          </p:cNvPr>
          <p:cNvSpPr txBox="1"/>
          <p:nvPr/>
        </p:nvSpPr>
        <p:spPr>
          <a:xfrm>
            <a:off x="775524" y="4637363"/>
            <a:ext cx="10578276"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是主观性句子，表达了用户的观点；句子</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是客观性句子，没有表达任何观点或态度。</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2496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情感分类任务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dirty="0"/>
          </a:p>
        </p:txBody>
      </p:sp>
      <p:sp>
        <p:nvSpPr>
          <p:cNvPr id="3" name="TextBox 2">
            <a:extLst>
              <a:ext uri="{FF2B5EF4-FFF2-40B4-BE49-F238E27FC236}">
                <a16:creationId xmlns:a16="http://schemas.microsoft.com/office/drawing/2014/main" id="{5299B428-BB1A-9971-9788-9675A3758893}"/>
              </a:ext>
            </a:extLst>
          </p:cNvPr>
          <p:cNvSpPr txBox="1"/>
          <p:nvPr/>
        </p:nvSpPr>
        <p:spPr>
          <a:xfrm>
            <a:off x="317089" y="1030287"/>
            <a:ext cx="11443110" cy="82657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极性分类（</a:t>
            </a:r>
            <a:r>
              <a:rPr lang="en-US" altLang="zh-CN" sz="2000" b="1" dirty="0">
                <a:solidFill>
                  <a:srgbClr val="0070C0"/>
                </a:solidFill>
                <a:latin typeface="Microsoft YaHei" panose="020B0503020204020204" pitchFamily="34" charset="-122"/>
                <a:ea typeface="Microsoft YaHei" panose="020B0503020204020204" pitchFamily="34" charset="-122"/>
              </a:rPr>
              <a:t>Polarity Classification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solidFill>
                  <a:schemeClr val="accent4"/>
                </a:solidFill>
                <a:latin typeface="Microsoft YaHei" panose="020B0503020204020204" pitchFamily="34" charset="-122"/>
                <a:ea typeface="Microsoft YaHei" panose="020B0503020204020204" pitchFamily="34" charset="-122"/>
              </a:rPr>
              <a:t>目标是判断给定的文本情感或观点的情感极性，即判断文本的情感是</a:t>
            </a:r>
            <a:r>
              <a:rPr lang="zh-CN" altLang="en-US" sz="2000" b="1" u="sng" dirty="0">
                <a:solidFill>
                  <a:schemeClr val="accent4"/>
                </a:solidFill>
                <a:latin typeface="Microsoft YaHei" panose="020B0503020204020204" pitchFamily="34" charset="-122"/>
                <a:ea typeface="Microsoft YaHei" panose="020B0503020204020204" pitchFamily="34" charset="-122"/>
              </a:rPr>
              <a:t>正面（褒义）</a:t>
            </a:r>
            <a:r>
              <a:rPr lang="zh-CN" altLang="en-US" sz="2000" u="sng" dirty="0">
                <a:solidFill>
                  <a:schemeClr val="accent4"/>
                </a:solidFill>
                <a:latin typeface="Microsoft YaHei" panose="020B0503020204020204" pitchFamily="34" charset="-122"/>
                <a:ea typeface="Microsoft YaHei" panose="020B0503020204020204" pitchFamily="34" charset="-122"/>
              </a:rPr>
              <a:t>、</a:t>
            </a:r>
            <a:r>
              <a:rPr lang="zh-CN" altLang="en-US" sz="2000" b="1" u="sng" dirty="0">
                <a:solidFill>
                  <a:schemeClr val="accent4"/>
                </a:solidFill>
                <a:latin typeface="Microsoft YaHei" panose="020B0503020204020204" pitchFamily="34" charset="-122"/>
                <a:ea typeface="Microsoft YaHei" panose="020B0503020204020204" pitchFamily="34" charset="-122"/>
              </a:rPr>
              <a:t>负面（贬义）</a:t>
            </a:r>
            <a:r>
              <a:rPr lang="zh-CN" altLang="en-US" sz="2000" u="sng" dirty="0">
                <a:solidFill>
                  <a:schemeClr val="accent4"/>
                </a:solidFill>
                <a:latin typeface="Microsoft YaHei" panose="020B0503020204020204" pitchFamily="34" charset="-122"/>
                <a:ea typeface="Microsoft YaHei" panose="020B0503020204020204" pitchFamily="34" charset="-122"/>
              </a:rPr>
              <a:t>还是</a:t>
            </a:r>
            <a:r>
              <a:rPr lang="zh-CN" altLang="en-US" sz="2000" b="1" u="sng" dirty="0">
                <a:solidFill>
                  <a:schemeClr val="accent4"/>
                </a:solidFill>
                <a:latin typeface="Microsoft YaHei" panose="020B0503020204020204" pitchFamily="34" charset="-122"/>
                <a:ea typeface="Microsoft YaHei" panose="020B0503020204020204" pitchFamily="34" charset="-122"/>
              </a:rPr>
              <a:t>中性</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u="sng" dirty="0">
              <a:solidFill>
                <a:schemeClr val="accent4"/>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3B1239E3-2A6C-E581-80EA-099B9242BAD6}"/>
              </a:ext>
            </a:extLst>
          </p:cNvPr>
          <p:cNvSpPr txBox="1"/>
          <p:nvPr/>
        </p:nvSpPr>
        <p:spPr>
          <a:xfrm>
            <a:off x="806862" y="1918635"/>
            <a:ext cx="7980219" cy="1096454"/>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环境相当不错，业务水平很专业。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实在是很坑的一个景区。</a:t>
            </a:r>
          </a:p>
          <a:p>
            <a:pPr>
              <a:lnSpc>
                <a:spcPct val="125000"/>
              </a:lnSpc>
              <a:spcBef>
                <a:spcPts val="0"/>
              </a:spcBef>
            </a:pPr>
            <a:r>
              <a:rPr lang="zh-CN" altLang="en-US" dirty="0">
                <a:latin typeface="+mj-ea"/>
                <a:ea typeface="+mj-ea"/>
              </a:rPr>
              <a:t>       </a:t>
            </a:r>
            <a:r>
              <a:rPr lang="en-US" altLang="zh-CN" dirty="0">
                <a:latin typeface="+mj-ea"/>
                <a:ea typeface="+mj-ea"/>
              </a:rPr>
              <a:t>(3) </a:t>
            </a:r>
            <a:r>
              <a:rPr lang="zh-CN" altLang="en-US" dirty="0">
                <a:latin typeface="+mj-ea"/>
                <a:ea typeface="+mj-ea"/>
              </a:rPr>
              <a:t>地理位置也还可以。</a:t>
            </a:r>
            <a:endParaRPr lang="en-CN"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A66B0899-359F-8F1E-4011-3C5EF45EAF79}"/>
              </a:ext>
            </a:extLst>
          </p:cNvPr>
          <p:cNvSpPr txBox="1"/>
          <p:nvPr/>
        </p:nvSpPr>
        <p:spPr>
          <a:xfrm>
            <a:off x="806862" y="3038259"/>
            <a:ext cx="10578276"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是正面评价；句子</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是负面评价；句子</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是中性评价。需要特别说明的是中性评价不等同于客观性文本，只是句子所表达的情感极性并不能归于正面和负面。</a:t>
            </a:r>
            <a:endParaRPr lang="en-CN" sz="20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12872466-1FC5-58F8-958C-4F40AB1B1561}"/>
              </a:ext>
            </a:extLst>
          </p:cNvPr>
          <p:cNvSpPr txBox="1"/>
          <p:nvPr/>
        </p:nvSpPr>
        <p:spPr>
          <a:xfrm>
            <a:off x="317089" y="4215846"/>
            <a:ext cx="11443110" cy="82657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情绪分类（</a:t>
            </a:r>
            <a:r>
              <a:rPr lang="en-US" altLang="zh-CN" sz="2000" b="1" dirty="0">
                <a:solidFill>
                  <a:srgbClr val="0070C0"/>
                </a:solidFill>
                <a:latin typeface="Microsoft YaHei" panose="020B0503020204020204" pitchFamily="34" charset="-122"/>
                <a:ea typeface="Microsoft YaHei" panose="020B0503020204020204" pitchFamily="34" charset="-122"/>
              </a:rPr>
              <a:t>Emotion Classification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solidFill>
                  <a:schemeClr val="accent4"/>
                </a:solidFill>
                <a:latin typeface="Microsoft YaHei" panose="020B0503020204020204" pitchFamily="34" charset="-122"/>
                <a:ea typeface="Microsoft YaHei" panose="020B0503020204020204" pitchFamily="34" charset="-122"/>
              </a:rPr>
              <a:t>目标是判断给定的文本蕴含的情绪类别，即判断文本中情绪是喜、怒、哀、恶等。</a:t>
            </a:r>
            <a:r>
              <a:rPr lang="zh-CN" altLang="en-US" sz="2000" dirty="0">
                <a:solidFill>
                  <a:schemeClr val="accent4"/>
                </a:solidFill>
                <a:latin typeface="Microsoft YaHei" panose="020B0503020204020204" pitchFamily="34" charset="-122"/>
                <a:ea typeface="Microsoft YaHei" panose="020B0503020204020204" pitchFamily="34" charset="-122"/>
              </a:rPr>
              <a:t>情绪类别需要根据在上节中介绍的情绪模型进行选择。</a:t>
            </a:r>
            <a:endParaRPr lang="en-US" altLang="zh-CN" dirty="0">
              <a:solidFill>
                <a:schemeClr val="accent4"/>
              </a:solidFill>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863B23C1-0BE8-2CD2-9D12-6B6E4A055405}"/>
              </a:ext>
            </a:extLst>
          </p:cNvPr>
          <p:cNvSpPr txBox="1"/>
          <p:nvPr/>
        </p:nvSpPr>
        <p:spPr>
          <a:xfrm>
            <a:off x="806862" y="5104194"/>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我的心里绽开了朵朵鲜花，就要蹦出来似的。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钟表，可以回到起点，却已不是昨天。 </a:t>
            </a:r>
            <a:endParaRPr lang="en-CN"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069D470C-3941-B291-1BDE-DE8E67B8EF3A}"/>
              </a:ext>
            </a:extLst>
          </p:cNvPr>
          <p:cNvSpPr txBox="1"/>
          <p:nvPr/>
        </p:nvSpPr>
        <p:spPr>
          <a:xfrm>
            <a:off x="806862" y="5870049"/>
            <a:ext cx="10578276"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是表达了快乐的情绪；句子</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表达了悲伤的情绪。</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7000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情感分类任务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dirty="0"/>
          </a:p>
        </p:txBody>
      </p:sp>
      <p:sp>
        <p:nvSpPr>
          <p:cNvPr id="3" name="TextBox 2">
            <a:extLst>
              <a:ext uri="{FF2B5EF4-FFF2-40B4-BE49-F238E27FC236}">
                <a16:creationId xmlns:a16="http://schemas.microsoft.com/office/drawing/2014/main" id="{5299B428-BB1A-9971-9788-9675A3758893}"/>
              </a:ext>
            </a:extLst>
          </p:cNvPr>
          <p:cNvSpPr txBox="1"/>
          <p:nvPr/>
        </p:nvSpPr>
        <p:spPr>
          <a:xfrm>
            <a:off x="317089" y="1030287"/>
            <a:ext cx="11443110" cy="1211294"/>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情感强度判别（</a:t>
            </a:r>
            <a:r>
              <a:rPr lang="en-US" altLang="zh-CN" sz="2000" b="1" dirty="0">
                <a:solidFill>
                  <a:srgbClr val="0070C0"/>
                </a:solidFill>
                <a:latin typeface="Microsoft YaHei" panose="020B0503020204020204" pitchFamily="34" charset="-122"/>
                <a:ea typeface="Microsoft YaHei" panose="020B0503020204020204" pitchFamily="34" charset="-122"/>
              </a:rPr>
              <a:t>Sentiment Strength Detection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solidFill>
                  <a:schemeClr val="accent4"/>
                </a:solidFill>
                <a:latin typeface="Microsoft YaHei" panose="020B0503020204020204" pitchFamily="34" charset="-122"/>
                <a:ea typeface="Microsoft YaHei" panose="020B0503020204020204" pitchFamily="34" charset="-122"/>
              </a:rPr>
              <a:t>目标是判断给定文本的情感强度，即判断文本的情感是强烈正向、正向、中性、负向、强烈负向</a:t>
            </a:r>
            <a:r>
              <a:rPr lang="zh-CN" altLang="en-US" sz="2000" dirty="0">
                <a:solidFill>
                  <a:schemeClr val="accent4"/>
                </a:solidFill>
                <a:latin typeface="Microsoft YaHei" panose="020B0503020204020204" pitchFamily="34" charset="-122"/>
                <a:ea typeface="Microsoft YaHei" panose="020B0503020204020204" pitchFamily="34" charset="-122"/>
              </a:rPr>
              <a:t>等。根据上节中介绍的观点模型，也可以采用分数表示情感强度。</a:t>
            </a:r>
            <a:endParaRPr lang="en-US" altLang="zh-CN" u="sng" dirty="0">
              <a:solidFill>
                <a:schemeClr val="accent4"/>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3B1239E3-2A6C-E581-80EA-099B9242BAD6}"/>
              </a:ext>
            </a:extLst>
          </p:cNvPr>
          <p:cNvSpPr txBox="1"/>
          <p:nvPr/>
        </p:nvSpPr>
        <p:spPr>
          <a:xfrm>
            <a:off x="775524" y="2357468"/>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这地方交通不太方便了。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这地方交通实在是太不方便了。 </a:t>
            </a:r>
            <a:endParaRPr lang="en-CN"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A66B0899-359F-8F1E-4011-3C5EF45EAF79}"/>
              </a:ext>
            </a:extLst>
          </p:cNvPr>
          <p:cNvSpPr txBox="1"/>
          <p:nvPr/>
        </p:nvSpPr>
        <p:spPr>
          <a:xfrm>
            <a:off x="775524" y="3223560"/>
            <a:ext cx="10578276"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表达了负面的情感；句子</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表达了强烈的负面情感。</a:t>
            </a:r>
            <a:r>
              <a:rPr lang="en-US" altLang="zh-CN"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3AFC48EC-D9FF-C412-6F16-63D0C07021F4}"/>
              </a:ext>
            </a:extLst>
          </p:cNvPr>
          <p:cNvSpPr txBox="1"/>
          <p:nvPr/>
        </p:nvSpPr>
        <p:spPr>
          <a:xfrm>
            <a:off x="491970" y="4011065"/>
            <a:ext cx="11176947" cy="2176686"/>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根据语言单元粒度不同，上述情感分类任务可以划分为篇章级、句子级和属性级，即篇章级主客观分类、句子级情绪分类、属性级情感强度判别等。</a:t>
            </a: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篇章级和句子级的主要不同在于所处理的文本粒度不同。</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属性级的情感分类任务所处理的文本可能是篇章或者句子，但是目标并不是判断整个句子或者篇章整体的情感，而是判断文本内容中关于该属性的情感类别或情感极性。</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7531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情感信息抽取任务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3" name="TextBox 2">
            <a:extLst>
              <a:ext uri="{FF2B5EF4-FFF2-40B4-BE49-F238E27FC236}">
                <a16:creationId xmlns:a16="http://schemas.microsoft.com/office/drawing/2014/main" id="{5299B428-BB1A-9971-9788-9675A3758893}"/>
              </a:ext>
            </a:extLst>
          </p:cNvPr>
          <p:cNvSpPr txBox="1"/>
          <p:nvPr/>
        </p:nvSpPr>
        <p:spPr>
          <a:xfrm>
            <a:off x="317089" y="1030287"/>
            <a:ext cx="11443110" cy="267323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情感信息抽取（</a:t>
            </a:r>
            <a:r>
              <a:rPr lang="en-US" altLang="zh-CN" sz="2000" b="1" dirty="0">
                <a:solidFill>
                  <a:srgbClr val="0070C0"/>
                </a:solidFill>
                <a:latin typeface="Microsoft YaHei" panose="020B0503020204020204" pitchFamily="34" charset="-122"/>
                <a:ea typeface="Microsoft YaHei" panose="020B0503020204020204" pitchFamily="34" charset="-122"/>
              </a:rPr>
              <a:t>Sentiment Information Extraction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solidFill>
                  <a:schemeClr val="accent4"/>
                </a:solidFill>
                <a:latin typeface="Microsoft YaHei" panose="020B0503020204020204" pitchFamily="34" charset="-122"/>
                <a:ea typeface="Microsoft YaHei" panose="020B0503020204020204" pitchFamily="34" charset="-122"/>
              </a:rPr>
              <a:t>也称评价要素抽取（</a:t>
            </a:r>
            <a:r>
              <a:rPr lang="en-US" altLang="zh-CN" sz="2000" dirty="0">
                <a:solidFill>
                  <a:schemeClr val="accent4"/>
                </a:solidFill>
                <a:latin typeface="Microsoft YaHei" panose="020B0503020204020204" pitchFamily="34" charset="-122"/>
                <a:ea typeface="Microsoft YaHei" panose="020B0503020204020204" pitchFamily="34" charset="-122"/>
              </a:rPr>
              <a:t>Opinion Elements Extraction</a:t>
            </a:r>
            <a:r>
              <a:rPr lang="zh-CN" altLang="en-US" sz="2000" dirty="0">
                <a:solidFill>
                  <a:schemeClr val="accent4"/>
                </a:solidFill>
                <a:latin typeface="Microsoft YaHei" panose="020B0503020204020204" pitchFamily="34" charset="-122"/>
                <a:ea typeface="Microsoft YaHei" panose="020B0503020204020204" pitchFamily="34" charset="-122"/>
              </a:rPr>
              <a:t>），</a:t>
            </a:r>
            <a:r>
              <a:rPr lang="zh-CN" altLang="en-US" sz="2000" u="sng" dirty="0">
                <a:solidFill>
                  <a:schemeClr val="accent4"/>
                </a:solidFill>
                <a:latin typeface="Microsoft YaHei" panose="020B0503020204020204" pitchFamily="34" charset="-122"/>
                <a:ea typeface="Microsoft YaHei" panose="020B0503020204020204" pitchFamily="34" charset="-122"/>
              </a:rPr>
              <a:t>目标是抽取文本的中表达情感的核心要素，如</a:t>
            </a:r>
            <a:r>
              <a:rPr lang="zh-CN" altLang="en-US" sz="2000" b="1" u="sng" dirty="0">
                <a:solidFill>
                  <a:schemeClr val="accent4"/>
                </a:solidFill>
                <a:latin typeface="Microsoft YaHei" panose="020B0503020204020204" pitchFamily="34" charset="-122"/>
                <a:ea typeface="Microsoft YaHei" panose="020B0503020204020204" pitchFamily="34" charset="-122"/>
              </a:rPr>
              <a:t>评价词</a:t>
            </a:r>
            <a:r>
              <a:rPr lang="zh-CN" altLang="en-US" sz="2000" u="sng" dirty="0">
                <a:solidFill>
                  <a:schemeClr val="accent4"/>
                </a:solidFill>
                <a:latin typeface="Microsoft YaHei" panose="020B0503020204020204" pitchFamily="34" charset="-122"/>
                <a:ea typeface="Microsoft YaHei" panose="020B0503020204020204" pitchFamily="34" charset="-122"/>
              </a:rPr>
              <a:t>、</a:t>
            </a:r>
            <a:r>
              <a:rPr lang="zh-CN" altLang="en-US" sz="2000" b="1" u="sng" dirty="0">
                <a:solidFill>
                  <a:schemeClr val="accent4"/>
                </a:solidFill>
                <a:latin typeface="Microsoft YaHei" panose="020B0503020204020204" pitchFamily="34" charset="-122"/>
                <a:ea typeface="Microsoft YaHei" panose="020B0503020204020204" pitchFamily="34" charset="-122"/>
              </a:rPr>
              <a:t>评价对象、观点持有者、评价搭配</a:t>
            </a:r>
            <a:r>
              <a:rPr lang="zh-CN" altLang="en-US" sz="2000" u="sng" dirty="0">
                <a:solidFill>
                  <a:schemeClr val="accent4"/>
                </a:solidFill>
                <a:latin typeface="Microsoft YaHei" panose="020B0503020204020204" pitchFamily="34" charset="-122"/>
                <a:ea typeface="Microsoft YaHei" panose="020B0503020204020204" pitchFamily="34" charset="-122"/>
              </a:rPr>
              <a:t>等</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sz="2000" dirty="0">
              <a:solidFill>
                <a:schemeClr val="accent4"/>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solidFill>
                  <a:schemeClr val="accent4"/>
                </a:solidFill>
                <a:latin typeface="Microsoft YaHei" panose="020B0503020204020204" pitchFamily="34" charset="-122"/>
                <a:ea typeface="Microsoft YaHei" panose="020B0503020204020204" pitchFamily="34" charset="-122"/>
              </a:rPr>
              <a:t>相较于情感分类任务，情感信息抽取</a:t>
            </a:r>
            <a:r>
              <a:rPr lang="zh-CN" altLang="en-US" sz="2000" b="1" dirty="0">
                <a:solidFill>
                  <a:schemeClr val="accent4"/>
                </a:solidFill>
                <a:latin typeface="Microsoft YaHei" panose="020B0503020204020204" pitchFamily="34" charset="-122"/>
                <a:ea typeface="Microsoft YaHei" panose="020B0503020204020204" pitchFamily="34" charset="-122"/>
              </a:rPr>
              <a:t>可以获得结构化的情感信息</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sz="2000" dirty="0">
              <a:solidFill>
                <a:schemeClr val="accent4"/>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solidFill>
                  <a:schemeClr val="accent4"/>
                </a:solidFill>
                <a:latin typeface="Microsoft YaHei" panose="020B0503020204020204" pitchFamily="34" charset="-122"/>
                <a:ea typeface="Microsoft YaHei" panose="020B0503020204020204" pitchFamily="34" charset="-122"/>
              </a:rPr>
              <a:t>情感信息抽取任务也与</a:t>
            </a:r>
            <a:r>
              <a:rPr lang="zh-CN" altLang="en-US" sz="2000" b="1" dirty="0">
                <a:solidFill>
                  <a:schemeClr val="accent4"/>
                </a:solidFill>
                <a:latin typeface="Microsoft YaHei" panose="020B0503020204020204" pitchFamily="34" charset="-122"/>
                <a:ea typeface="Microsoft YaHei" panose="020B0503020204020204" pitchFamily="34" charset="-122"/>
              </a:rPr>
              <a:t>属性级情感分类任务</a:t>
            </a:r>
            <a:r>
              <a:rPr lang="zh-CN" altLang="en-US" sz="2000" dirty="0">
                <a:solidFill>
                  <a:schemeClr val="accent4"/>
                </a:solidFill>
                <a:latin typeface="Microsoft YaHei" panose="020B0503020204020204" pitchFamily="34" charset="-122"/>
                <a:ea typeface="Microsoft YaHei" panose="020B0503020204020204" pitchFamily="34" charset="-122"/>
              </a:rPr>
              <a:t>有紧密联系，可以在情感抽取的基础上完成属性级观点识别等任务，利用抽取出的评价词以及评价搭配使得属性级观点识别</a:t>
            </a:r>
            <a:r>
              <a:rPr lang="zh-CN" altLang="en-US" sz="2000" b="1" dirty="0">
                <a:solidFill>
                  <a:schemeClr val="accent4"/>
                </a:solidFill>
                <a:latin typeface="Microsoft YaHei" panose="020B0503020204020204" pitchFamily="34" charset="-122"/>
                <a:ea typeface="Microsoft YaHei" panose="020B0503020204020204" pitchFamily="34" charset="-122"/>
              </a:rPr>
              <a:t>具有一定的可解释性</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u="sng" dirty="0">
              <a:solidFill>
                <a:schemeClr val="accent4"/>
              </a:solidFill>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9E58FF9B-7EA6-7173-DC9B-0597648DE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75" y="4201034"/>
            <a:ext cx="10339449" cy="828900"/>
          </a:xfrm>
          <a:prstGeom prst="rect">
            <a:avLst/>
          </a:prstGeom>
        </p:spPr>
      </p:pic>
    </p:spTree>
    <p:extLst>
      <p:ext uri="{BB962C8B-B14F-4D97-AF65-F5344CB8AC3E}">
        <p14:creationId xmlns:p14="http://schemas.microsoft.com/office/powerpoint/2010/main" val="326768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情感信息抽取任务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3" name="TextBox 2">
            <a:extLst>
              <a:ext uri="{FF2B5EF4-FFF2-40B4-BE49-F238E27FC236}">
                <a16:creationId xmlns:a16="http://schemas.microsoft.com/office/drawing/2014/main" id="{5299B428-BB1A-9971-9788-9675A3758893}"/>
              </a:ext>
            </a:extLst>
          </p:cNvPr>
          <p:cNvSpPr txBox="1"/>
          <p:nvPr/>
        </p:nvSpPr>
        <p:spPr>
          <a:xfrm>
            <a:off x="317089" y="1030287"/>
            <a:ext cx="11443110" cy="3792513"/>
          </a:xfrm>
          <a:prstGeom prst="rect">
            <a:avLst/>
          </a:prstGeom>
          <a:noFill/>
        </p:spPr>
        <p:txBody>
          <a:bodyPr wrap="square">
            <a:spAutoFit/>
          </a:bodyPr>
          <a:lstStyle/>
          <a:p>
            <a:pPr algn="just">
              <a:lnSpc>
                <a:spcPct val="125000"/>
              </a:lnSpc>
              <a:spcBef>
                <a:spcPts val="1200"/>
              </a:spcBef>
            </a:pPr>
            <a:r>
              <a:rPr lang="zh-CN" altLang="en-US" b="1" dirty="0">
                <a:solidFill>
                  <a:schemeClr val="accent4"/>
                </a:solidFill>
                <a:latin typeface="Microsoft YaHei" panose="020B0503020204020204" pitchFamily="34" charset="-122"/>
                <a:ea typeface="Microsoft YaHei" panose="020B0503020204020204" pitchFamily="34" charset="-122"/>
              </a:rPr>
              <a:t>评价词抽取（</a:t>
            </a:r>
            <a:r>
              <a:rPr lang="en-US" altLang="zh-CN" b="1" dirty="0">
                <a:solidFill>
                  <a:schemeClr val="accent4"/>
                </a:solidFill>
                <a:latin typeface="Microsoft YaHei" panose="020B0503020204020204" pitchFamily="34" charset="-122"/>
                <a:ea typeface="Microsoft YaHei" panose="020B0503020204020204" pitchFamily="34" charset="-122"/>
              </a:rPr>
              <a:t>Opinion Word Extraction</a:t>
            </a:r>
            <a:r>
              <a:rPr lang="zh-CN" altLang="en-US" b="1" dirty="0">
                <a:solidFill>
                  <a:schemeClr val="accent4"/>
                </a:solidFill>
                <a:latin typeface="Microsoft YaHei" panose="020B0503020204020204" pitchFamily="34" charset="-122"/>
                <a:ea typeface="Microsoft YaHei" panose="020B0503020204020204" pitchFamily="34" charset="-122"/>
              </a:rPr>
              <a:t>）</a:t>
            </a:r>
            <a:r>
              <a:rPr lang="zh-CN" altLang="en-US" dirty="0">
                <a:solidFill>
                  <a:schemeClr val="accent4"/>
                </a:solidFill>
                <a:latin typeface="Microsoft YaHei" panose="020B0503020204020204" pitchFamily="34" charset="-122"/>
                <a:ea typeface="Microsoft YaHei" panose="020B0503020204020204" pitchFamily="34" charset="-122"/>
              </a:rPr>
              <a:t>目标是抽取文本中所使用的评价词。上例中，“很酷”和“不算太好”都属于评价词。</a:t>
            </a:r>
          </a:p>
          <a:p>
            <a:pPr algn="just">
              <a:lnSpc>
                <a:spcPct val="125000"/>
              </a:lnSpc>
              <a:spcBef>
                <a:spcPts val="1200"/>
              </a:spcBef>
            </a:pPr>
            <a:r>
              <a:rPr lang="zh-CN" altLang="en-US" b="1" dirty="0">
                <a:solidFill>
                  <a:schemeClr val="accent4"/>
                </a:solidFill>
                <a:latin typeface="Microsoft YaHei" panose="020B0503020204020204" pitchFamily="34" charset="-122"/>
                <a:ea typeface="Microsoft YaHei" panose="020B0503020204020204" pitchFamily="34" charset="-122"/>
              </a:rPr>
              <a:t>评价搭配抽取（</a:t>
            </a:r>
            <a:r>
              <a:rPr lang="en-US" altLang="zh-CN" b="1" dirty="0">
                <a:solidFill>
                  <a:schemeClr val="accent4"/>
                </a:solidFill>
                <a:latin typeface="Microsoft YaHei" panose="020B0503020204020204" pitchFamily="34" charset="-122"/>
                <a:ea typeface="Microsoft YaHei" panose="020B0503020204020204" pitchFamily="34" charset="-122"/>
              </a:rPr>
              <a:t>Opinion Collocation Extraction</a:t>
            </a:r>
            <a:r>
              <a:rPr lang="zh-CN" altLang="en-US" b="1" dirty="0">
                <a:solidFill>
                  <a:schemeClr val="accent4"/>
                </a:solidFill>
                <a:latin typeface="Microsoft YaHei" panose="020B0503020204020204" pitchFamily="34" charset="-122"/>
                <a:ea typeface="Microsoft YaHei" panose="020B0503020204020204" pitchFamily="34" charset="-122"/>
              </a:rPr>
              <a:t>）</a:t>
            </a:r>
            <a:r>
              <a:rPr lang="zh-CN" altLang="en-US" dirty="0">
                <a:solidFill>
                  <a:schemeClr val="accent4"/>
                </a:solidFill>
                <a:latin typeface="Microsoft YaHei" panose="020B0503020204020204" pitchFamily="34" charset="-122"/>
                <a:ea typeface="Microsoft YaHei" panose="020B0503020204020204" pitchFamily="34" charset="-122"/>
              </a:rPr>
              <a:t>目标是识别文本中评价对象所对应的评价词。可以使用二元组表示</a:t>
            </a:r>
            <a:r>
              <a:rPr lang="en-US" altLang="zh-CN" dirty="0">
                <a:solidFill>
                  <a:schemeClr val="accent4"/>
                </a:solidFill>
                <a:latin typeface="Microsoft YaHei" panose="020B0503020204020204" pitchFamily="34" charset="-122"/>
                <a:ea typeface="Microsoft YaHei" panose="020B0503020204020204" pitchFamily="34" charset="-122"/>
              </a:rPr>
              <a:t>&lt;</a:t>
            </a:r>
            <a:r>
              <a:rPr lang="zh-CN" altLang="en-US" dirty="0">
                <a:solidFill>
                  <a:schemeClr val="accent4"/>
                </a:solidFill>
                <a:latin typeface="Microsoft YaHei" panose="020B0503020204020204" pitchFamily="34" charset="-122"/>
                <a:ea typeface="Microsoft YaHei" panose="020B0503020204020204" pitchFamily="34" charset="-122"/>
              </a:rPr>
              <a:t>评价对象，评价词</a:t>
            </a:r>
            <a:r>
              <a:rPr lang="en-US" altLang="zh-CN" dirty="0">
                <a:solidFill>
                  <a:schemeClr val="accent4"/>
                </a:solidFill>
                <a:latin typeface="Microsoft YaHei" panose="020B0503020204020204" pitchFamily="34" charset="-122"/>
                <a:ea typeface="Microsoft YaHei" panose="020B0503020204020204" pitchFamily="34" charset="-122"/>
              </a:rPr>
              <a:t>&gt;</a:t>
            </a:r>
            <a:r>
              <a:rPr lang="zh-CN" altLang="en-US" dirty="0">
                <a:solidFill>
                  <a:schemeClr val="accent4"/>
                </a:solidFill>
                <a:latin typeface="Microsoft YaHei" panose="020B0503020204020204" pitchFamily="34" charset="-122"/>
                <a:ea typeface="Microsoft YaHei" panose="020B0503020204020204" pitchFamily="34" charset="-122"/>
              </a:rPr>
              <a:t>。上例中，</a:t>
            </a:r>
            <a:r>
              <a:rPr lang="en-US" altLang="zh-CN" dirty="0">
                <a:solidFill>
                  <a:schemeClr val="accent4"/>
                </a:solidFill>
                <a:latin typeface="Microsoft YaHei" panose="020B0503020204020204" pitchFamily="34" charset="-122"/>
                <a:ea typeface="Microsoft YaHei" panose="020B0503020204020204" pitchFamily="34" charset="-122"/>
              </a:rPr>
              <a:t>&lt;</a:t>
            </a:r>
            <a:r>
              <a:rPr lang="zh-CN" altLang="en-US" dirty="0">
                <a:solidFill>
                  <a:schemeClr val="accent4"/>
                </a:solidFill>
                <a:latin typeface="Microsoft YaHei" panose="020B0503020204020204" pitchFamily="34" charset="-122"/>
                <a:ea typeface="Microsoft YaHei" panose="020B0503020204020204" pitchFamily="34" charset="-122"/>
              </a:rPr>
              <a:t>车窗，很酷</a:t>
            </a:r>
            <a:r>
              <a:rPr lang="en-US" altLang="zh-CN" dirty="0">
                <a:solidFill>
                  <a:schemeClr val="accent4"/>
                </a:solidFill>
                <a:latin typeface="Microsoft YaHei" panose="020B0503020204020204" pitchFamily="34" charset="-122"/>
                <a:ea typeface="Microsoft YaHei" panose="020B0503020204020204" pitchFamily="34" charset="-122"/>
              </a:rPr>
              <a:t>&gt;</a:t>
            </a:r>
            <a:r>
              <a:rPr lang="zh-CN" altLang="en-US" dirty="0">
                <a:solidFill>
                  <a:schemeClr val="accent4"/>
                </a:solidFill>
                <a:latin typeface="Microsoft YaHei" panose="020B0503020204020204" pitchFamily="34" charset="-122"/>
                <a:ea typeface="Microsoft YaHei" panose="020B0503020204020204" pitchFamily="34" charset="-122"/>
              </a:rPr>
              <a:t>以及</a:t>
            </a:r>
            <a:r>
              <a:rPr lang="en-US" altLang="zh-CN" dirty="0">
                <a:solidFill>
                  <a:schemeClr val="accent4"/>
                </a:solidFill>
                <a:latin typeface="Microsoft YaHei" panose="020B0503020204020204" pitchFamily="34" charset="-122"/>
                <a:ea typeface="Microsoft YaHei" panose="020B0503020204020204" pitchFamily="34" charset="-122"/>
              </a:rPr>
              <a:t>&lt;</a:t>
            </a:r>
            <a:r>
              <a:rPr lang="zh-CN" altLang="en-US" dirty="0">
                <a:solidFill>
                  <a:schemeClr val="accent4"/>
                </a:solidFill>
                <a:latin typeface="Microsoft YaHei" panose="020B0503020204020204" pitchFamily="34" charset="-122"/>
                <a:ea typeface="Microsoft YaHei" panose="020B0503020204020204" pitchFamily="34" charset="-122"/>
              </a:rPr>
              <a:t>隔音，不算太好</a:t>
            </a:r>
            <a:r>
              <a:rPr lang="en-US" altLang="zh-CN" dirty="0">
                <a:solidFill>
                  <a:schemeClr val="accent4"/>
                </a:solidFill>
                <a:latin typeface="Microsoft YaHei" panose="020B0503020204020204" pitchFamily="34" charset="-122"/>
                <a:ea typeface="Microsoft YaHei" panose="020B0503020204020204" pitchFamily="34" charset="-122"/>
              </a:rPr>
              <a:t>&gt;</a:t>
            </a:r>
            <a:r>
              <a:rPr lang="zh-CN" altLang="en-US" dirty="0">
                <a:solidFill>
                  <a:schemeClr val="accent4"/>
                </a:solidFill>
                <a:latin typeface="Microsoft YaHei" panose="020B0503020204020204" pitchFamily="34" charset="-122"/>
                <a:ea typeface="Microsoft YaHei" panose="020B0503020204020204" pitchFamily="34" charset="-122"/>
              </a:rPr>
              <a:t>都属于评价搭配。</a:t>
            </a:r>
          </a:p>
          <a:p>
            <a:pPr algn="just">
              <a:lnSpc>
                <a:spcPct val="125000"/>
              </a:lnSpc>
              <a:spcBef>
                <a:spcPts val="1200"/>
              </a:spcBef>
            </a:pPr>
            <a:r>
              <a:rPr lang="zh-CN" altLang="en-US" b="1" dirty="0">
                <a:solidFill>
                  <a:schemeClr val="accent4"/>
                </a:solidFill>
                <a:latin typeface="Microsoft YaHei" panose="020B0503020204020204" pitchFamily="34" charset="-122"/>
                <a:ea typeface="Microsoft YaHei" panose="020B0503020204020204" pitchFamily="34" charset="-122"/>
              </a:rPr>
              <a:t>评价搭配极性判别（</a:t>
            </a:r>
            <a:r>
              <a:rPr lang="en-US" altLang="zh-CN" b="1" dirty="0">
                <a:solidFill>
                  <a:schemeClr val="accent4"/>
                </a:solidFill>
                <a:latin typeface="Microsoft YaHei" panose="020B0503020204020204" pitchFamily="34" charset="-122"/>
                <a:ea typeface="Microsoft YaHei" panose="020B0503020204020204" pitchFamily="34" charset="-122"/>
              </a:rPr>
              <a:t>Opinion Collocation Polarity Classification</a:t>
            </a:r>
            <a:r>
              <a:rPr lang="zh-CN" altLang="en-US" b="1" dirty="0">
                <a:solidFill>
                  <a:schemeClr val="accent4"/>
                </a:solidFill>
                <a:latin typeface="Microsoft YaHei" panose="020B0503020204020204" pitchFamily="34" charset="-122"/>
                <a:ea typeface="Microsoft YaHei" panose="020B0503020204020204" pitchFamily="34" charset="-122"/>
              </a:rPr>
              <a:t>）</a:t>
            </a:r>
            <a:r>
              <a:rPr lang="zh-CN" altLang="en-US" dirty="0">
                <a:solidFill>
                  <a:schemeClr val="accent4"/>
                </a:solidFill>
                <a:latin typeface="Microsoft YaHei" panose="020B0503020204020204" pitchFamily="34" charset="-122"/>
                <a:ea typeface="Microsoft YaHei" panose="020B0503020204020204" pitchFamily="34" charset="-122"/>
              </a:rPr>
              <a:t>目标是判断某个评价搭配的情感极性。上例中，“车窗”与“很酷”是正面评价，“隔音”与“不算太好”是负面批评价。</a:t>
            </a:r>
          </a:p>
          <a:p>
            <a:pPr algn="just">
              <a:lnSpc>
                <a:spcPct val="125000"/>
              </a:lnSpc>
              <a:spcBef>
                <a:spcPts val="1200"/>
              </a:spcBef>
            </a:pPr>
            <a:r>
              <a:rPr lang="zh-CN" altLang="en-US" b="1" dirty="0">
                <a:solidFill>
                  <a:schemeClr val="accent4"/>
                </a:solidFill>
                <a:latin typeface="Microsoft YaHei" panose="020B0503020204020204" pitchFamily="34" charset="-122"/>
                <a:ea typeface="Microsoft YaHei" panose="020B0503020204020204" pitchFamily="34" charset="-122"/>
              </a:rPr>
              <a:t>观点持有者抽取（</a:t>
            </a:r>
            <a:r>
              <a:rPr lang="en-US" altLang="zh-CN" b="1" dirty="0">
                <a:solidFill>
                  <a:schemeClr val="accent4"/>
                </a:solidFill>
                <a:latin typeface="Microsoft YaHei" panose="020B0503020204020204" pitchFamily="34" charset="-122"/>
                <a:ea typeface="Microsoft YaHei" panose="020B0503020204020204" pitchFamily="34" charset="-122"/>
              </a:rPr>
              <a:t>Opinion Holder Extraction</a:t>
            </a:r>
            <a:r>
              <a:rPr lang="zh-CN" altLang="en-US" b="1" dirty="0">
                <a:solidFill>
                  <a:schemeClr val="accent4"/>
                </a:solidFill>
                <a:latin typeface="Microsoft YaHei" panose="020B0503020204020204" pitchFamily="34" charset="-122"/>
                <a:ea typeface="Microsoft YaHei" panose="020B0503020204020204" pitchFamily="34" charset="-122"/>
              </a:rPr>
              <a:t>）</a:t>
            </a:r>
            <a:r>
              <a:rPr lang="zh-CN" altLang="en-US" dirty="0">
                <a:solidFill>
                  <a:schemeClr val="accent4"/>
                </a:solidFill>
                <a:latin typeface="Microsoft YaHei" panose="020B0503020204020204" pitchFamily="34" charset="-122"/>
                <a:ea typeface="Microsoft YaHei" panose="020B0503020204020204" pitchFamily="34" charset="-122"/>
              </a:rPr>
              <a:t>目标是抽取文本中观点的持有者。</a:t>
            </a:r>
            <a:endParaRPr lang="en-US" altLang="zh-CN" dirty="0">
              <a:solidFill>
                <a:schemeClr val="accent4"/>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dirty="0">
                <a:solidFill>
                  <a:schemeClr val="accent4"/>
                </a:solidFill>
                <a:latin typeface="Microsoft YaHei" panose="020B0503020204020204" pitchFamily="34" charset="-122"/>
                <a:ea typeface="Microsoft YaHei" panose="020B0503020204020204" pitchFamily="34" charset="-122"/>
              </a:rPr>
              <a:t>上例中，“懂车会”作为作者给出了上述评价，属于观点持有者。大部分情况下观点持有者是文章的作者，不一定体现在当前的文本中。还有一些文章中引用了他人的评价，观点持有者就应该是所引用的内容的作者。</a:t>
            </a:r>
            <a:endParaRPr lang="en-US" altLang="zh-CN" sz="1600" u="sng" dirty="0">
              <a:solidFill>
                <a:schemeClr val="accent4"/>
              </a:solidFill>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F0B0A48B-C94E-DAEC-9193-3C0B33F17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75" y="5175125"/>
            <a:ext cx="10339449" cy="828900"/>
          </a:xfrm>
          <a:prstGeom prst="rect">
            <a:avLst/>
          </a:prstGeom>
        </p:spPr>
      </p:pic>
    </p:spTree>
    <p:extLst>
      <p:ext uri="{BB962C8B-B14F-4D97-AF65-F5344CB8AC3E}">
        <p14:creationId xmlns:p14="http://schemas.microsoft.com/office/powerpoint/2010/main" val="310193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情感相关其他任务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3" name="TextBox 2">
            <a:extLst>
              <a:ext uri="{FF2B5EF4-FFF2-40B4-BE49-F238E27FC236}">
                <a16:creationId xmlns:a16="http://schemas.microsoft.com/office/drawing/2014/main" id="{5299B428-BB1A-9971-9788-9675A3758893}"/>
              </a:ext>
            </a:extLst>
          </p:cNvPr>
          <p:cNvSpPr txBox="1"/>
          <p:nvPr/>
        </p:nvSpPr>
        <p:spPr>
          <a:xfrm>
            <a:off x="317089" y="1030287"/>
            <a:ext cx="11443110" cy="174990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观点摘要（</a:t>
            </a:r>
            <a:r>
              <a:rPr lang="en-US" altLang="zh-CN" sz="2000" b="1" dirty="0">
                <a:solidFill>
                  <a:srgbClr val="0070C0"/>
                </a:solidFill>
                <a:latin typeface="Microsoft YaHei" panose="020B0503020204020204" pitchFamily="34" charset="-122"/>
                <a:ea typeface="Microsoft YaHei" panose="020B0503020204020204" pitchFamily="34" charset="-122"/>
              </a:rPr>
              <a:t>Opinion Summarization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solidFill>
                  <a:schemeClr val="accent4"/>
                </a:solidFill>
                <a:latin typeface="Microsoft YaHei" panose="020B0503020204020204" pitchFamily="34" charset="-122"/>
                <a:ea typeface="Microsoft YaHei" panose="020B0503020204020204" pitchFamily="34" charset="-122"/>
              </a:rPr>
              <a:t>是</a:t>
            </a:r>
            <a:r>
              <a:rPr lang="zh-CN" altLang="en-US" sz="2000" u="sng" dirty="0">
                <a:solidFill>
                  <a:schemeClr val="accent4"/>
                </a:solidFill>
                <a:latin typeface="Microsoft YaHei" panose="020B0503020204020204" pitchFamily="34" charset="-122"/>
                <a:ea typeface="Microsoft YaHei" panose="020B0503020204020204" pitchFamily="34" charset="-122"/>
              </a:rPr>
              <a:t>以评价对象以及以针对评价对象的的观点为中心进行的单文档或多文档摘要</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sz="2000" dirty="0">
              <a:solidFill>
                <a:schemeClr val="accent4"/>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solidFill>
                  <a:schemeClr val="accent4"/>
                </a:solidFill>
                <a:latin typeface="Microsoft YaHei" panose="020B0503020204020204" pitchFamily="34" charset="-122"/>
                <a:ea typeface="Microsoft YaHei" panose="020B0503020204020204" pitchFamily="34" charset="-122"/>
              </a:rPr>
              <a:t>观点摘要不仅可以与普通文本摘要类似，由抽取的重要句子或生成的文本构成摘要，还可以采用情感信息抽取获得的结构化数据进行综合后可视化的形式。</a:t>
            </a:r>
            <a:endParaRPr lang="en-US" altLang="zh-CN" u="sng" dirty="0">
              <a:solidFill>
                <a:schemeClr val="accent4"/>
              </a:solidFill>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6E3A7B62-2BAF-742C-FEB6-C0CD12A22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665" y="2875440"/>
            <a:ext cx="4614935" cy="3350344"/>
          </a:xfrm>
          <a:prstGeom prst="rect">
            <a:avLst/>
          </a:prstGeom>
        </p:spPr>
      </p:pic>
      <p:sp>
        <p:nvSpPr>
          <p:cNvPr id="8" name="TextBox 7">
            <a:extLst>
              <a:ext uri="{FF2B5EF4-FFF2-40B4-BE49-F238E27FC236}">
                <a16:creationId xmlns:a16="http://schemas.microsoft.com/office/drawing/2014/main" id="{D2EB7C1D-2921-B9DE-4F66-591AE4AF1E52}"/>
              </a:ext>
            </a:extLst>
          </p:cNvPr>
          <p:cNvSpPr txBox="1"/>
          <p:nvPr/>
        </p:nvSpPr>
        <p:spPr>
          <a:xfrm>
            <a:off x="3254143" y="6352143"/>
            <a:ext cx="6097978" cy="369332"/>
          </a:xfrm>
          <a:prstGeom prst="rect">
            <a:avLst/>
          </a:prstGeom>
          <a:noFill/>
        </p:spPr>
        <p:txBody>
          <a:bodyPr wrap="square">
            <a:spAutoFit/>
          </a:bodyPr>
          <a:lstStyle/>
          <a:p>
            <a:pPr algn="ctr"/>
            <a:r>
              <a:rPr lang="en-US" dirty="0">
                <a:latin typeface="Microsoft YaHei" panose="020B0503020204020204" pitchFamily="34" charset="-122"/>
                <a:ea typeface="Microsoft YaHei" panose="020B0503020204020204" pitchFamily="34" charset="-122"/>
              </a:rPr>
              <a:t>图</a:t>
            </a:r>
            <a:r>
              <a:rPr lang="en-US" altLang="zh-CN" dirty="0">
                <a:latin typeface="Microsoft YaHei" panose="020B0503020204020204" pitchFamily="34" charset="-122"/>
                <a:ea typeface="Microsoft YaHei" panose="020B0503020204020204" pitchFamily="34" charset="-122"/>
              </a:rPr>
              <a:t>9.3</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基于属性的观点摘要样例</a:t>
            </a:r>
          </a:p>
        </p:txBody>
      </p:sp>
    </p:spTree>
    <p:extLst>
      <p:ext uri="{BB962C8B-B14F-4D97-AF65-F5344CB8AC3E}">
        <p14:creationId xmlns:p14="http://schemas.microsoft.com/office/powerpoint/2010/main" val="36524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情感分析概述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句子级情感分析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属性级情感分析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情感分析主要任务</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情感相关其他任务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dirty="0"/>
          </a:p>
        </p:txBody>
      </p:sp>
      <p:sp>
        <p:nvSpPr>
          <p:cNvPr id="3" name="TextBox 2">
            <a:extLst>
              <a:ext uri="{FF2B5EF4-FFF2-40B4-BE49-F238E27FC236}">
                <a16:creationId xmlns:a16="http://schemas.microsoft.com/office/drawing/2014/main" id="{5299B428-BB1A-9971-9788-9675A3758893}"/>
              </a:ext>
            </a:extLst>
          </p:cNvPr>
          <p:cNvSpPr txBox="1"/>
          <p:nvPr/>
        </p:nvSpPr>
        <p:spPr>
          <a:xfrm>
            <a:off x="317089" y="1030287"/>
            <a:ext cx="11443110" cy="174990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辩论立场检测（</a:t>
            </a:r>
            <a:r>
              <a:rPr lang="en-US" altLang="zh-CN" sz="2000" b="1" dirty="0">
                <a:solidFill>
                  <a:srgbClr val="0070C0"/>
                </a:solidFill>
                <a:latin typeface="Microsoft YaHei" panose="020B0503020204020204" pitchFamily="34" charset="-122"/>
                <a:ea typeface="Microsoft YaHei" panose="020B0503020204020204" pitchFamily="34" charset="-122"/>
              </a:rPr>
              <a:t>Stance Detection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solidFill>
                  <a:schemeClr val="accent4"/>
                </a:solidFill>
                <a:latin typeface="Microsoft YaHei" panose="020B0503020204020204" pitchFamily="34" charset="-122"/>
                <a:ea typeface="Microsoft YaHei" panose="020B0503020204020204" pitchFamily="34" charset="-122"/>
              </a:rPr>
              <a:t>目标是从辩论文本中识别用户对于某个辩论主题的立场，即用户是支持这个主题还是反对这个主题</a:t>
            </a:r>
            <a:r>
              <a:rPr lang="zh-CN" altLang="en-US" sz="2000" dirty="0">
                <a:solidFill>
                  <a:schemeClr val="accent4"/>
                </a:solidFill>
                <a:latin typeface="Microsoft YaHei" panose="020B0503020204020204" pitchFamily="34" charset="-122"/>
                <a:ea typeface="Microsoft YaHei" panose="020B0503020204020204" pitchFamily="34" charset="-122"/>
              </a:rPr>
              <a:t>。</a:t>
            </a:r>
            <a:endParaRPr lang="en-US" altLang="zh-CN" sz="2000" dirty="0">
              <a:solidFill>
                <a:schemeClr val="accent4"/>
              </a:solidFill>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solidFill>
                  <a:schemeClr val="accent4"/>
                </a:solidFill>
                <a:latin typeface="Microsoft YaHei" panose="020B0503020204020204" pitchFamily="34" charset="-122"/>
                <a:ea typeface="Microsoft YaHei" panose="020B0503020204020204" pitchFamily="34" charset="-122"/>
              </a:rPr>
              <a:t>这项工作与属性级关系分析较为类似，但是不同是产品的属性通常是预先定义的有限集合，而论辩主题多种多样，通常无法预先定义。</a:t>
            </a:r>
            <a:endParaRPr lang="en-US" altLang="zh-CN" u="sng" dirty="0">
              <a:solidFill>
                <a:schemeClr val="accent4"/>
              </a:solidFill>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56C4E9AA-4736-A704-402B-E0B02B1486C8}"/>
              </a:ext>
            </a:extLst>
          </p:cNvPr>
          <p:cNvSpPr txBox="1"/>
          <p:nvPr/>
        </p:nvSpPr>
        <p:spPr>
          <a:xfrm>
            <a:off x="763649" y="2896077"/>
            <a:ext cx="10813987"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“爆竹声中一岁除，春风送暖入屠苏。”春节燃放烟花爆竹，自古以来就是中国人的传统习俗。不过近几年来，随着“双禁”的规定越发严格，过年没有鞭炮声，过年越来越没有年味儿了。</a:t>
            </a:r>
            <a:endParaRPr lang="en-CN"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F640E65F-DDF9-99CE-D975-9E8BACEDEDE7}"/>
              </a:ext>
            </a:extLst>
          </p:cNvPr>
          <p:cNvSpPr txBox="1"/>
          <p:nvPr/>
        </p:nvSpPr>
        <p:spPr>
          <a:xfrm>
            <a:off x="371065" y="3961513"/>
            <a:ext cx="11443110" cy="1211294"/>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垃圾评论检测（</a:t>
            </a:r>
            <a:r>
              <a:rPr lang="en-US" altLang="zh-CN" sz="2000" b="1" dirty="0">
                <a:solidFill>
                  <a:srgbClr val="0070C0"/>
                </a:solidFill>
                <a:latin typeface="Microsoft YaHei" panose="020B0503020204020204" pitchFamily="34" charset="-122"/>
                <a:ea typeface="Microsoft YaHei" panose="020B0503020204020204" pitchFamily="34" charset="-122"/>
              </a:rPr>
              <a:t>Spam Review Detection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目标就是根据评论内容和评论发布者的行为等信息识别虚假信息</a:t>
            </a:r>
            <a:r>
              <a:rPr lang="zh-CN" altLang="en-US" sz="2000" dirty="0">
                <a:latin typeface="Microsoft YaHei" panose="020B0503020204020204" pitchFamily="34" charset="-122"/>
                <a:ea typeface="Microsoft YaHei" panose="020B0503020204020204" pitchFamily="34" charset="-122"/>
              </a:rPr>
              <a:t>。不同于其他垃圾信息识别，虚假评论仅从内容层面非常难进行判断，</a:t>
            </a:r>
            <a:r>
              <a:rPr lang="zh-CN" altLang="en-US" sz="2000" b="1" dirty="0">
                <a:latin typeface="Microsoft YaHei" panose="020B0503020204020204" pitchFamily="34" charset="-122"/>
                <a:ea typeface="Microsoft YaHei" panose="020B0503020204020204" pitchFamily="34" charset="-122"/>
              </a:rPr>
              <a:t>需要结合用户个体和群体行为</a:t>
            </a:r>
            <a:r>
              <a:rPr lang="zh-CN" altLang="en-US" sz="2000" dirty="0">
                <a:latin typeface="Microsoft YaHei" panose="020B0503020204020204" pitchFamily="34" charset="-122"/>
                <a:ea typeface="Microsoft YaHei" panose="020B0503020204020204" pitchFamily="34" charset="-122"/>
              </a:rPr>
              <a:t>才能进行有效的判别。</a:t>
            </a:r>
            <a:endParaRPr lang="en-US" altLang="zh-CN" u="sng"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3183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5F7C12E2-F583-3E63-FBAA-BF38F592E87B}"/>
              </a:ext>
            </a:extLst>
          </p:cNvPr>
          <p:cNvSpPr>
            <a:spLocks noChangeArrowheads="1"/>
          </p:cNvSpPr>
          <p:nvPr/>
        </p:nvSpPr>
        <p:spPr bwMode="auto">
          <a:xfrm>
            <a:off x="699516" y="3226357"/>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情感分析概述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句子级情感分析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属性级情感分析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470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51989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篇章级情感分析（</a:t>
            </a:r>
            <a:r>
              <a:rPr lang="en-US" altLang="zh-CN" sz="2000" b="1" dirty="0">
                <a:solidFill>
                  <a:srgbClr val="0070C0"/>
                </a:solidFill>
                <a:latin typeface="Microsoft YaHei" panose="020B0503020204020204" pitchFamily="34" charset="-122"/>
                <a:ea typeface="Microsoft YaHei" panose="020B0503020204020204" pitchFamily="34" charset="-122"/>
              </a:rPr>
              <a:t>Document-level Sentiment Analysis</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，也称为文档级情感分析</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主要任务包括</a:t>
            </a:r>
            <a:r>
              <a:rPr lang="zh-CN" altLang="en-US" sz="2000" b="1" dirty="0">
                <a:latin typeface="Microsoft YaHei" panose="020B0503020204020204" pitchFamily="34" charset="-122"/>
                <a:ea typeface="Microsoft YaHei" panose="020B0503020204020204" pitchFamily="34" charset="-122"/>
              </a:rPr>
              <a:t>篇章级主客观分类</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篇章级极性分类</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篇章级情绪分类</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篇章级情感强度判断</a:t>
            </a:r>
            <a:r>
              <a:rPr lang="zh-CN" altLang="en-US" sz="2000" dirty="0">
                <a:latin typeface="Microsoft YaHei" panose="020B0503020204020204" pitchFamily="34" charset="-122"/>
                <a:ea typeface="Microsoft YaHei" panose="020B0503020204020204" pitchFamily="34" charset="-122"/>
              </a:rPr>
              <a:t>等情感分类任务。相关分类的目标可以根据本章情感分析概述部分所介绍的观点模型和情绪模型决定。但是，无论分类目标如何，篇章级情感分析任务的可以定义为：对于给定的篇章，预测其所对应的情感标签。</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篇章级情感分析将整篇文档看做一个整体，</a:t>
            </a:r>
            <a:r>
              <a:rPr lang="zh-CN" altLang="en-US" sz="2000" b="1" dirty="0">
                <a:latin typeface="Microsoft YaHei" panose="020B0503020204020204" pitchFamily="34" charset="-122"/>
                <a:ea typeface="Microsoft YaHei" panose="020B0503020204020204" pitchFamily="34" charset="-122"/>
              </a:rPr>
              <a:t>通常假设整个文档仅对一个实体进行评论</a:t>
            </a:r>
            <a:r>
              <a:rPr lang="zh-CN" altLang="en-US" sz="2000" dirty="0">
                <a:latin typeface="Microsoft YaHei" panose="020B0503020204020204" pitchFamily="34" charset="-122"/>
                <a:ea typeface="Microsoft YaHei" panose="020B0503020204020204" pitchFamily="34" charset="-122"/>
              </a:rPr>
              <a:t>，并不对文档中具体的实体或属性进行细粒度分析。</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篇章中不仅包含主观性的评论内容，</a:t>
            </a:r>
            <a:r>
              <a:rPr lang="zh-CN" altLang="en-US" sz="2000" b="1" dirty="0">
                <a:latin typeface="Microsoft YaHei" panose="020B0503020204020204" pitchFamily="34" charset="-122"/>
                <a:ea typeface="Microsoft YaHei" panose="020B0503020204020204" pitchFamily="34" charset="-122"/>
              </a:rPr>
              <a:t>也包含客观性的事实描述</a:t>
            </a:r>
            <a:r>
              <a:rPr lang="zh-CN" altLang="en-US" sz="2000" dirty="0">
                <a:latin typeface="Microsoft YaHei" panose="020B0503020204020204" pitchFamily="34" charset="-122"/>
                <a:ea typeface="Microsoft YaHei" panose="020B0503020204020204" pitchFamily="34" charset="-122"/>
              </a:rPr>
              <a:t>。比如，电影评论中很可能包含一些对电影情节的描述内容，而这些细节描述中也可能包含大量的情感用语。</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篇章中除了包含对主要实体或主题的整体评论描述外，也很可能</a:t>
            </a:r>
            <a:r>
              <a:rPr lang="zh-CN" altLang="en-US" sz="2000" b="1" dirty="0">
                <a:latin typeface="Microsoft YaHei" panose="020B0503020204020204" pitchFamily="34" charset="-122"/>
                <a:ea typeface="Microsoft YaHei" panose="020B0503020204020204" pitchFamily="34" charset="-122"/>
              </a:rPr>
              <a:t>包含对其属性的评价以及对其他相关事物的评价</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8947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基于支持向量机的篇章级情感分析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328878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篇章级情感分析通常转换为文本分类问题，因此</a:t>
            </a:r>
            <a:r>
              <a:rPr lang="zh-CN" altLang="en-US" sz="2000" b="1" dirty="0">
                <a:latin typeface="Microsoft YaHei" panose="020B0503020204020204" pitchFamily="34" charset="-122"/>
                <a:ea typeface="Microsoft YaHei" panose="020B0503020204020204" pitchFamily="34" charset="-122"/>
              </a:rPr>
              <a:t>绝大多数有监督机器学习</a:t>
            </a:r>
            <a:r>
              <a:rPr lang="zh-CN" altLang="en-US" sz="2000" dirty="0">
                <a:latin typeface="Microsoft YaHei" panose="020B0503020204020204" pitchFamily="34" charset="-122"/>
                <a:ea typeface="Microsoft YaHei" panose="020B0503020204020204" pitchFamily="34" charset="-122"/>
              </a:rPr>
              <a:t>方法都可以应用于该任务。基于特征的统计机器学习方法，包括朴素贝叶斯、最大熵、支持向量机（</a:t>
            </a:r>
            <a:r>
              <a:rPr lang="en-US" altLang="zh-CN" sz="2000" dirty="0">
                <a:latin typeface="Microsoft YaHei" panose="020B0503020204020204" pitchFamily="34" charset="-122"/>
                <a:ea typeface="Microsoft YaHei" panose="020B0503020204020204" pitchFamily="34" charset="-122"/>
              </a:rPr>
              <a:t>Support Vector Machine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SVM</a:t>
            </a:r>
            <a:r>
              <a:rPr lang="zh-CN" altLang="en-US" sz="2000" dirty="0">
                <a:latin typeface="Microsoft YaHei" panose="020B0503020204020204" pitchFamily="34" charset="-122"/>
                <a:ea typeface="Microsoft YaHei" panose="020B0503020204020204" pitchFamily="34" charset="-122"/>
              </a:rPr>
              <a:t>）等也都适用于该任务。</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对于给定数据集                                                       ，</a:t>
            </a:r>
            <a:r>
              <a:rPr lang="en-US" altLang="zh-CN" sz="2000" dirty="0">
                <a:latin typeface="Microsoft YaHei" panose="020B0503020204020204" pitchFamily="34" charset="-122"/>
                <a:ea typeface="Microsoft YaHei" panose="020B0503020204020204" pitchFamily="34" charset="-122"/>
              </a:rPr>
              <a:t>d</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表示篇章内容，                    是分类标签。</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情感极性分析，</a:t>
            </a:r>
            <a:r>
              <a:rPr lang="en-US" altLang="zh-CN" dirty="0" err="1">
                <a:latin typeface="Microsoft YaHei" panose="020B0503020204020204" pitchFamily="34" charset="-122"/>
                <a:ea typeface="Microsoft YaHei" panose="020B0503020204020204" pitchFamily="34" charset="-122"/>
              </a:rPr>
              <a:t>y</a:t>
            </a:r>
            <a:r>
              <a:rPr lang="en-US" altLang="zh-CN" baseline="-25000" dirty="0" err="1">
                <a:latin typeface="Microsoft YaHei" panose="020B0503020204020204" pitchFamily="34" charset="-122"/>
                <a:ea typeface="Microsoft YaHei" panose="020B0503020204020204" pitchFamily="34" charset="-122"/>
              </a:rPr>
              <a:t>i</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表示褒义，</a:t>
            </a:r>
            <a:r>
              <a:rPr lang="en-US" altLang="zh-CN" dirty="0" err="1">
                <a:latin typeface="Microsoft YaHei" panose="020B0503020204020204" pitchFamily="34" charset="-122"/>
                <a:ea typeface="Microsoft YaHei" panose="020B0503020204020204" pitchFamily="34" charset="-122"/>
              </a:rPr>
              <a:t>y</a:t>
            </a:r>
            <a:r>
              <a:rPr lang="en-US" altLang="zh-CN" baseline="-25000" dirty="0" err="1">
                <a:latin typeface="Microsoft YaHei" panose="020B0503020204020204" pitchFamily="34" charset="-122"/>
                <a:ea typeface="Microsoft YaHei" panose="020B0503020204020204" pitchFamily="34" charset="-122"/>
              </a:rPr>
              <a:t>i</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表示贬义</a:t>
            </a:r>
            <a:endParaRPr lang="en-US" altLang="zh-CN"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主客观分析，</a:t>
            </a:r>
            <a:r>
              <a:rPr lang="en-US" altLang="zh-CN" dirty="0" err="1">
                <a:latin typeface="Microsoft YaHei" panose="020B0503020204020204" pitchFamily="34" charset="-122"/>
                <a:ea typeface="Microsoft YaHei" panose="020B0503020204020204" pitchFamily="34" charset="-122"/>
              </a:rPr>
              <a:t>y</a:t>
            </a:r>
            <a:r>
              <a:rPr lang="en-US" altLang="zh-CN" baseline="-25000" dirty="0" err="1">
                <a:latin typeface="Microsoft YaHei" panose="020B0503020204020204" pitchFamily="34" charset="-122"/>
                <a:ea typeface="Microsoft YaHei" panose="020B0503020204020204" pitchFamily="34" charset="-122"/>
              </a:rPr>
              <a:t>i</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表示主观，</a:t>
            </a:r>
            <a:r>
              <a:rPr lang="en-US" altLang="zh-CN" dirty="0" err="1">
                <a:latin typeface="Microsoft YaHei" panose="020B0503020204020204" pitchFamily="34" charset="-122"/>
                <a:ea typeface="Microsoft YaHei" panose="020B0503020204020204" pitchFamily="34" charset="-122"/>
              </a:rPr>
              <a:t>y</a:t>
            </a:r>
            <a:r>
              <a:rPr lang="en-US" altLang="zh-CN" baseline="-25000" dirty="0" err="1">
                <a:latin typeface="Microsoft YaHei" panose="020B0503020204020204" pitchFamily="34" charset="-122"/>
                <a:ea typeface="Microsoft YaHei" panose="020B0503020204020204" pitchFamily="34" charset="-122"/>
              </a:rPr>
              <a:t>i</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表示客观</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首先将文档  </a:t>
            </a:r>
            <a:r>
              <a:rPr lang="en-US" altLang="zh-CN" sz="2000" dirty="0">
                <a:latin typeface="Microsoft YaHei" panose="020B0503020204020204" pitchFamily="34" charset="-122"/>
                <a:ea typeface="Microsoft YaHei" panose="020B0503020204020204" pitchFamily="34" charset="-122"/>
              </a:rPr>
              <a:t>d</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转换为特征表示，在此基础上利用机器学习算法进行分类</a:t>
            </a:r>
            <a:endParaRPr lang="en-US" altLang="zh-CN" sz="2000" dirty="0">
              <a:latin typeface="Microsoft YaHei" panose="020B0503020204020204" pitchFamily="34" charset="-122"/>
              <a:ea typeface="Microsoft YaHei" panose="020B0503020204020204" pitchFamily="34" charset="-122"/>
            </a:endParaRPr>
          </a:p>
        </p:txBody>
      </p:sp>
      <p:grpSp>
        <p:nvGrpSpPr>
          <p:cNvPr id="38" name="Group 37" descr="\documentclass{article}&#10;\usepackage{amsmath, amsfonts ,bm}&#10;\pagestyle{empty}&#10;\begin{document}&#10;&#10;&#10;$\mathbb{D}=\left\{({d}_{1}, y_{1}),({d}_{2}, y_{2}), \ldots,({d}_{m}, y_{m})\right\}$&#10;&#10;\end{document}" title="IguanaTex Vector Display">
            <a:extLst>
              <a:ext uri="{FF2B5EF4-FFF2-40B4-BE49-F238E27FC236}">
                <a16:creationId xmlns:a16="http://schemas.microsoft.com/office/drawing/2014/main" id="{E83B630D-91C9-9AF5-8D4D-B54FE26A2ACE}"/>
              </a:ext>
            </a:extLst>
          </p:cNvPr>
          <p:cNvGrpSpPr>
            <a:grpSpLocks noChangeAspect="1"/>
          </p:cNvGrpSpPr>
          <p:nvPr>
            <p:custDataLst>
              <p:tags r:id="rId1"/>
            </p:custDataLst>
          </p:nvPr>
        </p:nvGrpSpPr>
        <p:grpSpPr>
          <a:xfrm>
            <a:off x="2439985" y="2439985"/>
            <a:ext cx="3933979" cy="227745"/>
            <a:chOff x="4480105" y="3803990"/>
            <a:chExt cx="3933979" cy="227745"/>
          </a:xfrm>
        </p:grpSpPr>
        <p:sp>
          <p:nvSpPr>
            <p:cNvPr id="6" name="Freeform 5">
              <a:extLst>
                <a:ext uri="{FF2B5EF4-FFF2-40B4-BE49-F238E27FC236}">
                  <a16:creationId xmlns:a16="http://schemas.microsoft.com/office/drawing/2014/main" id="{0C148ACD-D7A9-4DDB-077F-617F00799826}"/>
                </a:ext>
              </a:extLst>
            </p:cNvPr>
            <p:cNvSpPr/>
            <p:nvPr>
              <p:custDataLst>
                <p:tags r:id="rId13"/>
              </p:custDataLst>
            </p:nvPr>
          </p:nvSpPr>
          <p:spPr>
            <a:xfrm>
              <a:off x="4480105" y="3818793"/>
              <a:ext cx="169721" cy="156005"/>
            </a:xfrm>
            <a:custGeom>
              <a:avLst/>
              <a:gdLst>
                <a:gd name="connsiteX0" fmla="*/ 8626 w 169721"/>
                <a:gd name="connsiteY0" fmla="*/ 63 h 156005"/>
                <a:gd name="connsiteX1" fmla="*/ 77 w 169721"/>
                <a:gd name="connsiteY1" fmla="*/ 4162 h 156005"/>
                <a:gd name="connsiteX2" fmla="*/ 6866 w 169721"/>
                <a:gd name="connsiteY2" fmla="*/ 8034 h 156005"/>
                <a:gd name="connsiteX3" fmla="*/ 20946 w 169721"/>
                <a:gd name="connsiteY3" fmla="*/ 21015 h 156005"/>
                <a:gd name="connsiteX4" fmla="*/ 20946 w 169721"/>
                <a:gd name="connsiteY4" fmla="*/ 135116 h 156005"/>
                <a:gd name="connsiteX5" fmla="*/ 7117 w 169721"/>
                <a:gd name="connsiteY5" fmla="*/ 148098 h 156005"/>
                <a:gd name="connsiteX6" fmla="*/ 77 w 169721"/>
                <a:gd name="connsiteY6" fmla="*/ 151969 h 156005"/>
                <a:gd name="connsiteX7" fmla="*/ 8626 w 169721"/>
                <a:gd name="connsiteY7" fmla="*/ 156069 h 156005"/>
                <a:gd name="connsiteX8" fmla="*/ 81040 w 169721"/>
                <a:gd name="connsiteY8" fmla="*/ 156069 h 156005"/>
                <a:gd name="connsiteX9" fmla="*/ 169798 w 169721"/>
                <a:gd name="connsiteY9" fmla="*/ 75219 h 156005"/>
                <a:gd name="connsiteX10" fmla="*/ 81292 w 169721"/>
                <a:gd name="connsiteY10" fmla="*/ 63 h 156005"/>
                <a:gd name="connsiteX11" fmla="*/ 8626 w 169721"/>
                <a:gd name="connsiteY11" fmla="*/ 63 h 156005"/>
                <a:gd name="connsiteX12" fmla="*/ 111967 w 169721"/>
                <a:gd name="connsiteY12" fmla="*/ 12589 h 156005"/>
                <a:gd name="connsiteX13" fmla="*/ 160998 w 169721"/>
                <a:gd name="connsiteY13" fmla="*/ 75219 h 156005"/>
                <a:gd name="connsiteX14" fmla="*/ 112973 w 169721"/>
                <a:gd name="connsiteY14" fmla="*/ 142859 h 156005"/>
                <a:gd name="connsiteX15" fmla="*/ 134345 w 169721"/>
                <a:gd name="connsiteY15" fmla="*/ 75674 h 156005"/>
                <a:gd name="connsiteX16" fmla="*/ 111716 w 169721"/>
                <a:gd name="connsiteY16" fmla="*/ 12589 h 156005"/>
                <a:gd name="connsiteX17" fmla="*/ 111967 w 169721"/>
                <a:gd name="connsiteY17" fmla="*/ 12589 h 156005"/>
                <a:gd name="connsiteX18" fmla="*/ 27735 w 169721"/>
                <a:gd name="connsiteY18" fmla="*/ 148098 h 156005"/>
                <a:gd name="connsiteX19" fmla="*/ 29747 w 169721"/>
                <a:gd name="connsiteY19" fmla="*/ 135572 h 156005"/>
                <a:gd name="connsiteX20" fmla="*/ 29747 w 169721"/>
                <a:gd name="connsiteY20" fmla="*/ 20560 h 156005"/>
                <a:gd name="connsiteX21" fmla="*/ 27735 w 169721"/>
                <a:gd name="connsiteY21" fmla="*/ 8034 h 156005"/>
                <a:gd name="connsiteX22" fmla="*/ 56399 w 169721"/>
                <a:gd name="connsiteY22" fmla="*/ 8034 h 156005"/>
                <a:gd name="connsiteX23" fmla="*/ 53130 w 169721"/>
                <a:gd name="connsiteY23" fmla="*/ 19649 h 156005"/>
                <a:gd name="connsiteX24" fmla="*/ 53130 w 169721"/>
                <a:gd name="connsiteY24" fmla="*/ 136483 h 156005"/>
                <a:gd name="connsiteX25" fmla="*/ 56399 w 169721"/>
                <a:gd name="connsiteY25" fmla="*/ 148098 h 156005"/>
                <a:gd name="connsiteX26" fmla="*/ 27735 w 169721"/>
                <a:gd name="connsiteY26" fmla="*/ 148098 h 156005"/>
                <a:gd name="connsiteX27" fmla="*/ 61931 w 169721"/>
                <a:gd name="connsiteY27" fmla="*/ 20332 h 156005"/>
                <a:gd name="connsiteX28" fmla="*/ 66457 w 169721"/>
                <a:gd name="connsiteY28" fmla="*/ 10767 h 156005"/>
                <a:gd name="connsiteX29" fmla="*/ 78526 w 169721"/>
                <a:gd name="connsiteY29" fmla="*/ 8034 h 156005"/>
                <a:gd name="connsiteX30" fmla="*/ 125545 w 169721"/>
                <a:gd name="connsiteY30" fmla="*/ 75674 h 156005"/>
                <a:gd name="connsiteX31" fmla="*/ 76766 w 169721"/>
                <a:gd name="connsiteY31" fmla="*/ 148098 h 156005"/>
                <a:gd name="connsiteX32" fmla="*/ 61931 w 169721"/>
                <a:gd name="connsiteY32" fmla="*/ 135799 h 156005"/>
                <a:gd name="connsiteX33" fmla="*/ 61931 w 169721"/>
                <a:gd name="connsiteY33" fmla="*/ 20332 h 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9721" h="156005">
                  <a:moveTo>
                    <a:pt x="8626" y="63"/>
                  </a:moveTo>
                  <a:cubicBezTo>
                    <a:pt x="4100" y="63"/>
                    <a:pt x="77" y="63"/>
                    <a:pt x="77" y="4162"/>
                  </a:cubicBezTo>
                  <a:cubicBezTo>
                    <a:pt x="77" y="8034"/>
                    <a:pt x="4854" y="8034"/>
                    <a:pt x="6866" y="8034"/>
                  </a:cubicBezTo>
                  <a:cubicBezTo>
                    <a:pt x="19940" y="8034"/>
                    <a:pt x="20946" y="9856"/>
                    <a:pt x="20946" y="21015"/>
                  </a:cubicBezTo>
                  <a:lnTo>
                    <a:pt x="20946" y="135116"/>
                  </a:lnTo>
                  <a:cubicBezTo>
                    <a:pt x="20946" y="146276"/>
                    <a:pt x="19940" y="148098"/>
                    <a:pt x="7117" y="148098"/>
                  </a:cubicBezTo>
                  <a:cubicBezTo>
                    <a:pt x="4603" y="148098"/>
                    <a:pt x="77" y="148098"/>
                    <a:pt x="77" y="151969"/>
                  </a:cubicBezTo>
                  <a:cubicBezTo>
                    <a:pt x="77" y="156069"/>
                    <a:pt x="4100" y="156069"/>
                    <a:pt x="8626" y="156069"/>
                  </a:cubicBezTo>
                  <a:lnTo>
                    <a:pt x="81040" y="156069"/>
                  </a:lnTo>
                  <a:cubicBezTo>
                    <a:pt x="125042" y="156069"/>
                    <a:pt x="169798" y="131244"/>
                    <a:pt x="169798" y="75219"/>
                  </a:cubicBezTo>
                  <a:cubicBezTo>
                    <a:pt x="169798" y="20788"/>
                    <a:pt x="122025" y="63"/>
                    <a:pt x="81292" y="63"/>
                  </a:cubicBezTo>
                  <a:lnTo>
                    <a:pt x="8626" y="63"/>
                  </a:lnTo>
                  <a:close/>
                  <a:moveTo>
                    <a:pt x="111967" y="12589"/>
                  </a:moveTo>
                  <a:cubicBezTo>
                    <a:pt x="147923" y="23065"/>
                    <a:pt x="160998" y="48117"/>
                    <a:pt x="160998" y="75219"/>
                  </a:cubicBezTo>
                  <a:cubicBezTo>
                    <a:pt x="160998" y="113936"/>
                    <a:pt x="137865" y="134888"/>
                    <a:pt x="112973" y="142859"/>
                  </a:cubicBezTo>
                  <a:cubicBezTo>
                    <a:pt x="129317" y="127373"/>
                    <a:pt x="134345" y="102093"/>
                    <a:pt x="134345" y="75674"/>
                  </a:cubicBezTo>
                  <a:cubicBezTo>
                    <a:pt x="134345" y="42879"/>
                    <a:pt x="124539" y="24887"/>
                    <a:pt x="111716" y="12589"/>
                  </a:cubicBezTo>
                  <a:lnTo>
                    <a:pt x="111967" y="12589"/>
                  </a:lnTo>
                  <a:close/>
                  <a:moveTo>
                    <a:pt x="27735" y="148098"/>
                  </a:moveTo>
                  <a:cubicBezTo>
                    <a:pt x="29747" y="143998"/>
                    <a:pt x="29747" y="138532"/>
                    <a:pt x="29747" y="135572"/>
                  </a:cubicBezTo>
                  <a:lnTo>
                    <a:pt x="29747" y="20560"/>
                  </a:lnTo>
                  <a:cubicBezTo>
                    <a:pt x="29747" y="17599"/>
                    <a:pt x="29747" y="12133"/>
                    <a:pt x="27735" y="8034"/>
                  </a:cubicBezTo>
                  <a:lnTo>
                    <a:pt x="56399" y="8034"/>
                  </a:lnTo>
                  <a:cubicBezTo>
                    <a:pt x="53130" y="11450"/>
                    <a:pt x="53130" y="16460"/>
                    <a:pt x="53130" y="19649"/>
                  </a:cubicBezTo>
                  <a:lnTo>
                    <a:pt x="53130" y="136483"/>
                  </a:lnTo>
                  <a:cubicBezTo>
                    <a:pt x="53130" y="139899"/>
                    <a:pt x="53130" y="144454"/>
                    <a:pt x="56399" y="148098"/>
                  </a:cubicBezTo>
                  <a:lnTo>
                    <a:pt x="27735" y="148098"/>
                  </a:lnTo>
                  <a:close/>
                  <a:moveTo>
                    <a:pt x="61931" y="20332"/>
                  </a:moveTo>
                  <a:cubicBezTo>
                    <a:pt x="61931" y="15322"/>
                    <a:pt x="61931" y="13272"/>
                    <a:pt x="66457" y="10767"/>
                  </a:cubicBezTo>
                  <a:cubicBezTo>
                    <a:pt x="68720" y="9173"/>
                    <a:pt x="73246" y="8034"/>
                    <a:pt x="78526" y="8034"/>
                  </a:cubicBezTo>
                  <a:cubicBezTo>
                    <a:pt x="99647" y="8034"/>
                    <a:pt x="125545" y="24887"/>
                    <a:pt x="125545" y="75674"/>
                  </a:cubicBezTo>
                  <a:cubicBezTo>
                    <a:pt x="125545" y="104598"/>
                    <a:pt x="119007" y="148098"/>
                    <a:pt x="76766" y="148098"/>
                  </a:cubicBezTo>
                  <a:cubicBezTo>
                    <a:pt x="61931" y="148098"/>
                    <a:pt x="61931" y="140127"/>
                    <a:pt x="61931" y="135799"/>
                  </a:cubicBezTo>
                  <a:lnTo>
                    <a:pt x="61931" y="20332"/>
                  </a:lnTo>
                  <a:close/>
                </a:path>
              </a:pathLst>
            </a:custGeom>
            <a:solidFill>
              <a:srgbClr val="000000"/>
            </a:solidFill>
            <a:ln w="25238"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AAF31061-DCC5-CE9F-2FB8-476D2D9B8D6F}"/>
                </a:ext>
              </a:extLst>
            </p:cNvPr>
            <p:cNvSpPr/>
            <p:nvPr>
              <p:custDataLst>
                <p:tags r:id="rId14"/>
              </p:custDataLst>
            </p:nvPr>
          </p:nvSpPr>
          <p:spPr>
            <a:xfrm>
              <a:off x="4741601" y="3891216"/>
              <a:ext cx="167207" cy="53292"/>
            </a:xfrm>
            <a:custGeom>
              <a:avLst/>
              <a:gdLst>
                <a:gd name="connsiteX0" fmla="*/ 158745 w 167207"/>
                <a:gd name="connsiteY0" fmla="*/ 9173 h 53292"/>
                <a:gd name="connsiteX1" fmla="*/ 167294 w 167207"/>
                <a:gd name="connsiteY1" fmla="*/ 4618 h 53292"/>
                <a:gd name="connsiteX2" fmla="*/ 158996 w 167207"/>
                <a:gd name="connsiteY2" fmla="*/ 63 h 53292"/>
                <a:gd name="connsiteX3" fmla="*/ 8384 w 167207"/>
                <a:gd name="connsiteY3" fmla="*/ 63 h 53292"/>
                <a:gd name="connsiteX4" fmla="*/ 87 w 167207"/>
                <a:gd name="connsiteY4" fmla="*/ 4618 h 53292"/>
                <a:gd name="connsiteX5" fmla="*/ 8636 w 167207"/>
                <a:gd name="connsiteY5" fmla="*/ 9173 h 53292"/>
                <a:gd name="connsiteX6" fmla="*/ 158745 w 167207"/>
                <a:gd name="connsiteY6" fmla="*/ 9173 h 53292"/>
                <a:gd name="connsiteX7" fmla="*/ 158996 w 167207"/>
                <a:gd name="connsiteY7" fmla="*/ 53355 h 53292"/>
                <a:gd name="connsiteX8" fmla="*/ 167294 w 167207"/>
                <a:gd name="connsiteY8" fmla="*/ 48800 h 53292"/>
                <a:gd name="connsiteX9" fmla="*/ 158745 w 167207"/>
                <a:gd name="connsiteY9" fmla="*/ 44245 h 53292"/>
                <a:gd name="connsiteX10" fmla="*/ 8636 w 167207"/>
                <a:gd name="connsiteY10" fmla="*/ 44245 h 53292"/>
                <a:gd name="connsiteX11" fmla="*/ 87 w 167207"/>
                <a:gd name="connsiteY11" fmla="*/ 48800 h 53292"/>
                <a:gd name="connsiteX12" fmla="*/ 8384 w 167207"/>
                <a:gd name="connsiteY12" fmla="*/ 53355 h 53292"/>
                <a:gd name="connsiteX13" fmla="*/ 158996 w 167207"/>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07" h="53292">
                  <a:moveTo>
                    <a:pt x="158745" y="9173"/>
                  </a:moveTo>
                  <a:cubicBezTo>
                    <a:pt x="162516" y="9173"/>
                    <a:pt x="167294" y="9173"/>
                    <a:pt x="167294" y="4618"/>
                  </a:cubicBezTo>
                  <a:cubicBezTo>
                    <a:pt x="167294" y="63"/>
                    <a:pt x="162516" y="63"/>
                    <a:pt x="158996" y="63"/>
                  </a:cubicBezTo>
                  <a:lnTo>
                    <a:pt x="8384" y="63"/>
                  </a:lnTo>
                  <a:cubicBezTo>
                    <a:pt x="4864" y="63"/>
                    <a:pt x="87" y="63"/>
                    <a:pt x="87" y="4618"/>
                  </a:cubicBezTo>
                  <a:cubicBezTo>
                    <a:pt x="87" y="9173"/>
                    <a:pt x="4864" y="9173"/>
                    <a:pt x="8636" y="9173"/>
                  </a:cubicBezTo>
                  <a:lnTo>
                    <a:pt x="158745" y="9173"/>
                  </a:lnTo>
                  <a:close/>
                  <a:moveTo>
                    <a:pt x="158996" y="53355"/>
                  </a:moveTo>
                  <a:cubicBezTo>
                    <a:pt x="162516" y="53355"/>
                    <a:pt x="167294" y="53355"/>
                    <a:pt x="167294" y="48800"/>
                  </a:cubicBezTo>
                  <a:cubicBezTo>
                    <a:pt x="167294" y="44245"/>
                    <a:pt x="162516" y="44245"/>
                    <a:pt x="158745" y="44245"/>
                  </a:cubicBezTo>
                  <a:lnTo>
                    <a:pt x="8636" y="44245"/>
                  </a:lnTo>
                  <a:cubicBezTo>
                    <a:pt x="4864" y="44245"/>
                    <a:pt x="87" y="44245"/>
                    <a:pt x="87" y="48800"/>
                  </a:cubicBezTo>
                  <a:cubicBezTo>
                    <a:pt x="87" y="53355"/>
                    <a:pt x="4864" y="53355"/>
                    <a:pt x="8384" y="53355"/>
                  </a:cubicBezTo>
                  <a:lnTo>
                    <a:pt x="158996" y="53355"/>
                  </a:lnTo>
                  <a:close/>
                </a:path>
              </a:pathLst>
            </a:custGeom>
            <a:solidFill>
              <a:srgbClr val="000000"/>
            </a:solidFill>
            <a:ln w="25238"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A5AED656-D5B1-44B0-8045-7D7B00D33DCC}"/>
                </a:ext>
              </a:extLst>
            </p:cNvPr>
            <p:cNvSpPr/>
            <p:nvPr>
              <p:custDataLst>
                <p:tags r:id="rId15"/>
              </p:custDataLst>
            </p:nvPr>
          </p:nvSpPr>
          <p:spPr>
            <a:xfrm>
              <a:off x="5011031" y="3803990"/>
              <a:ext cx="89260" cy="227745"/>
            </a:xfrm>
            <a:custGeom>
              <a:avLst/>
              <a:gdLst>
                <a:gd name="connsiteX0" fmla="*/ 53151 w 89260"/>
                <a:gd name="connsiteY0" fmla="*/ 30353 h 227745"/>
                <a:gd name="connsiteX1" fmla="*/ 87095 w 89260"/>
                <a:gd name="connsiteY1" fmla="*/ 5073 h 227745"/>
                <a:gd name="connsiteX2" fmla="*/ 89358 w 89260"/>
                <a:gd name="connsiteY2" fmla="*/ 2568 h 227745"/>
                <a:gd name="connsiteX3" fmla="*/ 84581 w 89260"/>
                <a:gd name="connsiteY3" fmla="*/ 63 h 227745"/>
                <a:gd name="connsiteX4" fmla="*/ 36304 w 89260"/>
                <a:gd name="connsiteY4" fmla="*/ 28531 h 227745"/>
                <a:gd name="connsiteX5" fmla="*/ 36304 w 89260"/>
                <a:gd name="connsiteY5" fmla="*/ 80457 h 227745"/>
                <a:gd name="connsiteX6" fmla="*/ 26247 w 89260"/>
                <a:gd name="connsiteY6" fmla="*/ 104143 h 227745"/>
                <a:gd name="connsiteX7" fmla="*/ 2360 w 89260"/>
                <a:gd name="connsiteY7" fmla="*/ 111431 h 227745"/>
                <a:gd name="connsiteX8" fmla="*/ 97 w 89260"/>
                <a:gd name="connsiteY8" fmla="*/ 113936 h 227745"/>
                <a:gd name="connsiteX9" fmla="*/ 4120 w 89260"/>
                <a:gd name="connsiteY9" fmla="*/ 116441 h 227745"/>
                <a:gd name="connsiteX10" fmla="*/ 35550 w 89260"/>
                <a:gd name="connsiteY10" fmla="*/ 136710 h 227745"/>
                <a:gd name="connsiteX11" fmla="*/ 36304 w 89260"/>
                <a:gd name="connsiteY11" fmla="*/ 147870 h 227745"/>
                <a:gd name="connsiteX12" fmla="*/ 36304 w 89260"/>
                <a:gd name="connsiteY12" fmla="*/ 192964 h 227745"/>
                <a:gd name="connsiteX13" fmla="*/ 48374 w 89260"/>
                <a:gd name="connsiteY13" fmla="*/ 218471 h 227745"/>
                <a:gd name="connsiteX14" fmla="*/ 84581 w 89260"/>
                <a:gd name="connsiteY14" fmla="*/ 227809 h 227745"/>
                <a:gd name="connsiteX15" fmla="*/ 89358 w 89260"/>
                <a:gd name="connsiteY15" fmla="*/ 225304 h 227745"/>
                <a:gd name="connsiteX16" fmla="*/ 85335 w 89260"/>
                <a:gd name="connsiteY16" fmla="*/ 222798 h 227745"/>
                <a:gd name="connsiteX17" fmla="*/ 53905 w 89260"/>
                <a:gd name="connsiteY17" fmla="*/ 202984 h 227745"/>
                <a:gd name="connsiteX18" fmla="*/ 53151 w 89260"/>
                <a:gd name="connsiteY18" fmla="*/ 192280 h 227745"/>
                <a:gd name="connsiteX19" fmla="*/ 53151 w 89260"/>
                <a:gd name="connsiteY19" fmla="*/ 144454 h 227745"/>
                <a:gd name="connsiteX20" fmla="*/ 43093 w 89260"/>
                <a:gd name="connsiteY20" fmla="*/ 122818 h 227745"/>
                <a:gd name="connsiteX21" fmla="*/ 23481 w 89260"/>
                <a:gd name="connsiteY21" fmla="*/ 113936 h 227745"/>
                <a:gd name="connsiteX22" fmla="*/ 53151 w 89260"/>
                <a:gd name="connsiteY22" fmla="*/ 85012 h 227745"/>
                <a:gd name="connsiteX23" fmla="*/ 53151 w 89260"/>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60" h="227745">
                  <a:moveTo>
                    <a:pt x="53151" y="30353"/>
                  </a:moveTo>
                  <a:cubicBezTo>
                    <a:pt x="53151" y="21243"/>
                    <a:pt x="59688" y="6667"/>
                    <a:pt x="87095" y="5073"/>
                  </a:cubicBezTo>
                  <a:cubicBezTo>
                    <a:pt x="88352" y="4845"/>
                    <a:pt x="89358" y="3934"/>
                    <a:pt x="89358" y="2568"/>
                  </a:cubicBezTo>
                  <a:cubicBezTo>
                    <a:pt x="89358" y="63"/>
                    <a:pt x="87347" y="63"/>
                    <a:pt x="84581" y="63"/>
                  </a:cubicBezTo>
                  <a:cubicBezTo>
                    <a:pt x="59437" y="63"/>
                    <a:pt x="36556" y="11678"/>
                    <a:pt x="36304" y="28531"/>
                  </a:cubicBezTo>
                  <a:lnTo>
                    <a:pt x="36304" y="80457"/>
                  </a:lnTo>
                  <a:cubicBezTo>
                    <a:pt x="36304" y="89339"/>
                    <a:pt x="36304" y="96627"/>
                    <a:pt x="26247" y="104143"/>
                  </a:cubicBezTo>
                  <a:cubicBezTo>
                    <a:pt x="17446" y="110747"/>
                    <a:pt x="7892" y="111203"/>
                    <a:pt x="2360" y="111431"/>
                  </a:cubicBezTo>
                  <a:cubicBezTo>
                    <a:pt x="1103" y="111658"/>
                    <a:pt x="97" y="112569"/>
                    <a:pt x="97" y="113936"/>
                  </a:cubicBezTo>
                  <a:cubicBezTo>
                    <a:pt x="97" y="116213"/>
                    <a:pt x="1606" y="116213"/>
                    <a:pt x="4120" y="116441"/>
                  </a:cubicBezTo>
                  <a:cubicBezTo>
                    <a:pt x="20715" y="117352"/>
                    <a:pt x="32784" y="125551"/>
                    <a:pt x="35550" y="136710"/>
                  </a:cubicBezTo>
                  <a:cubicBezTo>
                    <a:pt x="36304" y="139216"/>
                    <a:pt x="36304" y="139671"/>
                    <a:pt x="36304" y="147870"/>
                  </a:cubicBezTo>
                  <a:lnTo>
                    <a:pt x="36304" y="192964"/>
                  </a:lnTo>
                  <a:cubicBezTo>
                    <a:pt x="36304" y="202529"/>
                    <a:pt x="36304" y="209817"/>
                    <a:pt x="48374" y="218471"/>
                  </a:cubicBezTo>
                  <a:cubicBezTo>
                    <a:pt x="58180" y="225304"/>
                    <a:pt x="74775" y="227809"/>
                    <a:pt x="84581" y="227809"/>
                  </a:cubicBezTo>
                  <a:cubicBezTo>
                    <a:pt x="87347" y="227809"/>
                    <a:pt x="89358" y="227809"/>
                    <a:pt x="89358" y="225304"/>
                  </a:cubicBezTo>
                  <a:cubicBezTo>
                    <a:pt x="89358" y="223026"/>
                    <a:pt x="87849" y="223026"/>
                    <a:pt x="85335" y="222798"/>
                  </a:cubicBezTo>
                  <a:cubicBezTo>
                    <a:pt x="69494" y="221887"/>
                    <a:pt x="57174" y="214599"/>
                    <a:pt x="53905" y="202984"/>
                  </a:cubicBezTo>
                  <a:cubicBezTo>
                    <a:pt x="53151" y="200935"/>
                    <a:pt x="53151" y="200479"/>
                    <a:pt x="53151" y="192280"/>
                  </a:cubicBezTo>
                  <a:lnTo>
                    <a:pt x="53151" y="144454"/>
                  </a:lnTo>
                  <a:cubicBezTo>
                    <a:pt x="53151" y="133977"/>
                    <a:pt x="51139" y="130106"/>
                    <a:pt x="43093" y="122818"/>
                  </a:cubicBezTo>
                  <a:cubicBezTo>
                    <a:pt x="37813" y="118035"/>
                    <a:pt x="30521" y="115758"/>
                    <a:pt x="23481" y="113936"/>
                  </a:cubicBezTo>
                  <a:cubicBezTo>
                    <a:pt x="44099" y="108698"/>
                    <a:pt x="53151" y="98221"/>
                    <a:pt x="53151" y="85012"/>
                  </a:cubicBezTo>
                  <a:lnTo>
                    <a:pt x="53151" y="30353"/>
                  </a:lnTo>
                  <a:close/>
                </a:path>
              </a:pathLst>
            </a:custGeom>
            <a:solidFill>
              <a:srgbClr val="000000"/>
            </a:solidFill>
            <a:ln w="25238"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F3180291-530C-9AE3-85E8-1B69F85F1033}"/>
                </a:ext>
              </a:extLst>
            </p:cNvPr>
            <p:cNvSpPr/>
            <p:nvPr>
              <p:custDataLst>
                <p:tags r:id="rId16"/>
              </p:custDataLst>
            </p:nvPr>
          </p:nvSpPr>
          <p:spPr>
            <a:xfrm>
              <a:off x="5143540" y="3803990"/>
              <a:ext cx="58333" cy="227745"/>
            </a:xfrm>
            <a:custGeom>
              <a:avLst/>
              <a:gdLst>
                <a:gd name="connsiteX0" fmla="*/ 58436 w 58333"/>
                <a:gd name="connsiteY0" fmla="*/ 225531 h 227745"/>
                <a:gd name="connsiteX1" fmla="*/ 54162 w 58333"/>
                <a:gd name="connsiteY1" fmla="*/ 220521 h 227745"/>
                <a:gd name="connsiteX2" fmla="*/ 14686 w 58333"/>
                <a:gd name="connsiteY2" fmla="*/ 113936 h 227745"/>
                <a:gd name="connsiteX3" fmla="*/ 55167 w 58333"/>
                <a:gd name="connsiteY3" fmla="*/ 6212 h 227745"/>
                <a:gd name="connsiteX4" fmla="*/ 58436 w 58333"/>
                <a:gd name="connsiteY4" fmla="*/ 2340 h 227745"/>
                <a:gd name="connsiteX5" fmla="*/ 55922 w 58333"/>
                <a:gd name="connsiteY5" fmla="*/ 63 h 227745"/>
                <a:gd name="connsiteX6" fmla="*/ 15943 w 58333"/>
                <a:gd name="connsiteY6" fmla="*/ 44473 h 227745"/>
                <a:gd name="connsiteX7" fmla="*/ 102 w 58333"/>
                <a:gd name="connsiteY7" fmla="*/ 113936 h 227745"/>
                <a:gd name="connsiteX8" fmla="*/ 16697 w 58333"/>
                <a:gd name="connsiteY8" fmla="*/ 184992 h 227745"/>
                <a:gd name="connsiteX9" fmla="*/ 55922 w 58333"/>
                <a:gd name="connsiteY9" fmla="*/ 227809 h 227745"/>
                <a:gd name="connsiteX10" fmla="*/ 58436 w 58333"/>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27745">
                  <a:moveTo>
                    <a:pt x="58436" y="225531"/>
                  </a:moveTo>
                  <a:cubicBezTo>
                    <a:pt x="58436" y="224848"/>
                    <a:pt x="58436" y="224393"/>
                    <a:pt x="54162" y="220521"/>
                  </a:cubicBezTo>
                  <a:cubicBezTo>
                    <a:pt x="22732" y="191825"/>
                    <a:pt x="14686" y="148781"/>
                    <a:pt x="14686" y="113936"/>
                  </a:cubicBezTo>
                  <a:cubicBezTo>
                    <a:pt x="14686" y="74308"/>
                    <a:pt x="24240" y="34680"/>
                    <a:pt x="55167" y="6212"/>
                  </a:cubicBezTo>
                  <a:cubicBezTo>
                    <a:pt x="58436" y="3479"/>
                    <a:pt x="58436" y="3023"/>
                    <a:pt x="58436" y="2340"/>
                  </a:cubicBezTo>
                  <a:cubicBezTo>
                    <a:pt x="58436" y="746"/>
                    <a:pt x="57430" y="63"/>
                    <a:pt x="55922" y="63"/>
                  </a:cubicBezTo>
                  <a:cubicBezTo>
                    <a:pt x="53407" y="63"/>
                    <a:pt x="30778" y="15549"/>
                    <a:pt x="15943" y="44473"/>
                  </a:cubicBezTo>
                  <a:cubicBezTo>
                    <a:pt x="3119" y="69525"/>
                    <a:pt x="102" y="94805"/>
                    <a:pt x="102" y="113936"/>
                  </a:cubicBezTo>
                  <a:cubicBezTo>
                    <a:pt x="102" y="131700"/>
                    <a:pt x="2868" y="159257"/>
                    <a:pt x="16697" y="184992"/>
                  </a:cubicBezTo>
                  <a:cubicBezTo>
                    <a:pt x="31784" y="213005"/>
                    <a:pt x="53407" y="227809"/>
                    <a:pt x="55922" y="227809"/>
                  </a:cubicBezTo>
                  <a:cubicBezTo>
                    <a:pt x="57430" y="227809"/>
                    <a:pt x="58436" y="227125"/>
                    <a:pt x="58436" y="225531"/>
                  </a:cubicBezTo>
                  <a:close/>
                </a:path>
              </a:pathLst>
            </a:custGeom>
            <a:solidFill>
              <a:srgbClr val="000000"/>
            </a:solidFill>
            <a:ln w="25238"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CEA3ABAB-BBA9-AA2C-1106-2A7D56B9E416}"/>
                </a:ext>
              </a:extLst>
            </p:cNvPr>
            <p:cNvSpPr/>
            <p:nvPr>
              <p:custDataLst>
                <p:tags r:id="rId17"/>
              </p:custDataLst>
            </p:nvPr>
          </p:nvSpPr>
          <p:spPr>
            <a:xfrm>
              <a:off x="5226487" y="3816743"/>
              <a:ext cx="119685" cy="160560"/>
            </a:xfrm>
            <a:custGeom>
              <a:avLst/>
              <a:gdLst>
                <a:gd name="connsiteX0" fmla="*/ 119791 w 119685"/>
                <a:gd name="connsiteY0" fmla="*/ 2568 h 160560"/>
                <a:gd name="connsiteX1" fmla="*/ 116522 w 119685"/>
                <a:gd name="connsiteY1" fmla="*/ 63 h 160560"/>
                <a:gd name="connsiteX2" fmla="*/ 84590 w 119685"/>
                <a:gd name="connsiteY2" fmla="*/ 2568 h 160560"/>
                <a:gd name="connsiteX3" fmla="*/ 81069 w 119685"/>
                <a:gd name="connsiteY3" fmla="*/ 6895 h 160560"/>
                <a:gd name="connsiteX4" fmla="*/ 87104 w 119685"/>
                <a:gd name="connsiteY4" fmla="*/ 9628 h 160560"/>
                <a:gd name="connsiteX5" fmla="*/ 99676 w 119685"/>
                <a:gd name="connsiteY5" fmla="*/ 13500 h 160560"/>
                <a:gd name="connsiteX6" fmla="*/ 98922 w 119685"/>
                <a:gd name="connsiteY6" fmla="*/ 18055 h 160560"/>
                <a:gd name="connsiteX7" fmla="*/ 83835 w 119685"/>
                <a:gd name="connsiteY7" fmla="*/ 72030 h 160560"/>
                <a:gd name="connsiteX8" fmla="*/ 60703 w 119685"/>
                <a:gd name="connsiteY8" fmla="*/ 57455 h 160560"/>
                <a:gd name="connsiteX9" fmla="*/ 106 w 119685"/>
                <a:gd name="connsiteY9" fmla="*/ 124184 h 160560"/>
                <a:gd name="connsiteX10" fmla="*/ 33547 w 119685"/>
                <a:gd name="connsiteY10" fmla="*/ 160624 h 160560"/>
                <a:gd name="connsiteX11" fmla="*/ 66235 w 119685"/>
                <a:gd name="connsiteY11" fmla="*/ 143543 h 160560"/>
                <a:gd name="connsiteX12" fmla="*/ 89116 w 119685"/>
                <a:gd name="connsiteY12" fmla="*/ 160624 h 160560"/>
                <a:gd name="connsiteX13" fmla="*/ 107722 w 119685"/>
                <a:gd name="connsiteY13" fmla="*/ 148098 h 160560"/>
                <a:gd name="connsiteX14" fmla="*/ 115265 w 119685"/>
                <a:gd name="connsiteY14" fmla="*/ 125551 h 160560"/>
                <a:gd name="connsiteX15" fmla="*/ 112248 w 119685"/>
                <a:gd name="connsiteY15" fmla="*/ 123273 h 160560"/>
                <a:gd name="connsiteX16" fmla="*/ 108728 w 119685"/>
                <a:gd name="connsiteY16" fmla="*/ 127373 h 160560"/>
                <a:gd name="connsiteX17" fmla="*/ 89618 w 119685"/>
                <a:gd name="connsiteY17" fmla="*/ 155613 h 160560"/>
                <a:gd name="connsiteX18" fmla="*/ 82075 w 119685"/>
                <a:gd name="connsiteY18" fmla="*/ 145137 h 160560"/>
                <a:gd name="connsiteX19" fmla="*/ 83584 w 119685"/>
                <a:gd name="connsiteY19" fmla="*/ 134205 h 160560"/>
                <a:gd name="connsiteX20" fmla="*/ 119791 w 119685"/>
                <a:gd name="connsiteY20" fmla="*/ 2568 h 160560"/>
                <a:gd name="connsiteX21" fmla="*/ 67492 w 119685"/>
                <a:gd name="connsiteY21" fmla="*/ 131017 h 160560"/>
                <a:gd name="connsiteX22" fmla="*/ 62463 w 119685"/>
                <a:gd name="connsiteY22" fmla="*/ 139443 h 160560"/>
                <a:gd name="connsiteX23" fmla="*/ 34050 w 119685"/>
                <a:gd name="connsiteY23" fmla="*/ 155613 h 160560"/>
                <a:gd name="connsiteX24" fmla="*/ 17958 w 119685"/>
                <a:gd name="connsiteY24" fmla="*/ 134205 h 160560"/>
                <a:gd name="connsiteX25" fmla="*/ 31787 w 119685"/>
                <a:gd name="connsiteY25" fmla="*/ 84329 h 160560"/>
                <a:gd name="connsiteX26" fmla="*/ 60954 w 119685"/>
                <a:gd name="connsiteY26" fmla="*/ 62465 h 160560"/>
                <a:gd name="connsiteX27" fmla="*/ 80818 w 119685"/>
                <a:gd name="connsiteY27" fmla="*/ 82507 h 160560"/>
                <a:gd name="connsiteX28" fmla="*/ 80064 w 119685"/>
                <a:gd name="connsiteY28" fmla="*/ 86378 h 160560"/>
                <a:gd name="connsiteX29" fmla="*/ 67492 w 119685"/>
                <a:gd name="connsiteY29" fmla="*/ 131017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685" h="160560">
                  <a:moveTo>
                    <a:pt x="119791" y="2568"/>
                  </a:moveTo>
                  <a:cubicBezTo>
                    <a:pt x="119791" y="2340"/>
                    <a:pt x="119791" y="63"/>
                    <a:pt x="116522" y="63"/>
                  </a:cubicBezTo>
                  <a:cubicBezTo>
                    <a:pt x="112751" y="63"/>
                    <a:pt x="88864" y="2112"/>
                    <a:pt x="84590" y="2568"/>
                  </a:cubicBezTo>
                  <a:cubicBezTo>
                    <a:pt x="82578" y="2796"/>
                    <a:pt x="81069" y="3934"/>
                    <a:pt x="81069" y="6895"/>
                  </a:cubicBezTo>
                  <a:cubicBezTo>
                    <a:pt x="81069" y="9628"/>
                    <a:pt x="83332" y="9628"/>
                    <a:pt x="87104" y="9628"/>
                  </a:cubicBezTo>
                  <a:cubicBezTo>
                    <a:pt x="99173" y="9628"/>
                    <a:pt x="99676" y="11222"/>
                    <a:pt x="99676" y="13500"/>
                  </a:cubicBezTo>
                  <a:lnTo>
                    <a:pt x="98922" y="18055"/>
                  </a:lnTo>
                  <a:lnTo>
                    <a:pt x="83835" y="72030"/>
                  </a:lnTo>
                  <a:cubicBezTo>
                    <a:pt x="79309" y="63604"/>
                    <a:pt x="72018" y="57455"/>
                    <a:pt x="60703" y="57455"/>
                  </a:cubicBezTo>
                  <a:cubicBezTo>
                    <a:pt x="31285" y="57455"/>
                    <a:pt x="106" y="90933"/>
                    <a:pt x="106" y="124184"/>
                  </a:cubicBezTo>
                  <a:cubicBezTo>
                    <a:pt x="106" y="145592"/>
                    <a:pt x="13935" y="160624"/>
                    <a:pt x="33547" y="160624"/>
                  </a:cubicBezTo>
                  <a:cubicBezTo>
                    <a:pt x="38576" y="160624"/>
                    <a:pt x="51148" y="159713"/>
                    <a:pt x="66235" y="143543"/>
                  </a:cubicBezTo>
                  <a:cubicBezTo>
                    <a:pt x="68246" y="153108"/>
                    <a:pt x="77046" y="160624"/>
                    <a:pt x="89116" y="160624"/>
                  </a:cubicBezTo>
                  <a:cubicBezTo>
                    <a:pt x="97916" y="160624"/>
                    <a:pt x="103699" y="155386"/>
                    <a:pt x="107722" y="148098"/>
                  </a:cubicBezTo>
                  <a:cubicBezTo>
                    <a:pt x="111997" y="139899"/>
                    <a:pt x="115265" y="126006"/>
                    <a:pt x="115265" y="125551"/>
                  </a:cubicBezTo>
                  <a:cubicBezTo>
                    <a:pt x="115265" y="123273"/>
                    <a:pt x="113002" y="123273"/>
                    <a:pt x="112248" y="123273"/>
                  </a:cubicBezTo>
                  <a:cubicBezTo>
                    <a:pt x="109734" y="123273"/>
                    <a:pt x="109482" y="124184"/>
                    <a:pt x="108728" y="127373"/>
                  </a:cubicBezTo>
                  <a:cubicBezTo>
                    <a:pt x="104453" y="142176"/>
                    <a:pt x="99927" y="155613"/>
                    <a:pt x="89618" y="155613"/>
                  </a:cubicBezTo>
                  <a:cubicBezTo>
                    <a:pt x="82830" y="155613"/>
                    <a:pt x="82075" y="149692"/>
                    <a:pt x="82075" y="145137"/>
                  </a:cubicBezTo>
                  <a:cubicBezTo>
                    <a:pt x="82075" y="139671"/>
                    <a:pt x="82578" y="138077"/>
                    <a:pt x="83584" y="134205"/>
                  </a:cubicBezTo>
                  <a:lnTo>
                    <a:pt x="119791" y="2568"/>
                  </a:lnTo>
                  <a:close/>
                  <a:moveTo>
                    <a:pt x="67492" y="131017"/>
                  </a:moveTo>
                  <a:cubicBezTo>
                    <a:pt x="66235" y="135116"/>
                    <a:pt x="66235" y="135572"/>
                    <a:pt x="62463" y="139443"/>
                  </a:cubicBezTo>
                  <a:cubicBezTo>
                    <a:pt x="51400" y="151969"/>
                    <a:pt x="41091" y="155613"/>
                    <a:pt x="34050" y="155613"/>
                  </a:cubicBezTo>
                  <a:cubicBezTo>
                    <a:pt x="21478" y="155613"/>
                    <a:pt x="17958" y="143087"/>
                    <a:pt x="17958" y="134205"/>
                  </a:cubicBezTo>
                  <a:cubicBezTo>
                    <a:pt x="17958" y="122818"/>
                    <a:pt x="26004" y="94805"/>
                    <a:pt x="31787" y="84329"/>
                  </a:cubicBezTo>
                  <a:cubicBezTo>
                    <a:pt x="39582" y="70892"/>
                    <a:pt x="50897" y="62465"/>
                    <a:pt x="60954" y="62465"/>
                  </a:cubicBezTo>
                  <a:cubicBezTo>
                    <a:pt x="77298" y="62465"/>
                    <a:pt x="80818" y="81140"/>
                    <a:pt x="80818" y="82507"/>
                  </a:cubicBezTo>
                  <a:cubicBezTo>
                    <a:pt x="80818" y="83873"/>
                    <a:pt x="80315" y="85240"/>
                    <a:pt x="80064" y="86378"/>
                  </a:cubicBezTo>
                  <a:lnTo>
                    <a:pt x="67492" y="131017"/>
                  </a:lnTo>
                  <a:close/>
                </a:path>
              </a:pathLst>
            </a:custGeom>
            <a:solidFill>
              <a:srgbClr val="000000"/>
            </a:solidFill>
            <a:ln w="25238"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B16DBA37-6FDD-AFCF-4503-32365FA8D4BC}"/>
                </a:ext>
              </a:extLst>
            </p:cNvPr>
            <p:cNvSpPr/>
            <p:nvPr>
              <p:custDataLst>
                <p:tags r:id="rId18"/>
              </p:custDataLst>
            </p:nvPr>
          </p:nvSpPr>
          <p:spPr>
            <a:xfrm>
              <a:off x="5366485" y="3903104"/>
              <a:ext cx="64066" cy="105856"/>
            </a:xfrm>
            <a:custGeom>
              <a:avLst/>
              <a:gdLst>
                <a:gd name="connsiteX0" fmla="*/ 39889 w 64066"/>
                <a:gd name="connsiteY0" fmla="*/ 4528 h 105856"/>
                <a:gd name="connsiteX1" fmla="*/ 34609 w 64066"/>
                <a:gd name="connsiteY1" fmla="*/ 64 h 105856"/>
                <a:gd name="connsiteX2" fmla="*/ 111 w 64066"/>
                <a:gd name="connsiteY2" fmla="*/ 10267 h 105856"/>
                <a:gd name="connsiteX3" fmla="*/ 111 w 64066"/>
                <a:gd name="connsiteY3" fmla="*/ 16006 h 105856"/>
                <a:gd name="connsiteX4" fmla="*/ 25632 w 64066"/>
                <a:gd name="connsiteY4" fmla="*/ 11543 h 105856"/>
                <a:gd name="connsiteX5" fmla="*/ 25632 w 64066"/>
                <a:gd name="connsiteY5" fmla="*/ 92848 h 105856"/>
                <a:gd name="connsiteX6" fmla="*/ 8032 w 64066"/>
                <a:gd name="connsiteY6" fmla="*/ 100181 h 105856"/>
                <a:gd name="connsiteX7" fmla="*/ 1343 w 64066"/>
                <a:gd name="connsiteY7" fmla="*/ 100181 h 105856"/>
                <a:gd name="connsiteX8" fmla="*/ 1343 w 64066"/>
                <a:gd name="connsiteY8" fmla="*/ 105921 h 105856"/>
                <a:gd name="connsiteX9" fmla="*/ 32673 w 64066"/>
                <a:gd name="connsiteY9" fmla="*/ 105283 h 105856"/>
                <a:gd name="connsiteX10" fmla="*/ 64178 w 64066"/>
                <a:gd name="connsiteY10" fmla="*/ 105921 h 105856"/>
                <a:gd name="connsiteX11" fmla="*/ 64178 w 64066"/>
                <a:gd name="connsiteY11" fmla="*/ 100181 h 105856"/>
                <a:gd name="connsiteX12" fmla="*/ 57490 w 64066"/>
                <a:gd name="connsiteY12" fmla="*/ 100181 h 105856"/>
                <a:gd name="connsiteX13" fmla="*/ 39889 w 64066"/>
                <a:gd name="connsiteY13" fmla="*/ 92848 h 105856"/>
                <a:gd name="connsiteX14" fmla="*/ 39889 w 64066"/>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66" h="105856">
                  <a:moveTo>
                    <a:pt x="39889" y="4528"/>
                  </a:moveTo>
                  <a:cubicBezTo>
                    <a:pt x="39889" y="224"/>
                    <a:pt x="39537" y="64"/>
                    <a:pt x="34609" y="64"/>
                  </a:cubicBezTo>
                  <a:cubicBezTo>
                    <a:pt x="23344" y="10108"/>
                    <a:pt x="7328" y="10267"/>
                    <a:pt x="111" y="10267"/>
                  </a:cubicBezTo>
                  <a:lnTo>
                    <a:pt x="111" y="16006"/>
                  </a:lnTo>
                  <a:cubicBezTo>
                    <a:pt x="4335" y="16006"/>
                    <a:pt x="15952" y="16006"/>
                    <a:pt x="25632" y="11543"/>
                  </a:cubicBezTo>
                  <a:lnTo>
                    <a:pt x="25632" y="92848"/>
                  </a:lnTo>
                  <a:cubicBezTo>
                    <a:pt x="25632" y="98109"/>
                    <a:pt x="25632" y="100181"/>
                    <a:pt x="8032" y="100181"/>
                  </a:cubicBezTo>
                  <a:lnTo>
                    <a:pt x="1343" y="100181"/>
                  </a:lnTo>
                  <a:lnTo>
                    <a:pt x="1343" y="105921"/>
                  </a:lnTo>
                  <a:cubicBezTo>
                    <a:pt x="4511" y="105761"/>
                    <a:pt x="26160" y="105283"/>
                    <a:pt x="32673" y="105283"/>
                  </a:cubicBezTo>
                  <a:cubicBezTo>
                    <a:pt x="38129" y="105283"/>
                    <a:pt x="60306" y="105761"/>
                    <a:pt x="64178" y="105921"/>
                  </a:cubicBezTo>
                  <a:lnTo>
                    <a:pt x="64178" y="100181"/>
                  </a:lnTo>
                  <a:lnTo>
                    <a:pt x="57490" y="100181"/>
                  </a:lnTo>
                  <a:cubicBezTo>
                    <a:pt x="39889" y="100181"/>
                    <a:pt x="39889" y="98109"/>
                    <a:pt x="39889" y="92848"/>
                  </a:cubicBezTo>
                  <a:lnTo>
                    <a:pt x="39889" y="4528"/>
                  </a:lnTo>
                  <a:close/>
                </a:path>
              </a:pathLst>
            </a:custGeom>
            <a:solidFill>
              <a:srgbClr val="000000"/>
            </a:solidFill>
            <a:ln w="25238"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8533B7B3-8E90-1D3B-6B11-BCAE2E4C06E2}"/>
                </a:ext>
              </a:extLst>
            </p:cNvPr>
            <p:cNvSpPr/>
            <p:nvPr>
              <p:custDataLst>
                <p:tags r:id="rId19"/>
              </p:custDataLst>
            </p:nvPr>
          </p:nvSpPr>
          <p:spPr>
            <a:xfrm>
              <a:off x="5481723" y="3950658"/>
              <a:ext cx="29418" cy="68096"/>
            </a:xfrm>
            <a:custGeom>
              <a:avLst/>
              <a:gdLst>
                <a:gd name="connsiteX0" fmla="*/ 29534 w 29418"/>
                <a:gd name="connsiteY0" fmla="*/ 23976 h 68096"/>
                <a:gd name="connsiteX1" fmla="*/ 13442 w 29418"/>
                <a:gd name="connsiteY1" fmla="*/ 63 h 68096"/>
                <a:gd name="connsiteX2" fmla="*/ 116 w 29418"/>
                <a:gd name="connsiteY2" fmla="*/ 12133 h 68096"/>
                <a:gd name="connsiteX3" fmla="*/ 13442 w 29418"/>
                <a:gd name="connsiteY3" fmla="*/ 24204 h 68096"/>
                <a:gd name="connsiteX4" fmla="*/ 22242 w 29418"/>
                <a:gd name="connsiteY4" fmla="*/ 21243 h 68096"/>
                <a:gd name="connsiteX5" fmla="*/ 23500 w 29418"/>
                <a:gd name="connsiteY5" fmla="*/ 20560 h 68096"/>
                <a:gd name="connsiteX6" fmla="*/ 24002 w 29418"/>
                <a:gd name="connsiteY6" fmla="*/ 23976 h 68096"/>
                <a:gd name="connsiteX7" fmla="*/ 6905 w 29418"/>
                <a:gd name="connsiteY7" fmla="*/ 62010 h 68096"/>
                <a:gd name="connsiteX8" fmla="*/ 4139 w 29418"/>
                <a:gd name="connsiteY8" fmla="*/ 65654 h 68096"/>
                <a:gd name="connsiteX9" fmla="*/ 6653 w 29418"/>
                <a:gd name="connsiteY9" fmla="*/ 68159 h 68096"/>
                <a:gd name="connsiteX10" fmla="*/ 29534 w 29418"/>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68096">
                  <a:moveTo>
                    <a:pt x="29534" y="23976"/>
                  </a:moveTo>
                  <a:cubicBezTo>
                    <a:pt x="29534" y="8945"/>
                    <a:pt x="23248" y="63"/>
                    <a:pt x="13442" y="63"/>
                  </a:cubicBezTo>
                  <a:cubicBezTo>
                    <a:pt x="5144" y="63"/>
                    <a:pt x="116" y="5756"/>
                    <a:pt x="116" y="12133"/>
                  </a:cubicBezTo>
                  <a:cubicBezTo>
                    <a:pt x="116" y="18282"/>
                    <a:pt x="5144" y="24204"/>
                    <a:pt x="13442" y="24204"/>
                  </a:cubicBezTo>
                  <a:cubicBezTo>
                    <a:pt x="16459" y="24204"/>
                    <a:pt x="19728" y="23293"/>
                    <a:pt x="22242" y="21243"/>
                  </a:cubicBezTo>
                  <a:cubicBezTo>
                    <a:pt x="22997" y="20788"/>
                    <a:pt x="23248" y="20560"/>
                    <a:pt x="23500" y="20560"/>
                  </a:cubicBezTo>
                  <a:cubicBezTo>
                    <a:pt x="23751" y="20560"/>
                    <a:pt x="24002" y="20788"/>
                    <a:pt x="24002" y="23976"/>
                  </a:cubicBezTo>
                  <a:cubicBezTo>
                    <a:pt x="24002" y="40829"/>
                    <a:pt x="15202" y="54494"/>
                    <a:pt x="6905" y="62010"/>
                  </a:cubicBezTo>
                  <a:cubicBezTo>
                    <a:pt x="4139" y="64515"/>
                    <a:pt x="4139" y="64970"/>
                    <a:pt x="4139" y="65654"/>
                  </a:cubicBezTo>
                  <a:cubicBezTo>
                    <a:pt x="4139" y="67248"/>
                    <a:pt x="5396" y="68159"/>
                    <a:pt x="6653" y="68159"/>
                  </a:cubicBezTo>
                  <a:cubicBezTo>
                    <a:pt x="9419" y="68159"/>
                    <a:pt x="29534" y="50622"/>
                    <a:pt x="29534" y="23976"/>
                  </a:cubicBezTo>
                  <a:close/>
                </a:path>
              </a:pathLst>
            </a:custGeom>
            <a:solidFill>
              <a:srgbClr val="000000"/>
            </a:solidFill>
            <a:ln w="25238"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C9B110CA-9C77-D9F8-08B3-6B4675D7D7AA}"/>
                </a:ext>
              </a:extLst>
            </p:cNvPr>
            <p:cNvSpPr/>
            <p:nvPr>
              <p:custDataLst>
                <p:tags r:id="rId20"/>
              </p:custDataLst>
            </p:nvPr>
          </p:nvSpPr>
          <p:spPr>
            <a:xfrm>
              <a:off x="5579141" y="3874135"/>
              <a:ext cx="115913" cy="147351"/>
            </a:xfrm>
            <a:custGeom>
              <a:avLst/>
              <a:gdLst>
                <a:gd name="connsiteX0" fmla="*/ 115028 w 115913"/>
                <a:gd name="connsiteY0" fmla="*/ 13955 h 147351"/>
                <a:gd name="connsiteX1" fmla="*/ 116034 w 115913"/>
                <a:gd name="connsiteY1" fmla="*/ 8717 h 147351"/>
                <a:gd name="connsiteX2" fmla="*/ 108742 w 115913"/>
                <a:gd name="connsiteY2" fmla="*/ 2568 h 147351"/>
                <a:gd name="connsiteX3" fmla="*/ 99942 w 115913"/>
                <a:gd name="connsiteY3" fmla="*/ 7351 h 147351"/>
                <a:gd name="connsiteX4" fmla="*/ 96421 w 115913"/>
                <a:gd name="connsiteY4" fmla="*/ 19649 h 147351"/>
                <a:gd name="connsiteX5" fmla="*/ 91393 w 115913"/>
                <a:gd name="connsiteY5" fmla="*/ 37869 h 147351"/>
                <a:gd name="connsiteX6" fmla="*/ 80078 w 115913"/>
                <a:gd name="connsiteY6" fmla="*/ 78863 h 147351"/>
                <a:gd name="connsiteX7" fmla="*/ 51665 w 115913"/>
                <a:gd name="connsiteY7" fmla="*/ 98221 h 147351"/>
                <a:gd name="connsiteX8" fmla="*/ 36076 w 115913"/>
                <a:gd name="connsiteY8" fmla="*/ 79774 h 147351"/>
                <a:gd name="connsiteX9" fmla="*/ 48899 w 115913"/>
                <a:gd name="connsiteY9" fmla="*/ 35136 h 147351"/>
                <a:gd name="connsiteX10" fmla="*/ 53928 w 115913"/>
                <a:gd name="connsiteY10" fmla="*/ 18738 h 147351"/>
                <a:gd name="connsiteX11" fmla="*/ 33310 w 115913"/>
                <a:gd name="connsiteY11" fmla="*/ 63 h 147351"/>
                <a:gd name="connsiteX12" fmla="*/ 120 w 115913"/>
                <a:gd name="connsiteY12" fmla="*/ 35136 h 147351"/>
                <a:gd name="connsiteX13" fmla="*/ 3137 w 115913"/>
                <a:gd name="connsiteY13" fmla="*/ 37413 h 147351"/>
                <a:gd name="connsiteX14" fmla="*/ 7160 w 115913"/>
                <a:gd name="connsiteY14" fmla="*/ 33314 h 147351"/>
                <a:gd name="connsiteX15" fmla="*/ 32556 w 115913"/>
                <a:gd name="connsiteY15" fmla="*/ 5073 h 147351"/>
                <a:gd name="connsiteX16" fmla="*/ 38842 w 115913"/>
                <a:gd name="connsiteY16" fmla="*/ 12361 h 147351"/>
                <a:gd name="connsiteX17" fmla="*/ 34567 w 115913"/>
                <a:gd name="connsiteY17" fmla="*/ 28303 h 147351"/>
                <a:gd name="connsiteX18" fmla="*/ 19984 w 115913"/>
                <a:gd name="connsiteY18" fmla="*/ 76130 h 147351"/>
                <a:gd name="connsiteX19" fmla="*/ 50659 w 115913"/>
                <a:gd name="connsiteY19" fmla="*/ 103232 h 147351"/>
                <a:gd name="connsiteX20" fmla="*/ 76055 w 115913"/>
                <a:gd name="connsiteY20" fmla="*/ 92983 h 147351"/>
                <a:gd name="connsiteX21" fmla="*/ 59711 w 115913"/>
                <a:gd name="connsiteY21" fmla="*/ 128056 h 147351"/>
                <a:gd name="connsiteX22" fmla="*/ 32053 w 115913"/>
                <a:gd name="connsiteY22" fmla="*/ 142404 h 147351"/>
                <a:gd name="connsiteX23" fmla="*/ 12944 w 115913"/>
                <a:gd name="connsiteY23" fmla="*/ 132839 h 147351"/>
                <a:gd name="connsiteX24" fmla="*/ 23755 w 115913"/>
                <a:gd name="connsiteY24" fmla="*/ 130106 h 147351"/>
                <a:gd name="connsiteX25" fmla="*/ 28784 w 115913"/>
                <a:gd name="connsiteY25" fmla="*/ 120768 h 147351"/>
                <a:gd name="connsiteX26" fmla="*/ 19481 w 115913"/>
                <a:gd name="connsiteY26" fmla="*/ 112797 h 147351"/>
                <a:gd name="connsiteX27" fmla="*/ 5400 w 115913"/>
                <a:gd name="connsiteY27" fmla="*/ 127601 h 147351"/>
                <a:gd name="connsiteX28" fmla="*/ 32053 w 115913"/>
                <a:gd name="connsiteY28" fmla="*/ 147414 h 147351"/>
                <a:gd name="connsiteX29" fmla="*/ 90890 w 115913"/>
                <a:gd name="connsiteY29" fmla="*/ 100954 h 147351"/>
                <a:gd name="connsiteX30" fmla="*/ 115028 w 115913"/>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913" h="147351">
                  <a:moveTo>
                    <a:pt x="115028" y="13955"/>
                  </a:moveTo>
                  <a:cubicBezTo>
                    <a:pt x="116034" y="10767"/>
                    <a:pt x="116034" y="10311"/>
                    <a:pt x="116034" y="8717"/>
                  </a:cubicBezTo>
                  <a:cubicBezTo>
                    <a:pt x="116034" y="4618"/>
                    <a:pt x="112513" y="2568"/>
                    <a:pt x="108742" y="2568"/>
                  </a:cubicBezTo>
                  <a:cubicBezTo>
                    <a:pt x="106228" y="2568"/>
                    <a:pt x="102204" y="3934"/>
                    <a:pt x="99942" y="7351"/>
                  </a:cubicBezTo>
                  <a:cubicBezTo>
                    <a:pt x="99439" y="8489"/>
                    <a:pt x="97427" y="15550"/>
                    <a:pt x="96421" y="19649"/>
                  </a:cubicBezTo>
                  <a:cubicBezTo>
                    <a:pt x="94661" y="25570"/>
                    <a:pt x="92901" y="31719"/>
                    <a:pt x="91393" y="37869"/>
                  </a:cubicBezTo>
                  <a:lnTo>
                    <a:pt x="80078" y="78863"/>
                  </a:lnTo>
                  <a:cubicBezTo>
                    <a:pt x="79072" y="82279"/>
                    <a:pt x="68260" y="98221"/>
                    <a:pt x="51665" y="98221"/>
                  </a:cubicBezTo>
                  <a:cubicBezTo>
                    <a:pt x="38842" y="98221"/>
                    <a:pt x="36076" y="88200"/>
                    <a:pt x="36076" y="79774"/>
                  </a:cubicBezTo>
                  <a:cubicBezTo>
                    <a:pt x="36076" y="69298"/>
                    <a:pt x="40350" y="55177"/>
                    <a:pt x="48899" y="35136"/>
                  </a:cubicBezTo>
                  <a:cubicBezTo>
                    <a:pt x="52922" y="25798"/>
                    <a:pt x="53928" y="23293"/>
                    <a:pt x="53928" y="18738"/>
                  </a:cubicBezTo>
                  <a:cubicBezTo>
                    <a:pt x="53928" y="8489"/>
                    <a:pt x="45882" y="63"/>
                    <a:pt x="33310" y="63"/>
                  </a:cubicBezTo>
                  <a:cubicBezTo>
                    <a:pt x="9423" y="63"/>
                    <a:pt x="120" y="33086"/>
                    <a:pt x="120" y="35136"/>
                  </a:cubicBezTo>
                  <a:cubicBezTo>
                    <a:pt x="120" y="37413"/>
                    <a:pt x="2635" y="37413"/>
                    <a:pt x="3137" y="37413"/>
                  </a:cubicBezTo>
                  <a:cubicBezTo>
                    <a:pt x="5652" y="37413"/>
                    <a:pt x="5903" y="36958"/>
                    <a:pt x="7160" y="33314"/>
                  </a:cubicBezTo>
                  <a:cubicBezTo>
                    <a:pt x="13949" y="11906"/>
                    <a:pt x="24007" y="5073"/>
                    <a:pt x="32556" y="5073"/>
                  </a:cubicBezTo>
                  <a:cubicBezTo>
                    <a:pt x="34567" y="5073"/>
                    <a:pt x="38842" y="5073"/>
                    <a:pt x="38842" y="12361"/>
                  </a:cubicBezTo>
                  <a:cubicBezTo>
                    <a:pt x="38842" y="18055"/>
                    <a:pt x="36327" y="23976"/>
                    <a:pt x="34567" y="28303"/>
                  </a:cubicBezTo>
                  <a:cubicBezTo>
                    <a:pt x="24510" y="52444"/>
                    <a:pt x="19984" y="65426"/>
                    <a:pt x="19984" y="76130"/>
                  </a:cubicBezTo>
                  <a:cubicBezTo>
                    <a:pt x="19984" y="96399"/>
                    <a:pt x="35824" y="103232"/>
                    <a:pt x="50659" y="103232"/>
                  </a:cubicBezTo>
                  <a:cubicBezTo>
                    <a:pt x="60466" y="103232"/>
                    <a:pt x="69014" y="99360"/>
                    <a:pt x="76055" y="92983"/>
                  </a:cubicBezTo>
                  <a:cubicBezTo>
                    <a:pt x="72786" y="104826"/>
                    <a:pt x="69769" y="115985"/>
                    <a:pt x="59711" y="128056"/>
                  </a:cubicBezTo>
                  <a:cubicBezTo>
                    <a:pt x="53174" y="135799"/>
                    <a:pt x="43619" y="142404"/>
                    <a:pt x="32053" y="142404"/>
                  </a:cubicBezTo>
                  <a:cubicBezTo>
                    <a:pt x="28533" y="142404"/>
                    <a:pt x="17218" y="141721"/>
                    <a:pt x="12944" y="132839"/>
                  </a:cubicBezTo>
                  <a:cubicBezTo>
                    <a:pt x="16967" y="132839"/>
                    <a:pt x="20235" y="132839"/>
                    <a:pt x="23755" y="130106"/>
                  </a:cubicBezTo>
                  <a:cubicBezTo>
                    <a:pt x="26270" y="128056"/>
                    <a:pt x="28784" y="125095"/>
                    <a:pt x="28784" y="120768"/>
                  </a:cubicBezTo>
                  <a:cubicBezTo>
                    <a:pt x="28784" y="113708"/>
                    <a:pt x="21995" y="112797"/>
                    <a:pt x="19481" y="112797"/>
                  </a:cubicBezTo>
                  <a:cubicBezTo>
                    <a:pt x="13698" y="112797"/>
                    <a:pt x="5400" y="116441"/>
                    <a:pt x="5400" y="127601"/>
                  </a:cubicBezTo>
                  <a:cubicBezTo>
                    <a:pt x="5400" y="138988"/>
                    <a:pt x="16464" y="147414"/>
                    <a:pt x="32053" y="147414"/>
                  </a:cubicBezTo>
                  <a:cubicBezTo>
                    <a:pt x="57951" y="147414"/>
                    <a:pt x="83849" y="126690"/>
                    <a:pt x="90890" y="100954"/>
                  </a:cubicBezTo>
                  <a:lnTo>
                    <a:pt x="115028" y="13955"/>
                  </a:lnTo>
                  <a:close/>
                </a:path>
              </a:pathLst>
            </a:custGeom>
            <a:solidFill>
              <a:srgbClr val="000000"/>
            </a:solidFill>
            <a:ln w="25238"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35B81AA3-BA13-A993-8C35-0621E20FF946}"/>
                </a:ext>
              </a:extLst>
            </p:cNvPr>
            <p:cNvSpPr/>
            <p:nvPr>
              <p:custDataLst>
                <p:tags r:id="rId21"/>
              </p:custDataLst>
            </p:nvPr>
          </p:nvSpPr>
          <p:spPr>
            <a:xfrm>
              <a:off x="5714310" y="3903104"/>
              <a:ext cx="64066" cy="105856"/>
            </a:xfrm>
            <a:custGeom>
              <a:avLst/>
              <a:gdLst>
                <a:gd name="connsiteX0" fmla="*/ 39903 w 64066"/>
                <a:gd name="connsiteY0" fmla="*/ 4528 h 105856"/>
                <a:gd name="connsiteX1" fmla="*/ 34623 w 64066"/>
                <a:gd name="connsiteY1" fmla="*/ 64 h 105856"/>
                <a:gd name="connsiteX2" fmla="*/ 125 w 64066"/>
                <a:gd name="connsiteY2" fmla="*/ 10267 h 105856"/>
                <a:gd name="connsiteX3" fmla="*/ 125 w 64066"/>
                <a:gd name="connsiteY3" fmla="*/ 16006 h 105856"/>
                <a:gd name="connsiteX4" fmla="*/ 25646 w 64066"/>
                <a:gd name="connsiteY4" fmla="*/ 11543 h 105856"/>
                <a:gd name="connsiteX5" fmla="*/ 25646 w 64066"/>
                <a:gd name="connsiteY5" fmla="*/ 92848 h 105856"/>
                <a:gd name="connsiteX6" fmla="*/ 8045 w 64066"/>
                <a:gd name="connsiteY6" fmla="*/ 100181 h 105856"/>
                <a:gd name="connsiteX7" fmla="*/ 1357 w 64066"/>
                <a:gd name="connsiteY7" fmla="*/ 100181 h 105856"/>
                <a:gd name="connsiteX8" fmla="*/ 1357 w 64066"/>
                <a:gd name="connsiteY8" fmla="*/ 105921 h 105856"/>
                <a:gd name="connsiteX9" fmla="*/ 32686 w 64066"/>
                <a:gd name="connsiteY9" fmla="*/ 105283 h 105856"/>
                <a:gd name="connsiteX10" fmla="*/ 64192 w 64066"/>
                <a:gd name="connsiteY10" fmla="*/ 105921 h 105856"/>
                <a:gd name="connsiteX11" fmla="*/ 64192 w 64066"/>
                <a:gd name="connsiteY11" fmla="*/ 100181 h 105856"/>
                <a:gd name="connsiteX12" fmla="*/ 57503 w 64066"/>
                <a:gd name="connsiteY12" fmla="*/ 100181 h 105856"/>
                <a:gd name="connsiteX13" fmla="*/ 39903 w 64066"/>
                <a:gd name="connsiteY13" fmla="*/ 92848 h 105856"/>
                <a:gd name="connsiteX14" fmla="*/ 39903 w 64066"/>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66" h="105856">
                  <a:moveTo>
                    <a:pt x="39903" y="4528"/>
                  </a:moveTo>
                  <a:cubicBezTo>
                    <a:pt x="39903" y="224"/>
                    <a:pt x="39551" y="64"/>
                    <a:pt x="34623" y="64"/>
                  </a:cubicBezTo>
                  <a:cubicBezTo>
                    <a:pt x="23358" y="10108"/>
                    <a:pt x="7341" y="10267"/>
                    <a:pt x="125" y="10267"/>
                  </a:cubicBezTo>
                  <a:lnTo>
                    <a:pt x="125" y="16006"/>
                  </a:lnTo>
                  <a:cubicBezTo>
                    <a:pt x="4349" y="16006"/>
                    <a:pt x="15966" y="16006"/>
                    <a:pt x="25646" y="11543"/>
                  </a:cubicBezTo>
                  <a:lnTo>
                    <a:pt x="25646" y="92848"/>
                  </a:lnTo>
                  <a:cubicBezTo>
                    <a:pt x="25646" y="98109"/>
                    <a:pt x="25646" y="100181"/>
                    <a:pt x="8045" y="100181"/>
                  </a:cubicBezTo>
                  <a:lnTo>
                    <a:pt x="1357" y="100181"/>
                  </a:lnTo>
                  <a:lnTo>
                    <a:pt x="1357" y="105921"/>
                  </a:lnTo>
                  <a:cubicBezTo>
                    <a:pt x="4525" y="105761"/>
                    <a:pt x="26174" y="105283"/>
                    <a:pt x="32686" y="105283"/>
                  </a:cubicBezTo>
                  <a:cubicBezTo>
                    <a:pt x="38143" y="105283"/>
                    <a:pt x="60320" y="105761"/>
                    <a:pt x="64192" y="105921"/>
                  </a:cubicBezTo>
                  <a:lnTo>
                    <a:pt x="64192" y="100181"/>
                  </a:lnTo>
                  <a:lnTo>
                    <a:pt x="57503" y="100181"/>
                  </a:lnTo>
                  <a:cubicBezTo>
                    <a:pt x="39903" y="100181"/>
                    <a:pt x="39903" y="98109"/>
                    <a:pt x="39903" y="92848"/>
                  </a:cubicBezTo>
                  <a:lnTo>
                    <a:pt x="39903" y="4528"/>
                  </a:lnTo>
                  <a:close/>
                </a:path>
              </a:pathLst>
            </a:custGeom>
            <a:solidFill>
              <a:srgbClr val="000000"/>
            </a:solidFill>
            <a:ln w="25238"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C9B37E9-E1F3-382A-42B8-711D018B1949}"/>
                </a:ext>
              </a:extLst>
            </p:cNvPr>
            <p:cNvSpPr/>
            <p:nvPr>
              <p:custDataLst>
                <p:tags r:id="rId22"/>
              </p:custDataLst>
            </p:nvPr>
          </p:nvSpPr>
          <p:spPr>
            <a:xfrm>
              <a:off x="5822256" y="3803990"/>
              <a:ext cx="58333" cy="227745"/>
            </a:xfrm>
            <a:custGeom>
              <a:avLst/>
              <a:gdLst>
                <a:gd name="connsiteX0" fmla="*/ 58463 w 58333"/>
                <a:gd name="connsiteY0" fmla="*/ 113936 h 227745"/>
                <a:gd name="connsiteX1" fmla="*/ 41868 w 58333"/>
                <a:gd name="connsiteY1" fmla="*/ 42879 h 227745"/>
                <a:gd name="connsiteX2" fmla="*/ 2644 w 58333"/>
                <a:gd name="connsiteY2" fmla="*/ 63 h 227745"/>
                <a:gd name="connsiteX3" fmla="*/ 129 w 58333"/>
                <a:gd name="connsiteY3" fmla="*/ 2340 h 227745"/>
                <a:gd name="connsiteX4" fmla="*/ 4907 w 58333"/>
                <a:gd name="connsiteY4" fmla="*/ 7578 h 227745"/>
                <a:gd name="connsiteX5" fmla="*/ 43880 w 58333"/>
                <a:gd name="connsiteY5" fmla="*/ 113936 h 227745"/>
                <a:gd name="connsiteX6" fmla="*/ 3398 w 58333"/>
                <a:gd name="connsiteY6" fmla="*/ 221660 h 227745"/>
                <a:gd name="connsiteX7" fmla="*/ 129 w 58333"/>
                <a:gd name="connsiteY7" fmla="*/ 225531 h 227745"/>
                <a:gd name="connsiteX8" fmla="*/ 2644 w 58333"/>
                <a:gd name="connsiteY8" fmla="*/ 227809 h 227745"/>
                <a:gd name="connsiteX9" fmla="*/ 42623 w 58333"/>
                <a:gd name="connsiteY9" fmla="*/ 183398 h 227745"/>
                <a:gd name="connsiteX10" fmla="*/ 58463 w 58333"/>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27745">
                  <a:moveTo>
                    <a:pt x="58463" y="113936"/>
                  </a:moveTo>
                  <a:cubicBezTo>
                    <a:pt x="58463" y="96172"/>
                    <a:pt x="55698" y="68614"/>
                    <a:pt x="41868" y="42879"/>
                  </a:cubicBezTo>
                  <a:cubicBezTo>
                    <a:pt x="26782" y="14866"/>
                    <a:pt x="5158" y="63"/>
                    <a:pt x="2644" y="63"/>
                  </a:cubicBezTo>
                  <a:cubicBezTo>
                    <a:pt x="1135" y="63"/>
                    <a:pt x="129" y="974"/>
                    <a:pt x="129" y="2340"/>
                  </a:cubicBezTo>
                  <a:cubicBezTo>
                    <a:pt x="129" y="3023"/>
                    <a:pt x="129" y="3479"/>
                    <a:pt x="4907" y="7578"/>
                  </a:cubicBezTo>
                  <a:cubicBezTo>
                    <a:pt x="29548" y="30125"/>
                    <a:pt x="43880" y="66337"/>
                    <a:pt x="43880" y="113936"/>
                  </a:cubicBezTo>
                  <a:cubicBezTo>
                    <a:pt x="43880" y="152880"/>
                    <a:pt x="34577" y="192964"/>
                    <a:pt x="3398" y="221660"/>
                  </a:cubicBezTo>
                  <a:cubicBezTo>
                    <a:pt x="129" y="224393"/>
                    <a:pt x="129" y="224848"/>
                    <a:pt x="129" y="225531"/>
                  </a:cubicBezTo>
                  <a:cubicBezTo>
                    <a:pt x="129" y="226898"/>
                    <a:pt x="1135" y="227809"/>
                    <a:pt x="2644" y="227809"/>
                  </a:cubicBezTo>
                  <a:cubicBezTo>
                    <a:pt x="5158" y="227809"/>
                    <a:pt x="27788" y="212322"/>
                    <a:pt x="42623" y="183398"/>
                  </a:cubicBezTo>
                  <a:cubicBezTo>
                    <a:pt x="55446" y="158346"/>
                    <a:pt x="58463" y="133066"/>
                    <a:pt x="58463" y="113936"/>
                  </a:cubicBezTo>
                  <a:close/>
                </a:path>
              </a:pathLst>
            </a:custGeom>
            <a:solidFill>
              <a:srgbClr val="000000"/>
            </a:solidFill>
            <a:ln w="25238"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07A877B4-30AC-8B90-9534-AAE42928B01D}"/>
                </a:ext>
              </a:extLst>
            </p:cNvPr>
            <p:cNvSpPr/>
            <p:nvPr>
              <p:custDataLst>
                <p:tags r:id="rId23"/>
              </p:custDataLst>
            </p:nvPr>
          </p:nvSpPr>
          <p:spPr>
            <a:xfrm>
              <a:off x="5927330" y="3950658"/>
              <a:ext cx="29418" cy="68096"/>
            </a:xfrm>
            <a:custGeom>
              <a:avLst/>
              <a:gdLst>
                <a:gd name="connsiteX0" fmla="*/ 29552 w 29418"/>
                <a:gd name="connsiteY0" fmla="*/ 23976 h 68096"/>
                <a:gd name="connsiteX1" fmla="*/ 13460 w 29418"/>
                <a:gd name="connsiteY1" fmla="*/ 63 h 68096"/>
                <a:gd name="connsiteX2" fmla="*/ 133 w 29418"/>
                <a:gd name="connsiteY2" fmla="*/ 12133 h 68096"/>
                <a:gd name="connsiteX3" fmla="*/ 13460 w 29418"/>
                <a:gd name="connsiteY3" fmla="*/ 24204 h 68096"/>
                <a:gd name="connsiteX4" fmla="*/ 22260 w 29418"/>
                <a:gd name="connsiteY4" fmla="*/ 21243 h 68096"/>
                <a:gd name="connsiteX5" fmla="*/ 23517 w 29418"/>
                <a:gd name="connsiteY5" fmla="*/ 20560 h 68096"/>
                <a:gd name="connsiteX6" fmla="*/ 24020 w 29418"/>
                <a:gd name="connsiteY6" fmla="*/ 23976 h 68096"/>
                <a:gd name="connsiteX7" fmla="*/ 6922 w 29418"/>
                <a:gd name="connsiteY7" fmla="*/ 62010 h 68096"/>
                <a:gd name="connsiteX8" fmla="*/ 4156 w 29418"/>
                <a:gd name="connsiteY8" fmla="*/ 65654 h 68096"/>
                <a:gd name="connsiteX9" fmla="*/ 6671 w 29418"/>
                <a:gd name="connsiteY9" fmla="*/ 68159 h 68096"/>
                <a:gd name="connsiteX10" fmla="*/ 29552 w 29418"/>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68096">
                  <a:moveTo>
                    <a:pt x="29552" y="23976"/>
                  </a:moveTo>
                  <a:cubicBezTo>
                    <a:pt x="29552" y="8945"/>
                    <a:pt x="23266" y="63"/>
                    <a:pt x="13460" y="63"/>
                  </a:cubicBezTo>
                  <a:cubicBezTo>
                    <a:pt x="5162" y="63"/>
                    <a:pt x="133" y="5756"/>
                    <a:pt x="133" y="12133"/>
                  </a:cubicBezTo>
                  <a:cubicBezTo>
                    <a:pt x="133" y="18282"/>
                    <a:pt x="5162" y="24204"/>
                    <a:pt x="13460" y="24204"/>
                  </a:cubicBezTo>
                  <a:cubicBezTo>
                    <a:pt x="16477" y="24204"/>
                    <a:pt x="19746" y="23293"/>
                    <a:pt x="22260" y="21243"/>
                  </a:cubicBezTo>
                  <a:cubicBezTo>
                    <a:pt x="23014" y="20788"/>
                    <a:pt x="23266" y="20560"/>
                    <a:pt x="23517" y="20560"/>
                  </a:cubicBezTo>
                  <a:cubicBezTo>
                    <a:pt x="23769" y="20560"/>
                    <a:pt x="24020" y="20788"/>
                    <a:pt x="24020" y="23976"/>
                  </a:cubicBezTo>
                  <a:cubicBezTo>
                    <a:pt x="24020" y="40829"/>
                    <a:pt x="15220" y="54494"/>
                    <a:pt x="6922" y="62010"/>
                  </a:cubicBezTo>
                  <a:cubicBezTo>
                    <a:pt x="4156" y="64515"/>
                    <a:pt x="4156" y="64970"/>
                    <a:pt x="4156" y="65654"/>
                  </a:cubicBezTo>
                  <a:cubicBezTo>
                    <a:pt x="4156" y="67248"/>
                    <a:pt x="5414" y="68159"/>
                    <a:pt x="6671" y="68159"/>
                  </a:cubicBezTo>
                  <a:cubicBezTo>
                    <a:pt x="9437" y="68159"/>
                    <a:pt x="29552" y="50622"/>
                    <a:pt x="29552" y="23976"/>
                  </a:cubicBezTo>
                  <a:close/>
                </a:path>
              </a:pathLst>
            </a:custGeom>
            <a:solidFill>
              <a:srgbClr val="000000"/>
            </a:solidFill>
            <a:ln w="25238"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F091DEA1-B4FE-E8C6-0B39-45C19E97E1A6}"/>
                </a:ext>
              </a:extLst>
            </p:cNvPr>
            <p:cNvSpPr/>
            <p:nvPr>
              <p:custDataLst>
                <p:tags r:id="rId24"/>
              </p:custDataLst>
            </p:nvPr>
          </p:nvSpPr>
          <p:spPr>
            <a:xfrm>
              <a:off x="6042349" y="3803990"/>
              <a:ext cx="58333" cy="227745"/>
            </a:xfrm>
            <a:custGeom>
              <a:avLst/>
              <a:gdLst>
                <a:gd name="connsiteX0" fmla="*/ 58472 w 58333"/>
                <a:gd name="connsiteY0" fmla="*/ 225531 h 227745"/>
                <a:gd name="connsiteX1" fmla="*/ 54197 w 58333"/>
                <a:gd name="connsiteY1" fmla="*/ 220521 h 227745"/>
                <a:gd name="connsiteX2" fmla="*/ 14721 w 58333"/>
                <a:gd name="connsiteY2" fmla="*/ 113936 h 227745"/>
                <a:gd name="connsiteX3" fmla="*/ 55203 w 58333"/>
                <a:gd name="connsiteY3" fmla="*/ 6212 h 227745"/>
                <a:gd name="connsiteX4" fmla="*/ 58472 w 58333"/>
                <a:gd name="connsiteY4" fmla="*/ 2340 h 227745"/>
                <a:gd name="connsiteX5" fmla="*/ 55957 w 58333"/>
                <a:gd name="connsiteY5" fmla="*/ 63 h 227745"/>
                <a:gd name="connsiteX6" fmla="*/ 15978 w 58333"/>
                <a:gd name="connsiteY6" fmla="*/ 44473 h 227745"/>
                <a:gd name="connsiteX7" fmla="*/ 138 w 58333"/>
                <a:gd name="connsiteY7" fmla="*/ 113936 h 227745"/>
                <a:gd name="connsiteX8" fmla="*/ 16733 w 58333"/>
                <a:gd name="connsiteY8" fmla="*/ 184992 h 227745"/>
                <a:gd name="connsiteX9" fmla="*/ 55957 w 58333"/>
                <a:gd name="connsiteY9" fmla="*/ 227809 h 227745"/>
                <a:gd name="connsiteX10" fmla="*/ 58472 w 58333"/>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27745">
                  <a:moveTo>
                    <a:pt x="58472" y="225531"/>
                  </a:moveTo>
                  <a:cubicBezTo>
                    <a:pt x="58472" y="224848"/>
                    <a:pt x="58472" y="224393"/>
                    <a:pt x="54197" y="220521"/>
                  </a:cubicBezTo>
                  <a:cubicBezTo>
                    <a:pt x="22767" y="191825"/>
                    <a:pt x="14721" y="148781"/>
                    <a:pt x="14721" y="113936"/>
                  </a:cubicBezTo>
                  <a:cubicBezTo>
                    <a:pt x="14721" y="74308"/>
                    <a:pt x="24276" y="34680"/>
                    <a:pt x="55203" y="6212"/>
                  </a:cubicBezTo>
                  <a:cubicBezTo>
                    <a:pt x="58472" y="3479"/>
                    <a:pt x="58472" y="3023"/>
                    <a:pt x="58472" y="2340"/>
                  </a:cubicBezTo>
                  <a:cubicBezTo>
                    <a:pt x="58472" y="746"/>
                    <a:pt x="57466" y="63"/>
                    <a:pt x="55957" y="63"/>
                  </a:cubicBezTo>
                  <a:cubicBezTo>
                    <a:pt x="53443" y="63"/>
                    <a:pt x="30813" y="15549"/>
                    <a:pt x="15978" y="44473"/>
                  </a:cubicBezTo>
                  <a:cubicBezTo>
                    <a:pt x="3155" y="69525"/>
                    <a:pt x="138" y="94805"/>
                    <a:pt x="138" y="113936"/>
                  </a:cubicBezTo>
                  <a:cubicBezTo>
                    <a:pt x="138" y="131700"/>
                    <a:pt x="2904" y="159257"/>
                    <a:pt x="16733" y="184992"/>
                  </a:cubicBezTo>
                  <a:cubicBezTo>
                    <a:pt x="31819" y="213005"/>
                    <a:pt x="53443" y="227809"/>
                    <a:pt x="55957" y="227809"/>
                  </a:cubicBezTo>
                  <a:cubicBezTo>
                    <a:pt x="57466" y="227809"/>
                    <a:pt x="58472" y="227125"/>
                    <a:pt x="58472" y="225531"/>
                  </a:cubicBezTo>
                  <a:close/>
                </a:path>
              </a:pathLst>
            </a:custGeom>
            <a:solidFill>
              <a:srgbClr val="000000"/>
            </a:solidFill>
            <a:ln w="25238"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E576F56A-5549-3667-F11F-439274F7CD8F}"/>
                </a:ext>
              </a:extLst>
            </p:cNvPr>
            <p:cNvSpPr/>
            <p:nvPr>
              <p:custDataLst>
                <p:tags r:id="rId25"/>
              </p:custDataLst>
            </p:nvPr>
          </p:nvSpPr>
          <p:spPr>
            <a:xfrm>
              <a:off x="6125297" y="3816743"/>
              <a:ext cx="119685" cy="160560"/>
            </a:xfrm>
            <a:custGeom>
              <a:avLst/>
              <a:gdLst>
                <a:gd name="connsiteX0" fmla="*/ 119827 w 119685"/>
                <a:gd name="connsiteY0" fmla="*/ 2568 h 160560"/>
                <a:gd name="connsiteX1" fmla="*/ 116558 w 119685"/>
                <a:gd name="connsiteY1" fmla="*/ 63 h 160560"/>
                <a:gd name="connsiteX2" fmla="*/ 84625 w 119685"/>
                <a:gd name="connsiteY2" fmla="*/ 2568 h 160560"/>
                <a:gd name="connsiteX3" fmla="*/ 81105 w 119685"/>
                <a:gd name="connsiteY3" fmla="*/ 6895 h 160560"/>
                <a:gd name="connsiteX4" fmla="*/ 87140 w 119685"/>
                <a:gd name="connsiteY4" fmla="*/ 9628 h 160560"/>
                <a:gd name="connsiteX5" fmla="*/ 99712 w 119685"/>
                <a:gd name="connsiteY5" fmla="*/ 13500 h 160560"/>
                <a:gd name="connsiteX6" fmla="*/ 98957 w 119685"/>
                <a:gd name="connsiteY6" fmla="*/ 18055 h 160560"/>
                <a:gd name="connsiteX7" fmla="*/ 83871 w 119685"/>
                <a:gd name="connsiteY7" fmla="*/ 72030 h 160560"/>
                <a:gd name="connsiteX8" fmla="*/ 60739 w 119685"/>
                <a:gd name="connsiteY8" fmla="*/ 57455 h 160560"/>
                <a:gd name="connsiteX9" fmla="*/ 142 w 119685"/>
                <a:gd name="connsiteY9" fmla="*/ 124184 h 160560"/>
                <a:gd name="connsiteX10" fmla="*/ 33583 w 119685"/>
                <a:gd name="connsiteY10" fmla="*/ 160624 h 160560"/>
                <a:gd name="connsiteX11" fmla="*/ 66270 w 119685"/>
                <a:gd name="connsiteY11" fmla="*/ 143543 h 160560"/>
                <a:gd name="connsiteX12" fmla="*/ 89151 w 119685"/>
                <a:gd name="connsiteY12" fmla="*/ 160624 h 160560"/>
                <a:gd name="connsiteX13" fmla="*/ 107758 w 119685"/>
                <a:gd name="connsiteY13" fmla="*/ 148098 h 160560"/>
                <a:gd name="connsiteX14" fmla="*/ 115301 w 119685"/>
                <a:gd name="connsiteY14" fmla="*/ 125551 h 160560"/>
                <a:gd name="connsiteX15" fmla="*/ 112284 w 119685"/>
                <a:gd name="connsiteY15" fmla="*/ 123273 h 160560"/>
                <a:gd name="connsiteX16" fmla="*/ 108763 w 119685"/>
                <a:gd name="connsiteY16" fmla="*/ 127373 h 160560"/>
                <a:gd name="connsiteX17" fmla="*/ 89654 w 119685"/>
                <a:gd name="connsiteY17" fmla="*/ 155613 h 160560"/>
                <a:gd name="connsiteX18" fmla="*/ 82111 w 119685"/>
                <a:gd name="connsiteY18" fmla="*/ 145137 h 160560"/>
                <a:gd name="connsiteX19" fmla="*/ 83619 w 119685"/>
                <a:gd name="connsiteY19" fmla="*/ 134205 h 160560"/>
                <a:gd name="connsiteX20" fmla="*/ 119827 w 119685"/>
                <a:gd name="connsiteY20" fmla="*/ 2568 h 160560"/>
                <a:gd name="connsiteX21" fmla="*/ 67527 w 119685"/>
                <a:gd name="connsiteY21" fmla="*/ 131017 h 160560"/>
                <a:gd name="connsiteX22" fmla="*/ 62499 w 119685"/>
                <a:gd name="connsiteY22" fmla="*/ 139443 h 160560"/>
                <a:gd name="connsiteX23" fmla="*/ 34086 w 119685"/>
                <a:gd name="connsiteY23" fmla="*/ 155613 h 160560"/>
                <a:gd name="connsiteX24" fmla="*/ 17994 w 119685"/>
                <a:gd name="connsiteY24" fmla="*/ 134205 h 160560"/>
                <a:gd name="connsiteX25" fmla="*/ 31823 w 119685"/>
                <a:gd name="connsiteY25" fmla="*/ 84329 h 160560"/>
                <a:gd name="connsiteX26" fmla="*/ 60990 w 119685"/>
                <a:gd name="connsiteY26" fmla="*/ 62465 h 160560"/>
                <a:gd name="connsiteX27" fmla="*/ 80854 w 119685"/>
                <a:gd name="connsiteY27" fmla="*/ 82507 h 160560"/>
                <a:gd name="connsiteX28" fmla="*/ 80099 w 119685"/>
                <a:gd name="connsiteY28" fmla="*/ 86378 h 160560"/>
                <a:gd name="connsiteX29" fmla="*/ 67527 w 119685"/>
                <a:gd name="connsiteY29" fmla="*/ 131017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685" h="160560">
                  <a:moveTo>
                    <a:pt x="119827" y="2568"/>
                  </a:moveTo>
                  <a:cubicBezTo>
                    <a:pt x="119827" y="2340"/>
                    <a:pt x="119827" y="63"/>
                    <a:pt x="116558" y="63"/>
                  </a:cubicBezTo>
                  <a:cubicBezTo>
                    <a:pt x="112786" y="63"/>
                    <a:pt x="88900" y="2112"/>
                    <a:pt x="84625" y="2568"/>
                  </a:cubicBezTo>
                  <a:cubicBezTo>
                    <a:pt x="82614" y="2796"/>
                    <a:pt x="81105" y="3934"/>
                    <a:pt x="81105" y="6895"/>
                  </a:cubicBezTo>
                  <a:cubicBezTo>
                    <a:pt x="81105" y="9628"/>
                    <a:pt x="83368" y="9628"/>
                    <a:pt x="87140" y="9628"/>
                  </a:cubicBezTo>
                  <a:cubicBezTo>
                    <a:pt x="99209" y="9628"/>
                    <a:pt x="99712" y="11222"/>
                    <a:pt x="99712" y="13500"/>
                  </a:cubicBezTo>
                  <a:lnTo>
                    <a:pt x="98957" y="18055"/>
                  </a:lnTo>
                  <a:lnTo>
                    <a:pt x="83871" y="72030"/>
                  </a:lnTo>
                  <a:cubicBezTo>
                    <a:pt x="79345" y="63604"/>
                    <a:pt x="72053" y="57455"/>
                    <a:pt x="60739" y="57455"/>
                  </a:cubicBezTo>
                  <a:cubicBezTo>
                    <a:pt x="31320" y="57455"/>
                    <a:pt x="142" y="90933"/>
                    <a:pt x="142" y="124184"/>
                  </a:cubicBezTo>
                  <a:cubicBezTo>
                    <a:pt x="142" y="145592"/>
                    <a:pt x="13971" y="160624"/>
                    <a:pt x="33583" y="160624"/>
                  </a:cubicBezTo>
                  <a:cubicBezTo>
                    <a:pt x="38612" y="160624"/>
                    <a:pt x="51184" y="159713"/>
                    <a:pt x="66270" y="143543"/>
                  </a:cubicBezTo>
                  <a:cubicBezTo>
                    <a:pt x="68282" y="153108"/>
                    <a:pt x="77082" y="160624"/>
                    <a:pt x="89151" y="160624"/>
                  </a:cubicBezTo>
                  <a:cubicBezTo>
                    <a:pt x="97952" y="160624"/>
                    <a:pt x="103735" y="155386"/>
                    <a:pt x="107758" y="148098"/>
                  </a:cubicBezTo>
                  <a:cubicBezTo>
                    <a:pt x="112032" y="139899"/>
                    <a:pt x="115301" y="126006"/>
                    <a:pt x="115301" y="125551"/>
                  </a:cubicBezTo>
                  <a:cubicBezTo>
                    <a:pt x="115301" y="123273"/>
                    <a:pt x="113038" y="123273"/>
                    <a:pt x="112284" y="123273"/>
                  </a:cubicBezTo>
                  <a:cubicBezTo>
                    <a:pt x="109769" y="123273"/>
                    <a:pt x="109518" y="124184"/>
                    <a:pt x="108763" y="127373"/>
                  </a:cubicBezTo>
                  <a:cubicBezTo>
                    <a:pt x="104489" y="142176"/>
                    <a:pt x="99963" y="155613"/>
                    <a:pt x="89654" y="155613"/>
                  </a:cubicBezTo>
                  <a:cubicBezTo>
                    <a:pt x="82865" y="155613"/>
                    <a:pt x="82111" y="149692"/>
                    <a:pt x="82111" y="145137"/>
                  </a:cubicBezTo>
                  <a:cubicBezTo>
                    <a:pt x="82111" y="139671"/>
                    <a:pt x="82614" y="138077"/>
                    <a:pt x="83619" y="134205"/>
                  </a:cubicBezTo>
                  <a:lnTo>
                    <a:pt x="119827" y="2568"/>
                  </a:lnTo>
                  <a:close/>
                  <a:moveTo>
                    <a:pt x="67527" y="131017"/>
                  </a:moveTo>
                  <a:cubicBezTo>
                    <a:pt x="66270" y="135116"/>
                    <a:pt x="66270" y="135572"/>
                    <a:pt x="62499" y="139443"/>
                  </a:cubicBezTo>
                  <a:cubicBezTo>
                    <a:pt x="51435" y="151969"/>
                    <a:pt x="41126" y="155613"/>
                    <a:pt x="34086" y="155613"/>
                  </a:cubicBezTo>
                  <a:cubicBezTo>
                    <a:pt x="21514" y="155613"/>
                    <a:pt x="17994" y="143087"/>
                    <a:pt x="17994" y="134205"/>
                  </a:cubicBezTo>
                  <a:cubicBezTo>
                    <a:pt x="17994" y="122818"/>
                    <a:pt x="26040" y="94805"/>
                    <a:pt x="31823" y="84329"/>
                  </a:cubicBezTo>
                  <a:cubicBezTo>
                    <a:pt x="39618" y="70892"/>
                    <a:pt x="50932" y="62465"/>
                    <a:pt x="60990" y="62465"/>
                  </a:cubicBezTo>
                  <a:cubicBezTo>
                    <a:pt x="77334" y="62465"/>
                    <a:pt x="80854" y="81140"/>
                    <a:pt x="80854" y="82507"/>
                  </a:cubicBezTo>
                  <a:cubicBezTo>
                    <a:pt x="80854" y="83873"/>
                    <a:pt x="80351" y="85240"/>
                    <a:pt x="80099" y="86378"/>
                  </a:cubicBezTo>
                  <a:lnTo>
                    <a:pt x="67527" y="131017"/>
                  </a:lnTo>
                  <a:close/>
                </a:path>
              </a:pathLst>
            </a:custGeom>
            <a:solidFill>
              <a:srgbClr val="000000"/>
            </a:solidFill>
            <a:ln w="25238"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CFE8EAFA-8751-0BB2-B996-21F24D8E4DC1}"/>
                </a:ext>
              </a:extLst>
            </p:cNvPr>
            <p:cNvSpPr/>
            <p:nvPr>
              <p:custDataLst>
                <p:tags r:id="rId26"/>
              </p:custDataLst>
            </p:nvPr>
          </p:nvSpPr>
          <p:spPr>
            <a:xfrm>
              <a:off x="6257198" y="3903104"/>
              <a:ext cx="77795" cy="105856"/>
            </a:xfrm>
            <a:custGeom>
              <a:avLst/>
              <a:gdLst>
                <a:gd name="connsiteX0" fmla="*/ 77942 w 77795"/>
                <a:gd name="connsiteY0" fmla="*/ 76906 h 105856"/>
                <a:gd name="connsiteX1" fmla="*/ 71958 w 77795"/>
                <a:gd name="connsiteY1" fmla="*/ 76906 h 105856"/>
                <a:gd name="connsiteX2" fmla="*/ 67382 w 77795"/>
                <a:gd name="connsiteY2" fmla="*/ 91413 h 105856"/>
                <a:gd name="connsiteX3" fmla="*/ 49957 w 77795"/>
                <a:gd name="connsiteY3" fmla="*/ 92370 h 105856"/>
                <a:gd name="connsiteX4" fmla="*/ 17572 w 77795"/>
                <a:gd name="connsiteY4" fmla="*/ 92370 h 105856"/>
                <a:gd name="connsiteX5" fmla="*/ 52773 w 77795"/>
                <a:gd name="connsiteY5" fmla="*/ 65587 h 105856"/>
                <a:gd name="connsiteX6" fmla="*/ 77942 w 77795"/>
                <a:gd name="connsiteY6" fmla="*/ 31152 h 105856"/>
                <a:gd name="connsiteX7" fmla="*/ 36756 w 77795"/>
                <a:gd name="connsiteY7" fmla="*/ 64 h 105856"/>
                <a:gd name="connsiteX8" fmla="*/ 147 w 77795"/>
                <a:gd name="connsiteY8" fmla="*/ 28601 h 105856"/>
                <a:gd name="connsiteX9" fmla="*/ 9475 w 77795"/>
                <a:gd name="connsiteY9" fmla="*/ 37528 h 105856"/>
                <a:gd name="connsiteX10" fmla="*/ 18804 w 77795"/>
                <a:gd name="connsiteY10" fmla="*/ 29079 h 105856"/>
                <a:gd name="connsiteX11" fmla="*/ 8419 w 77795"/>
                <a:gd name="connsiteY11" fmla="*/ 20630 h 105856"/>
                <a:gd name="connsiteX12" fmla="*/ 34116 w 77795"/>
                <a:gd name="connsiteY12" fmla="*/ 5803 h 105856"/>
                <a:gd name="connsiteX13" fmla="*/ 60869 w 77795"/>
                <a:gd name="connsiteY13" fmla="*/ 31152 h 105856"/>
                <a:gd name="connsiteX14" fmla="*/ 44325 w 77795"/>
                <a:gd name="connsiteY14" fmla="*/ 61761 h 105856"/>
                <a:gd name="connsiteX15" fmla="*/ 1907 w 77795"/>
                <a:gd name="connsiteY15" fmla="*/ 99703 h 105856"/>
                <a:gd name="connsiteX16" fmla="*/ 147 w 77795"/>
                <a:gd name="connsiteY16" fmla="*/ 105921 h 105856"/>
                <a:gd name="connsiteX17" fmla="*/ 72662 w 77795"/>
                <a:gd name="connsiteY17" fmla="*/ 105921 h 105856"/>
                <a:gd name="connsiteX18" fmla="*/ 77942 w 77795"/>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95" h="105856">
                  <a:moveTo>
                    <a:pt x="77942" y="76906"/>
                  </a:moveTo>
                  <a:lnTo>
                    <a:pt x="71958" y="76906"/>
                  </a:lnTo>
                  <a:cubicBezTo>
                    <a:pt x="71430" y="80413"/>
                    <a:pt x="69670" y="89819"/>
                    <a:pt x="67382" y="91413"/>
                  </a:cubicBezTo>
                  <a:cubicBezTo>
                    <a:pt x="65974" y="92370"/>
                    <a:pt x="52421" y="92370"/>
                    <a:pt x="49957" y="92370"/>
                  </a:cubicBezTo>
                  <a:lnTo>
                    <a:pt x="17572" y="92370"/>
                  </a:lnTo>
                  <a:cubicBezTo>
                    <a:pt x="36052" y="77543"/>
                    <a:pt x="42213" y="73080"/>
                    <a:pt x="52773" y="65587"/>
                  </a:cubicBezTo>
                  <a:cubicBezTo>
                    <a:pt x="65798" y="56181"/>
                    <a:pt x="77942" y="46297"/>
                    <a:pt x="77942" y="31152"/>
                  </a:cubicBezTo>
                  <a:cubicBezTo>
                    <a:pt x="77942" y="11861"/>
                    <a:pt x="59285" y="64"/>
                    <a:pt x="36756" y="64"/>
                  </a:cubicBezTo>
                  <a:cubicBezTo>
                    <a:pt x="14931" y="64"/>
                    <a:pt x="147" y="13934"/>
                    <a:pt x="147" y="28601"/>
                  </a:cubicBezTo>
                  <a:cubicBezTo>
                    <a:pt x="147" y="36731"/>
                    <a:pt x="7715" y="37528"/>
                    <a:pt x="9475" y="37528"/>
                  </a:cubicBezTo>
                  <a:cubicBezTo>
                    <a:pt x="13699" y="37528"/>
                    <a:pt x="18804" y="34818"/>
                    <a:pt x="18804" y="29079"/>
                  </a:cubicBezTo>
                  <a:cubicBezTo>
                    <a:pt x="18804" y="26209"/>
                    <a:pt x="17572" y="20630"/>
                    <a:pt x="8419" y="20630"/>
                  </a:cubicBezTo>
                  <a:cubicBezTo>
                    <a:pt x="13875" y="9311"/>
                    <a:pt x="25844" y="5803"/>
                    <a:pt x="34116" y="5803"/>
                  </a:cubicBezTo>
                  <a:cubicBezTo>
                    <a:pt x="51717" y="5803"/>
                    <a:pt x="60869" y="18238"/>
                    <a:pt x="60869" y="31152"/>
                  </a:cubicBezTo>
                  <a:cubicBezTo>
                    <a:pt x="60869" y="45021"/>
                    <a:pt x="49957" y="56021"/>
                    <a:pt x="44325" y="61761"/>
                  </a:cubicBezTo>
                  <a:lnTo>
                    <a:pt x="1907" y="99703"/>
                  </a:lnTo>
                  <a:cubicBezTo>
                    <a:pt x="147" y="101138"/>
                    <a:pt x="147" y="101457"/>
                    <a:pt x="147" y="105921"/>
                  </a:cubicBezTo>
                  <a:lnTo>
                    <a:pt x="72662" y="105921"/>
                  </a:lnTo>
                  <a:lnTo>
                    <a:pt x="77942" y="76906"/>
                  </a:lnTo>
                  <a:close/>
                </a:path>
              </a:pathLst>
            </a:custGeom>
            <a:solidFill>
              <a:srgbClr val="000000"/>
            </a:solidFill>
            <a:ln w="25238"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A0E374BB-FCB9-15C8-B693-A1EA26E6807C}"/>
                </a:ext>
              </a:extLst>
            </p:cNvPr>
            <p:cNvSpPr/>
            <p:nvPr>
              <p:custDataLst>
                <p:tags r:id="rId27"/>
              </p:custDataLst>
            </p:nvPr>
          </p:nvSpPr>
          <p:spPr>
            <a:xfrm>
              <a:off x="6380533" y="3950658"/>
              <a:ext cx="29418" cy="68096"/>
            </a:xfrm>
            <a:custGeom>
              <a:avLst/>
              <a:gdLst>
                <a:gd name="connsiteX0" fmla="*/ 29570 w 29418"/>
                <a:gd name="connsiteY0" fmla="*/ 23976 h 68096"/>
                <a:gd name="connsiteX1" fmla="*/ 13478 w 29418"/>
                <a:gd name="connsiteY1" fmla="*/ 63 h 68096"/>
                <a:gd name="connsiteX2" fmla="*/ 151 w 29418"/>
                <a:gd name="connsiteY2" fmla="*/ 12133 h 68096"/>
                <a:gd name="connsiteX3" fmla="*/ 13478 w 29418"/>
                <a:gd name="connsiteY3" fmla="*/ 24204 h 68096"/>
                <a:gd name="connsiteX4" fmla="*/ 22278 w 29418"/>
                <a:gd name="connsiteY4" fmla="*/ 21243 h 68096"/>
                <a:gd name="connsiteX5" fmla="*/ 23535 w 29418"/>
                <a:gd name="connsiteY5" fmla="*/ 20560 h 68096"/>
                <a:gd name="connsiteX6" fmla="*/ 24038 w 29418"/>
                <a:gd name="connsiteY6" fmla="*/ 23976 h 68096"/>
                <a:gd name="connsiteX7" fmla="*/ 6940 w 29418"/>
                <a:gd name="connsiteY7" fmla="*/ 62010 h 68096"/>
                <a:gd name="connsiteX8" fmla="*/ 4174 w 29418"/>
                <a:gd name="connsiteY8" fmla="*/ 65654 h 68096"/>
                <a:gd name="connsiteX9" fmla="*/ 6689 w 29418"/>
                <a:gd name="connsiteY9" fmla="*/ 68159 h 68096"/>
                <a:gd name="connsiteX10" fmla="*/ 29570 w 29418"/>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68096">
                  <a:moveTo>
                    <a:pt x="29570" y="23976"/>
                  </a:moveTo>
                  <a:cubicBezTo>
                    <a:pt x="29570" y="8945"/>
                    <a:pt x="23284" y="63"/>
                    <a:pt x="13478" y="63"/>
                  </a:cubicBezTo>
                  <a:cubicBezTo>
                    <a:pt x="5180" y="63"/>
                    <a:pt x="151" y="5756"/>
                    <a:pt x="151" y="12133"/>
                  </a:cubicBezTo>
                  <a:cubicBezTo>
                    <a:pt x="151" y="18282"/>
                    <a:pt x="5180" y="24204"/>
                    <a:pt x="13478" y="24204"/>
                  </a:cubicBezTo>
                  <a:cubicBezTo>
                    <a:pt x="16495" y="24204"/>
                    <a:pt x="19764" y="23293"/>
                    <a:pt x="22278" y="21243"/>
                  </a:cubicBezTo>
                  <a:cubicBezTo>
                    <a:pt x="23032" y="20788"/>
                    <a:pt x="23284" y="20560"/>
                    <a:pt x="23535" y="20560"/>
                  </a:cubicBezTo>
                  <a:cubicBezTo>
                    <a:pt x="23787" y="20560"/>
                    <a:pt x="24038" y="20788"/>
                    <a:pt x="24038" y="23976"/>
                  </a:cubicBezTo>
                  <a:cubicBezTo>
                    <a:pt x="24038" y="40829"/>
                    <a:pt x="15238" y="54494"/>
                    <a:pt x="6940" y="62010"/>
                  </a:cubicBezTo>
                  <a:cubicBezTo>
                    <a:pt x="4174" y="64515"/>
                    <a:pt x="4174" y="64970"/>
                    <a:pt x="4174" y="65654"/>
                  </a:cubicBezTo>
                  <a:cubicBezTo>
                    <a:pt x="4174" y="67248"/>
                    <a:pt x="5432" y="68159"/>
                    <a:pt x="6689" y="68159"/>
                  </a:cubicBezTo>
                  <a:cubicBezTo>
                    <a:pt x="9455" y="68159"/>
                    <a:pt x="29570" y="50622"/>
                    <a:pt x="29570" y="23976"/>
                  </a:cubicBezTo>
                  <a:close/>
                </a:path>
              </a:pathLst>
            </a:custGeom>
            <a:solidFill>
              <a:srgbClr val="000000"/>
            </a:solidFill>
            <a:ln w="25238"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23C88F83-519A-CDB2-DC68-44E397668492}"/>
                </a:ext>
              </a:extLst>
            </p:cNvPr>
            <p:cNvSpPr/>
            <p:nvPr>
              <p:custDataLst>
                <p:tags r:id="rId28"/>
              </p:custDataLst>
            </p:nvPr>
          </p:nvSpPr>
          <p:spPr>
            <a:xfrm>
              <a:off x="6477951" y="3874135"/>
              <a:ext cx="115913" cy="147351"/>
            </a:xfrm>
            <a:custGeom>
              <a:avLst/>
              <a:gdLst>
                <a:gd name="connsiteX0" fmla="*/ 115063 w 115913"/>
                <a:gd name="connsiteY0" fmla="*/ 13955 h 147351"/>
                <a:gd name="connsiteX1" fmla="*/ 116069 w 115913"/>
                <a:gd name="connsiteY1" fmla="*/ 8717 h 147351"/>
                <a:gd name="connsiteX2" fmla="*/ 108777 w 115913"/>
                <a:gd name="connsiteY2" fmla="*/ 2568 h 147351"/>
                <a:gd name="connsiteX3" fmla="*/ 99977 w 115913"/>
                <a:gd name="connsiteY3" fmla="*/ 7351 h 147351"/>
                <a:gd name="connsiteX4" fmla="*/ 96457 w 115913"/>
                <a:gd name="connsiteY4" fmla="*/ 19649 h 147351"/>
                <a:gd name="connsiteX5" fmla="*/ 91428 w 115913"/>
                <a:gd name="connsiteY5" fmla="*/ 37869 h 147351"/>
                <a:gd name="connsiteX6" fmla="*/ 80113 w 115913"/>
                <a:gd name="connsiteY6" fmla="*/ 78863 h 147351"/>
                <a:gd name="connsiteX7" fmla="*/ 51701 w 115913"/>
                <a:gd name="connsiteY7" fmla="*/ 98221 h 147351"/>
                <a:gd name="connsiteX8" fmla="*/ 36112 w 115913"/>
                <a:gd name="connsiteY8" fmla="*/ 79774 h 147351"/>
                <a:gd name="connsiteX9" fmla="*/ 48935 w 115913"/>
                <a:gd name="connsiteY9" fmla="*/ 35136 h 147351"/>
                <a:gd name="connsiteX10" fmla="*/ 53964 w 115913"/>
                <a:gd name="connsiteY10" fmla="*/ 18738 h 147351"/>
                <a:gd name="connsiteX11" fmla="*/ 33346 w 115913"/>
                <a:gd name="connsiteY11" fmla="*/ 63 h 147351"/>
                <a:gd name="connsiteX12" fmla="*/ 156 w 115913"/>
                <a:gd name="connsiteY12" fmla="*/ 35136 h 147351"/>
                <a:gd name="connsiteX13" fmla="*/ 3173 w 115913"/>
                <a:gd name="connsiteY13" fmla="*/ 37413 h 147351"/>
                <a:gd name="connsiteX14" fmla="*/ 7196 w 115913"/>
                <a:gd name="connsiteY14" fmla="*/ 33314 h 147351"/>
                <a:gd name="connsiteX15" fmla="*/ 32591 w 115913"/>
                <a:gd name="connsiteY15" fmla="*/ 5073 h 147351"/>
                <a:gd name="connsiteX16" fmla="*/ 38877 w 115913"/>
                <a:gd name="connsiteY16" fmla="*/ 12361 h 147351"/>
                <a:gd name="connsiteX17" fmla="*/ 34603 w 115913"/>
                <a:gd name="connsiteY17" fmla="*/ 28303 h 147351"/>
                <a:gd name="connsiteX18" fmla="*/ 20019 w 115913"/>
                <a:gd name="connsiteY18" fmla="*/ 76130 h 147351"/>
                <a:gd name="connsiteX19" fmla="*/ 50695 w 115913"/>
                <a:gd name="connsiteY19" fmla="*/ 103232 h 147351"/>
                <a:gd name="connsiteX20" fmla="*/ 76090 w 115913"/>
                <a:gd name="connsiteY20" fmla="*/ 92983 h 147351"/>
                <a:gd name="connsiteX21" fmla="*/ 59747 w 115913"/>
                <a:gd name="connsiteY21" fmla="*/ 128056 h 147351"/>
                <a:gd name="connsiteX22" fmla="*/ 32089 w 115913"/>
                <a:gd name="connsiteY22" fmla="*/ 142404 h 147351"/>
                <a:gd name="connsiteX23" fmla="*/ 12979 w 115913"/>
                <a:gd name="connsiteY23" fmla="*/ 132839 h 147351"/>
                <a:gd name="connsiteX24" fmla="*/ 23791 w 115913"/>
                <a:gd name="connsiteY24" fmla="*/ 130106 h 147351"/>
                <a:gd name="connsiteX25" fmla="*/ 28820 w 115913"/>
                <a:gd name="connsiteY25" fmla="*/ 120768 h 147351"/>
                <a:gd name="connsiteX26" fmla="*/ 19517 w 115913"/>
                <a:gd name="connsiteY26" fmla="*/ 112797 h 147351"/>
                <a:gd name="connsiteX27" fmla="*/ 5436 w 115913"/>
                <a:gd name="connsiteY27" fmla="*/ 127601 h 147351"/>
                <a:gd name="connsiteX28" fmla="*/ 32089 w 115913"/>
                <a:gd name="connsiteY28" fmla="*/ 147414 h 147351"/>
                <a:gd name="connsiteX29" fmla="*/ 90925 w 115913"/>
                <a:gd name="connsiteY29" fmla="*/ 100954 h 147351"/>
                <a:gd name="connsiteX30" fmla="*/ 115063 w 115913"/>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913" h="147351">
                  <a:moveTo>
                    <a:pt x="115063" y="13955"/>
                  </a:moveTo>
                  <a:cubicBezTo>
                    <a:pt x="116069" y="10767"/>
                    <a:pt x="116069" y="10311"/>
                    <a:pt x="116069" y="8717"/>
                  </a:cubicBezTo>
                  <a:cubicBezTo>
                    <a:pt x="116069" y="4618"/>
                    <a:pt x="112549" y="2568"/>
                    <a:pt x="108777" y="2568"/>
                  </a:cubicBezTo>
                  <a:cubicBezTo>
                    <a:pt x="106263" y="2568"/>
                    <a:pt x="102240" y="3934"/>
                    <a:pt x="99977" y="7351"/>
                  </a:cubicBezTo>
                  <a:cubicBezTo>
                    <a:pt x="99474" y="8489"/>
                    <a:pt x="97463" y="15550"/>
                    <a:pt x="96457" y="19649"/>
                  </a:cubicBezTo>
                  <a:cubicBezTo>
                    <a:pt x="94697" y="25570"/>
                    <a:pt x="92937" y="31719"/>
                    <a:pt x="91428" y="37869"/>
                  </a:cubicBezTo>
                  <a:lnTo>
                    <a:pt x="80113" y="78863"/>
                  </a:lnTo>
                  <a:cubicBezTo>
                    <a:pt x="79108" y="82279"/>
                    <a:pt x="68296" y="98221"/>
                    <a:pt x="51701" y="98221"/>
                  </a:cubicBezTo>
                  <a:cubicBezTo>
                    <a:pt x="38877" y="98221"/>
                    <a:pt x="36112" y="88200"/>
                    <a:pt x="36112" y="79774"/>
                  </a:cubicBezTo>
                  <a:cubicBezTo>
                    <a:pt x="36112" y="69298"/>
                    <a:pt x="40386" y="55177"/>
                    <a:pt x="48935" y="35136"/>
                  </a:cubicBezTo>
                  <a:cubicBezTo>
                    <a:pt x="52958" y="25798"/>
                    <a:pt x="53964" y="23293"/>
                    <a:pt x="53964" y="18738"/>
                  </a:cubicBezTo>
                  <a:cubicBezTo>
                    <a:pt x="53964" y="8489"/>
                    <a:pt x="45918" y="63"/>
                    <a:pt x="33346" y="63"/>
                  </a:cubicBezTo>
                  <a:cubicBezTo>
                    <a:pt x="9459" y="63"/>
                    <a:pt x="156" y="33086"/>
                    <a:pt x="156" y="35136"/>
                  </a:cubicBezTo>
                  <a:cubicBezTo>
                    <a:pt x="156" y="37413"/>
                    <a:pt x="2670" y="37413"/>
                    <a:pt x="3173" y="37413"/>
                  </a:cubicBezTo>
                  <a:cubicBezTo>
                    <a:pt x="5687" y="37413"/>
                    <a:pt x="5939" y="36958"/>
                    <a:pt x="7196" y="33314"/>
                  </a:cubicBezTo>
                  <a:cubicBezTo>
                    <a:pt x="13985" y="11906"/>
                    <a:pt x="24042" y="5073"/>
                    <a:pt x="32591" y="5073"/>
                  </a:cubicBezTo>
                  <a:cubicBezTo>
                    <a:pt x="34603" y="5073"/>
                    <a:pt x="38877" y="5073"/>
                    <a:pt x="38877" y="12361"/>
                  </a:cubicBezTo>
                  <a:cubicBezTo>
                    <a:pt x="38877" y="18055"/>
                    <a:pt x="36363" y="23976"/>
                    <a:pt x="34603" y="28303"/>
                  </a:cubicBezTo>
                  <a:cubicBezTo>
                    <a:pt x="24545" y="52444"/>
                    <a:pt x="20019" y="65426"/>
                    <a:pt x="20019" y="76130"/>
                  </a:cubicBezTo>
                  <a:cubicBezTo>
                    <a:pt x="20019" y="96399"/>
                    <a:pt x="35860" y="103232"/>
                    <a:pt x="50695" y="103232"/>
                  </a:cubicBezTo>
                  <a:cubicBezTo>
                    <a:pt x="60501" y="103232"/>
                    <a:pt x="69050" y="99360"/>
                    <a:pt x="76090" y="92983"/>
                  </a:cubicBezTo>
                  <a:cubicBezTo>
                    <a:pt x="72822" y="104826"/>
                    <a:pt x="69804" y="115985"/>
                    <a:pt x="59747" y="128056"/>
                  </a:cubicBezTo>
                  <a:cubicBezTo>
                    <a:pt x="53209" y="135799"/>
                    <a:pt x="43655" y="142404"/>
                    <a:pt x="32089" y="142404"/>
                  </a:cubicBezTo>
                  <a:cubicBezTo>
                    <a:pt x="28568" y="142404"/>
                    <a:pt x="17254" y="141721"/>
                    <a:pt x="12979" y="132839"/>
                  </a:cubicBezTo>
                  <a:cubicBezTo>
                    <a:pt x="17002" y="132839"/>
                    <a:pt x="20271" y="132839"/>
                    <a:pt x="23791" y="130106"/>
                  </a:cubicBezTo>
                  <a:cubicBezTo>
                    <a:pt x="26305" y="128056"/>
                    <a:pt x="28820" y="125095"/>
                    <a:pt x="28820" y="120768"/>
                  </a:cubicBezTo>
                  <a:cubicBezTo>
                    <a:pt x="28820" y="113708"/>
                    <a:pt x="22031" y="112797"/>
                    <a:pt x="19517" y="112797"/>
                  </a:cubicBezTo>
                  <a:cubicBezTo>
                    <a:pt x="13733" y="112797"/>
                    <a:pt x="5436" y="116441"/>
                    <a:pt x="5436" y="127601"/>
                  </a:cubicBezTo>
                  <a:cubicBezTo>
                    <a:pt x="5436" y="138988"/>
                    <a:pt x="16499" y="147414"/>
                    <a:pt x="32089" y="147414"/>
                  </a:cubicBezTo>
                  <a:cubicBezTo>
                    <a:pt x="57987" y="147414"/>
                    <a:pt x="83885" y="126690"/>
                    <a:pt x="90925" y="100954"/>
                  </a:cubicBezTo>
                  <a:lnTo>
                    <a:pt x="115063" y="13955"/>
                  </a:lnTo>
                  <a:close/>
                </a:path>
              </a:pathLst>
            </a:custGeom>
            <a:solidFill>
              <a:srgbClr val="000000"/>
            </a:solidFill>
            <a:ln w="25238"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F09A5D76-2938-F35D-F82B-5A0333A1A667}"/>
                </a:ext>
              </a:extLst>
            </p:cNvPr>
            <p:cNvSpPr/>
            <p:nvPr>
              <p:custDataLst>
                <p:tags r:id="rId29"/>
              </p:custDataLst>
            </p:nvPr>
          </p:nvSpPr>
          <p:spPr>
            <a:xfrm>
              <a:off x="6605024" y="3903104"/>
              <a:ext cx="77795" cy="105856"/>
            </a:xfrm>
            <a:custGeom>
              <a:avLst/>
              <a:gdLst>
                <a:gd name="connsiteX0" fmla="*/ 77956 w 77795"/>
                <a:gd name="connsiteY0" fmla="*/ 76906 h 105856"/>
                <a:gd name="connsiteX1" fmla="*/ 71972 w 77795"/>
                <a:gd name="connsiteY1" fmla="*/ 76906 h 105856"/>
                <a:gd name="connsiteX2" fmla="*/ 67395 w 77795"/>
                <a:gd name="connsiteY2" fmla="*/ 91413 h 105856"/>
                <a:gd name="connsiteX3" fmla="*/ 49971 w 77795"/>
                <a:gd name="connsiteY3" fmla="*/ 92370 h 105856"/>
                <a:gd name="connsiteX4" fmla="*/ 17585 w 77795"/>
                <a:gd name="connsiteY4" fmla="*/ 92370 h 105856"/>
                <a:gd name="connsiteX5" fmla="*/ 52787 w 77795"/>
                <a:gd name="connsiteY5" fmla="*/ 65587 h 105856"/>
                <a:gd name="connsiteX6" fmla="*/ 77956 w 77795"/>
                <a:gd name="connsiteY6" fmla="*/ 31152 h 105856"/>
                <a:gd name="connsiteX7" fmla="*/ 36770 w 77795"/>
                <a:gd name="connsiteY7" fmla="*/ 64 h 105856"/>
                <a:gd name="connsiteX8" fmla="*/ 161 w 77795"/>
                <a:gd name="connsiteY8" fmla="*/ 28601 h 105856"/>
                <a:gd name="connsiteX9" fmla="*/ 9489 w 77795"/>
                <a:gd name="connsiteY9" fmla="*/ 37528 h 105856"/>
                <a:gd name="connsiteX10" fmla="*/ 18817 w 77795"/>
                <a:gd name="connsiteY10" fmla="*/ 29079 h 105856"/>
                <a:gd name="connsiteX11" fmla="*/ 8433 w 77795"/>
                <a:gd name="connsiteY11" fmla="*/ 20630 h 105856"/>
                <a:gd name="connsiteX12" fmla="*/ 34130 w 77795"/>
                <a:gd name="connsiteY12" fmla="*/ 5803 h 105856"/>
                <a:gd name="connsiteX13" fmla="*/ 60883 w 77795"/>
                <a:gd name="connsiteY13" fmla="*/ 31152 h 105856"/>
                <a:gd name="connsiteX14" fmla="*/ 44339 w 77795"/>
                <a:gd name="connsiteY14" fmla="*/ 61761 h 105856"/>
                <a:gd name="connsiteX15" fmla="*/ 1921 w 77795"/>
                <a:gd name="connsiteY15" fmla="*/ 99703 h 105856"/>
                <a:gd name="connsiteX16" fmla="*/ 161 w 77795"/>
                <a:gd name="connsiteY16" fmla="*/ 105921 h 105856"/>
                <a:gd name="connsiteX17" fmla="*/ 72676 w 77795"/>
                <a:gd name="connsiteY17" fmla="*/ 105921 h 105856"/>
                <a:gd name="connsiteX18" fmla="*/ 77956 w 77795"/>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95" h="105856">
                  <a:moveTo>
                    <a:pt x="77956" y="76906"/>
                  </a:moveTo>
                  <a:lnTo>
                    <a:pt x="71972" y="76906"/>
                  </a:lnTo>
                  <a:cubicBezTo>
                    <a:pt x="71444" y="80413"/>
                    <a:pt x="69684" y="89819"/>
                    <a:pt x="67395" y="91413"/>
                  </a:cubicBezTo>
                  <a:cubicBezTo>
                    <a:pt x="65987" y="92370"/>
                    <a:pt x="52435" y="92370"/>
                    <a:pt x="49971" y="92370"/>
                  </a:cubicBezTo>
                  <a:lnTo>
                    <a:pt x="17585" y="92370"/>
                  </a:lnTo>
                  <a:cubicBezTo>
                    <a:pt x="36066" y="77543"/>
                    <a:pt x="42226" y="73080"/>
                    <a:pt x="52787" y="65587"/>
                  </a:cubicBezTo>
                  <a:cubicBezTo>
                    <a:pt x="65811" y="56181"/>
                    <a:pt x="77956" y="46297"/>
                    <a:pt x="77956" y="31152"/>
                  </a:cubicBezTo>
                  <a:cubicBezTo>
                    <a:pt x="77956" y="11861"/>
                    <a:pt x="59299" y="64"/>
                    <a:pt x="36770" y="64"/>
                  </a:cubicBezTo>
                  <a:cubicBezTo>
                    <a:pt x="14945" y="64"/>
                    <a:pt x="161" y="13934"/>
                    <a:pt x="161" y="28601"/>
                  </a:cubicBezTo>
                  <a:cubicBezTo>
                    <a:pt x="161" y="36731"/>
                    <a:pt x="7729" y="37528"/>
                    <a:pt x="9489" y="37528"/>
                  </a:cubicBezTo>
                  <a:cubicBezTo>
                    <a:pt x="13713" y="37528"/>
                    <a:pt x="18817" y="34818"/>
                    <a:pt x="18817" y="29079"/>
                  </a:cubicBezTo>
                  <a:cubicBezTo>
                    <a:pt x="18817" y="26209"/>
                    <a:pt x="17585" y="20630"/>
                    <a:pt x="8433" y="20630"/>
                  </a:cubicBezTo>
                  <a:cubicBezTo>
                    <a:pt x="13889" y="9311"/>
                    <a:pt x="25858" y="5803"/>
                    <a:pt x="34130" y="5803"/>
                  </a:cubicBezTo>
                  <a:cubicBezTo>
                    <a:pt x="51731" y="5803"/>
                    <a:pt x="60883" y="18238"/>
                    <a:pt x="60883" y="31152"/>
                  </a:cubicBezTo>
                  <a:cubicBezTo>
                    <a:pt x="60883" y="45021"/>
                    <a:pt x="49971" y="56021"/>
                    <a:pt x="44339" y="61761"/>
                  </a:cubicBezTo>
                  <a:lnTo>
                    <a:pt x="1921" y="99703"/>
                  </a:lnTo>
                  <a:cubicBezTo>
                    <a:pt x="161" y="101138"/>
                    <a:pt x="161" y="101457"/>
                    <a:pt x="161" y="105921"/>
                  </a:cubicBezTo>
                  <a:lnTo>
                    <a:pt x="72676" y="105921"/>
                  </a:lnTo>
                  <a:lnTo>
                    <a:pt x="77956" y="76906"/>
                  </a:lnTo>
                  <a:close/>
                </a:path>
              </a:pathLst>
            </a:custGeom>
            <a:solidFill>
              <a:srgbClr val="000000"/>
            </a:solidFill>
            <a:ln w="25238"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EB7139DE-54D5-ABDA-4AA5-4270D2890FF4}"/>
                </a:ext>
              </a:extLst>
            </p:cNvPr>
            <p:cNvSpPr/>
            <p:nvPr>
              <p:custDataLst>
                <p:tags r:id="rId30"/>
              </p:custDataLst>
            </p:nvPr>
          </p:nvSpPr>
          <p:spPr>
            <a:xfrm>
              <a:off x="6721066" y="3803990"/>
              <a:ext cx="58333" cy="227745"/>
            </a:xfrm>
            <a:custGeom>
              <a:avLst/>
              <a:gdLst>
                <a:gd name="connsiteX0" fmla="*/ 58499 w 58333"/>
                <a:gd name="connsiteY0" fmla="*/ 113936 h 227745"/>
                <a:gd name="connsiteX1" fmla="*/ 41904 w 58333"/>
                <a:gd name="connsiteY1" fmla="*/ 42879 h 227745"/>
                <a:gd name="connsiteX2" fmla="*/ 2680 w 58333"/>
                <a:gd name="connsiteY2" fmla="*/ 63 h 227745"/>
                <a:gd name="connsiteX3" fmla="*/ 165 w 58333"/>
                <a:gd name="connsiteY3" fmla="*/ 2340 h 227745"/>
                <a:gd name="connsiteX4" fmla="*/ 4942 w 58333"/>
                <a:gd name="connsiteY4" fmla="*/ 7578 h 227745"/>
                <a:gd name="connsiteX5" fmla="*/ 43916 w 58333"/>
                <a:gd name="connsiteY5" fmla="*/ 113936 h 227745"/>
                <a:gd name="connsiteX6" fmla="*/ 3434 w 58333"/>
                <a:gd name="connsiteY6" fmla="*/ 221660 h 227745"/>
                <a:gd name="connsiteX7" fmla="*/ 165 w 58333"/>
                <a:gd name="connsiteY7" fmla="*/ 225531 h 227745"/>
                <a:gd name="connsiteX8" fmla="*/ 2680 w 58333"/>
                <a:gd name="connsiteY8" fmla="*/ 227809 h 227745"/>
                <a:gd name="connsiteX9" fmla="*/ 42658 w 58333"/>
                <a:gd name="connsiteY9" fmla="*/ 183398 h 227745"/>
                <a:gd name="connsiteX10" fmla="*/ 58499 w 58333"/>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27745">
                  <a:moveTo>
                    <a:pt x="58499" y="113936"/>
                  </a:moveTo>
                  <a:cubicBezTo>
                    <a:pt x="58499" y="96172"/>
                    <a:pt x="55733" y="68614"/>
                    <a:pt x="41904" y="42879"/>
                  </a:cubicBezTo>
                  <a:cubicBezTo>
                    <a:pt x="26818" y="14866"/>
                    <a:pt x="5194" y="63"/>
                    <a:pt x="2680" y="63"/>
                  </a:cubicBezTo>
                  <a:cubicBezTo>
                    <a:pt x="1171" y="63"/>
                    <a:pt x="165" y="974"/>
                    <a:pt x="165" y="2340"/>
                  </a:cubicBezTo>
                  <a:cubicBezTo>
                    <a:pt x="165" y="3023"/>
                    <a:pt x="165" y="3479"/>
                    <a:pt x="4942" y="7578"/>
                  </a:cubicBezTo>
                  <a:cubicBezTo>
                    <a:pt x="29583" y="30125"/>
                    <a:pt x="43916" y="66337"/>
                    <a:pt x="43916" y="113936"/>
                  </a:cubicBezTo>
                  <a:cubicBezTo>
                    <a:pt x="43916" y="152880"/>
                    <a:pt x="34612" y="192964"/>
                    <a:pt x="3434" y="221660"/>
                  </a:cubicBezTo>
                  <a:cubicBezTo>
                    <a:pt x="165" y="224393"/>
                    <a:pt x="165" y="224848"/>
                    <a:pt x="165" y="225531"/>
                  </a:cubicBezTo>
                  <a:cubicBezTo>
                    <a:pt x="165" y="226898"/>
                    <a:pt x="1171" y="227809"/>
                    <a:pt x="2680" y="227809"/>
                  </a:cubicBezTo>
                  <a:cubicBezTo>
                    <a:pt x="5194" y="227809"/>
                    <a:pt x="27823" y="212322"/>
                    <a:pt x="42658" y="183398"/>
                  </a:cubicBezTo>
                  <a:cubicBezTo>
                    <a:pt x="55482" y="158346"/>
                    <a:pt x="58499" y="133066"/>
                    <a:pt x="58499" y="113936"/>
                  </a:cubicBezTo>
                  <a:close/>
                </a:path>
              </a:pathLst>
            </a:custGeom>
            <a:solidFill>
              <a:srgbClr val="000000"/>
            </a:solidFill>
            <a:ln w="25238"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1B1A0E42-6900-88B0-292E-25938EB6260D}"/>
                </a:ext>
              </a:extLst>
            </p:cNvPr>
            <p:cNvSpPr/>
            <p:nvPr>
              <p:custDataLst>
                <p:tags r:id="rId31"/>
              </p:custDataLst>
            </p:nvPr>
          </p:nvSpPr>
          <p:spPr>
            <a:xfrm>
              <a:off x="6826140" y="3950658"/>
              <a:ext cx="29418" cy="68096"/>
            </a:xfrm>
            <a:custGeom>
              <a:avLst/>
              <a:gdLst>
                <a:gd name="connsiteX0" fmla="*/ 29587 w 29418"/>
                <a:gd name="connsiteY0" fmla="*/ 23976 h 68096"/>
                <a:gd name="connsiteX1" fmla="*/ 13495 w 29418"/>
                <a:gd name="connsiteY1" fmla="*/ 63 h 68096"/>
                <a:gd name="connsiteX2" fmla="*/ 169 w 29418"/>
                <a:gd name="connsiteY2" fmla="*/ 12133 h 68096"/>
                <a:gd name="connsiteX3" fmla="*/ 13495 w 29418"/>
                <a:gd name="connsiteY3" fmla="*/ 24204 h 68096"/>
                <a:gd name="connsiteX4" fmla="*/ 22296 w 29418"/>
                <a:gd name="connsiteY4" fmla="*/ 21243 h 68096"/>
                <a:gd name="connsiteX5" fmla="*/ 23553 w 29418"/>
                <a:gd name="connsiteY5" fmla="*/ 20560 h 68096"/>
                <a:gd name="connsiteX6" fmla="*/ 24056 w 29418"/>
                <a:gd name="connsiteY6" fmla="*/ 23976 h 68096"/>
                <a:gd name="connsiteX7" fmla="*/ 6958 w 29418"/>
                <a:gd name="connsiteY7" fmla="*/ 62010 h 68096"/>
                <a:gd name="connsiteX8" fmla="*/ 4192 w 29418"/>
                <a:gd name="connsiteY8" fmla="*/ 65654 h 68096"/>
                <a:gd name="connsiteX9" fmla="*/ 6706 w 29418"/>
                <a:gd name="connsiteY9" fmla="*/ 68159 h 68096"/>
                <a:gd name="connsiteX10" fmla="*/ 29587 w 29418"/>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68096">
                  <a:moveTo>
                    <a:pt x="29587" y="23976"/>
                  </a:moveTo>
                  <a:cubicBezTo>
                    <a:pt x="29587" y="8945"/>
                    <a:pt x="23301" y="63"/>
                    <a:pt x="13495" y="63"/>
                  </a:cubicBezTo>
                  <a:cubicBezTo>
                    <a:pt x="5198" y="63"/>
                    <a:pt x="169" y="5756"/>
                    <a:pt x="169" y="12133"/>
                  </a:cubicBezTo>
                  <a:cubicBezTo>
                    <a:pt x="169" y="18282"/>
                    <a:pt x="5198" y="24204"/>
                    <a:pt x="13495" y="24204"/>
                  </a:cubicBezTo>
                  <a:cubicBezTo>
                    <a:pt x="16513" y="24204"/>
                    <a:pt x="19781" y="23293"/>
                    <a:pt x="22296" y="21243"/>
                  </a:cubicBezTo>
                  <a:cubicBezTo>
                    <a:pt x="23050" y="20788"/>
                    <a:pt x="23301" y="20560"/>
                    <a:pt x="23553" y="20560"/>
                  </a:cubicBezTo>
                  <a:cubicBezTo>
                    <a:pt x="23804" y="20560"/>
                    <a:pt x="24056" y="20788"/>
                    <a:pt x="24056" y="23976"/>
                  </a:cubicBezTo>
                  <a:cubicBezTo>
                    <a:pt x="24056" y="40829"/>
                    <a:pt x="15255" y="54494"/>
                    <a:pt x="6958" y="62010"/>
                  </a:cubicBezTo>
                  <a:cubicBezTo>
                    <a:pt x="4192" y="64515"/>
                    <a:pt x="4192" y="64970"/>
                    <a:pt x="4192" y="65654"/>
                  </a:cubicBezTo>
                  <a:cubicBezTo>
                    <a:pt x="4192" y="67248"/>
                    <a:pt x="5449" y="68159"/>
                    <a:pt x="6706" y="68159"/>
                  </a:cubicBezTo>
                  <a:cubicBezTo>
                    <a:pt x="9472" y="68159"/>
                    <a:pt x="29587" y="50622"/>
                    <a:pt x="29587" y="23976"/>
                  </a:cubicBezTo>
                  <a:close/>
                </a:path>
              </a:pathLst>
            </a:custGeom>
            <a:solidFill>
              <a:srgbClr val="000000"/>
            </a:solidFill>
            <a:ln w="25238"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2B3DC465-E586-1718-B929-B72876B332FE}"/>
                </a:ext>
              </a:extLst>
            </p:cNvPr>
            <p:cNvSpPr/>
            <p:nvPr>
              <p:custDataLst>
                <p:tags r:id="rId32"/>
              </p:custDataLst>
            </p:nvPr>
          </p:nvSpPr>
          <p:spPr>
            <a:xfrm>
              <a:off x="6937890" y="3950658"/>
              <a:ext cx="26652" cy="24141"/>
            </a:xfrm>
            <a:custGeom>
              <a:avLst/>
              <a:gdLst>
                <a:gd name="connsiteX0" fmla="*/ 26826 w 26652"/>
                <a:gd name="connsiteY0" fmla="*/ 12133 h 24141"/>
                <a:gd name="connsiteX1" fmla="*/ 13500 w 26652"/>
                <a:gd name="connsiteY1" fmla="*/ 63 h 24141"/>
                <a:gd name="connsiteX2" fmla="*/ 173 w 26652"/>
                <a:gd name="connsiteY2" fmla="*/ 12133 h 24141"/>
                <a:gd name="connsiteX3" fmla="*/ 13500 w 26652"/>
                <a:gd name="connsiteY3" fmla="*/ 24204 h 24141"/>
                <a:gd name="connsiteX4" fmla="*/ 26826 w 26652"/>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2" h="24141">
                  <a:moveTo>
                    <a:pt x="26826" y="12133"/>
                  </a:moveTo>
                  <a:cubicBezTo>
                    <a:pt x="26826" y="5529"/>
                    <a:pt x="20791" y="63"/>
                    <a:pt x="13500" y="63"/>
                  </a:cubicBezTo>
                  <a:cubicBezTo>
                    <a:pt x="6208" y="63"/>
                    <a:pt x="173" y="5529"/>
                    <a:pt x="173" y="12133"/>
                  </a:cubicBezTo>
                  <a:cubicBezTo>
                    <a:pt x="173" y="18738"/>
                    <a:pt x="6208" y="24204"/>
                    <a:pt x="13500" y="24204"/>
                  </a:cubicBezTo>
                  <a:cubicBezTo>
                    <a:pt x="20791" y="24204"/>
                    <a:pt x="26826" y="18738"/>
                    <a:pt x="26826" y="12133"/>
                  </a:cubicBezTo>
                  <a:close/>
                </a:path>
              </a:pathLst>
            </a:custGeom>
            <a:solidFill>
              <a:srgbClr val="000000"/>
            </a:solidFill>
            <a:ln w="25238"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096FA247-2A9A-50D9-F001-36BC9131B6E0}"/>
                </a:ext>
              </a:extLst>
            </p:cNvPr>
            <p:cNvSpPr/>
            <p:nvPr>
              <p:custDataLst>
                <p:tags r:id="rId33"/>
              </p:custDataLst>
            </p:nvPr>
          </p:nvSpPr>
          <p:spPr>
            <a:xfrm>
              <a:off x="7049640" y="3950658"/>
              <a:ext cx="26652" cy="24141"/>
            </a:xfrm>
            <a:custGeom>
              <a:avLst/>
              <a:gdLst>
                <a:gd name="connsiteX0" fmla="*/ 26830 w 26652"/>
                <a:gd name="connsiteY0" fmla="*/ 12133 h 24141"/>
                <a:gd name="connsiteX1" fmla="*/ 13504 w 26652"/>
                <a:gd name="connsiteY1" fmla="*/ 63 h 24141"/>
                <a:gd name="connsiteX2" fmla="*/ 178 w 26652"/>
                <a:gd name="connsiteY2" fmla="*/ 12133 h 24141"/>
                <a:gd name="connsiteX3" fmla="*/ 13504 w 26652"/>
                <a:gd name="connsiteY3" fmla="*/ 24204 h 24141"/>
                <a:gd name="connsiteX4" fmla="*/ 26830 w 26652"/>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2" h="24141">
                  <a:moveTo>
                    <a:pt x="26830" y="12133"/>
                  </a:moveTo>
                  <a:cubicBezTo>
                    <a:pt x="26830" y="5529"/>
                    <a:pt x="20796" y="63"/>
                    <a:pt x="13504" y="63"/>
                  </a:cubicBezTo>
                  <a:cubicBezTo>
                    <a:pt x="6212" y="63"/>
                    <a:pt x="178" y="5529"/>
                    <a:pt x="178" y="12133"/>
                  </a:cubicBezTo>
                  <a:cubicBezTo>
                    <a:pt x="178" y="18738"/>
                    <a:pt x="6212" y="24204"/>
                    <a:pt x="13504" y="24204"/>
                  </a:cubicBezTo>
                  <a:cubicBezTo>
                    <a:pt x="20796" y="24204"/>
                    <a:pt x="26830" y="18738"/>
                    <a:pt x="26830" y="12133"/>
                  </a:cubicBezTo>
                  <a:close/>
                </a:path>
              </a:pathLst>
            </a:custGeom>
            <a:solidFill>
              <a:srgbClr val="000000"/>
            </a:solidFill>
            <a:ln w="25238"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FD7B4FCA-7131-6242-6FDE-C1449CFDE360}"/>
                </a:ext>
              </a:extLst>
            </p:cNvPr>
            <p:cNvSpPr/>
            <p:nvPr>
              <p:custDataLst>
                <p:tags r:id="rId34"/>
              </p:custDataLst>
            </p:nvPr>
          </p:nvSpPr>
          <p:spPr>
            <a:xfrm>
              <a:off x="7161390" y="3950658"/>
              <a:ext cx="26652" cy="24141"/>
            </a:xfrm>
            <a:custGeom>
              <a:avLst/>
              <a:gdLst>
                <a:gd name="connsiteX0" fmla="*/ 26835 w 26652"/>
                <a:gd name="connsiteY0" fmla="*/ 12133 h 24141"/>
                <a:gd name="connsiteX1" fmla="*/ 13509 w 26652"/>
                <a:gd name="connsiteY1" fmla="*/ 63 h 24141"/>
                <a:gd name="connsiteX2" fmla="*/ 182 w 26652"/>
                <a:gd name="connsiteY2" fmla="*/ 12133 h 24141"/>
                <a:gd name="connsiteX3" fmla="*/ 13509 w 26652"/>
                <a:gd name="connsiteY3" fmla="*/ 24204 h 24141"/>
                <a:gd name="connsiteX4" fmla="*/ 26835 w 26652"/>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2" h="24141">
                  <a:moveTo>
                    <a:pt x="26835" y="12133"/>
                  </a:moveTo>
                  <a:cubicBezTo>
                    <a:pt x="26835" y="5529"/>
                    <a:pt x="20800" y="63"/>
                    <a:pt x="13509" y="63"/>
                  </a:cubicBezTo>
                  <a:cubicBezTo>
                    <a:pt x="6217" y="63"/>
                    <a:pt x="182" y="5529"/>
                    <a:pt x="182" y="12133"/>
                  </a:cubicBezTo>
                  <a:cubicBezTo>
                    <a:pt x="182" y="18738"/>
                    <a:pt x="6217" y="24204"/>
                    <a:pt x="13509" y="24204"/>
                  </a:cubicBezTo>
                  <a:cubicBezTo>
                    <a:pt x="20800" y="24204"/>
                    <a:pt x="26835" y="18738"/>
                    <a:pt x="26835" y="12133"/>
                  </a:cubicBezTo>
                  <a:close/>
                </a:path>
              </a:pathLst>
            </a:custGeom>
            <a:solidFill>
              <a:srgbClr val="000000"/>
            </a:solidFill>
            <a:ln w="25238"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C794B53B-28DD-D192-ACD0-C48B0B89D5BA}"/>
                </a:ext>
              </a:extLst>
            </p:cNvPr>
            <p:cNvSpPr/>
            <p:nvPr>
              <p:custDataLst>
                <p:tags r:id="rId35"/>
              </p:custDataLst>
            </p:nvPr>
          </p:nvSpPr>
          <p:spPr>
            <a:xfrm>
              <a:off x="7273140" y="3950658"/>
              <a:ext cx="29418" cy="68096"/>
            </a:xfrm>
            <a:custGeom>
              <a:avLst/>
              <a:gdLst>
                <a:gd name="connsiteX0" fmla="*/ 29605 w 29418"/>
                <a:gd name="connsiteY0" fmla="*/ 23976 h 68096"/>
                <a:gd name="connsiteX1" fmla="*/ 13513 w 29418"/>
                <a:gd name="connsiteY1" fmla="*/ 63 h 68096"/>
                <a:gd name="connsiteX2" fmla="*/ 187 w 29418"/>
                <a:gd name="connsiteY2" fmla="*/ 12133 h 68096"/>
                <a:gd name="connsiteX3" fmla="*/ 13513 w 29418"/>
                <a:gd name="connsiteY3" fmla="*/ 24204 h 68096"/>
                <a:gd name="connsiteX4" fmla="*/ 22313 w 29418"/>
                <a:gd name="connsiteY4" fmla="*/ 21243 h 68096"/>
                <a:gd name="connsiteX5" fmla="*/ 23571 w 29418"/>
                <a:gd name="connsiteY5" fmla="*/ 20560 h 68096"/>
                <a:gd name="connsiteX6" fmla="*/ 24073 w 29418"/>
                <a:gd name="connsiteY6" fmla="*/ 23976 h 68096"/>
                <a:gd name="connsiteX7" fmla="*/ 6976 w 29418"/>
                <a:gd name="connsiteY7" fmla="*/ 62010 h 68096"/>
                <a:gd name="connsiteX8" fmla="*/ 4210 w 29418"/>
                <a:gd name="connsiteY8" fmla="*/ 65654 h 68096"/>
                <a:gd name="connsiteX9" fmla="*/ 6724 w 29418"/>
                <a:gd name="connsiteY9" fmla="*/ 68159 h 68096"/>
                <a:gd name="connsiteX10" fmla="*/ 29605 w 29418"/>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68096">
                  <a:moveTo>
                    <a:pt x="29605" y="23976"/>
                  </a:moveTo>
                  <a:cubicBezTo>
                    <a:pt x="29605" y="8945"/>
                    <a:pt x="23319" y="63"/>
                    <a:pt x="13513" y="63"/>
                  </a:cubicBezTo>
                  <a:cubicBezTo>
                    <a:pt x="5215" y="63"/>
                    <a:pt x="187" y="5756"/>
                    <a:pt x="187" y="12133"/>
                  </a:cubicBezTo>
                  <a:cubicBezTo>
                    <a:pt x="187" y="18282"/>
                    <a:pt x="5215" y="24204"/>
                    <a:pt x="13513" y="24204"/>
                  </a:cubicBezTo>
                  <a:cubicBezTo>
                    <a:pt x="16530" y="24204"/>
                    <a:pt x="19799" y="23293"/>
                    <a:pt x="22313" y="21243"/>
                  </a:cubicBezTo>
                  <a:cubicBezTo>
                    <a:pt x="23068" y="20788"/>
                    <a:pt x="23319" y="20560"/>
                    <a:pt x="23571" y="20560"/>
                  </a:cubicBezTo>
                  <a:cubicBezTo>
                    <a:pt x="23822" y="20560"/>
                    <a:pt x="24073" y="20788"/>
                    <a:pt x="24073" y="23976"/>
                  </a:cubicBezTo>
                  <a:cubicBezTo>
                    <a:pt x="24073" y="40829"/>
                    <a:pt x="15273" y="54494"/>
                    <a:pt x="6976" y="62010"/>
                  </a:cubicBezTo>
                  <a:cubicBezTo>
                    <a:pt x="4210" y="64515"/>
                    <a:pt x="4210" y="64970"/>
                    <a:pt x="4210" y="65654"/>
                  </a:cubicBezTo>
                  <a:cubicBezTo>
                    <a:pt x="4210" y="67248"/>
                    <a:pt x="5467" y="68159"/>
                    <a:pt x="6724" y="68159"/>
                  </a:cubicBezTo>
                  <a:cubicBezTo>
                    <a:pt x="9490" y="68159"/>
                    <a:pt x="29605" y="50622"/>
                    <a:pt x="29605" y="23976"/>
                  </a:cubicBezTo>
                  <a:close/>
                </a:path>
              </a:pathLst>
            </a:custGeom>
            <a:solidFill>
              <a:srgbClr val="000000"/>
            </a:solidFill>
            <a:ln w="25238"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ECDF9EBE-E126-C5DC-FDEE-2E49673BD22F}"/>
                </a:ext>
              </a:extLst>
            </p:cNvPr>
            <p:cNvSpPr/>
            <p:nvPr>
              <p:custDataLst>
                <p:tags r:id="rId36"/>
              </p:custDataLst>
            </p:nvPr>
          </p:nvSpPr>
          <p:spPr>
            <a:xfrm>
              <a:off x="7388159" y="3803990"/>
              <a:ext cx="58333" cy="227745"/>
            </a:xfrm>
            <a:custGeom>
              <a:avLst/>
              <a:gdLst>
                <a:gd name="connsiteX0" fmla="*/ 58525 w 58333"/>
                <a:gd name="connsiteY0" fmla="*/ 225531 h 227745"/>
                <a:gd name="connsiteX1" fmla="*/ 54251 w 58333"/>
                <a:gd name="connsiteY1" fmla="*/ 220521 h 227745"/>
                <a:gd name="connsiteX2" fmla="*/ 14775 w 58333"/>
                <a:gd name="connsiteY2" fmla="*/ 113936 h 227745"/>
                <a:gd name="connsiteX3" fmla="*/ 55256 w 58333"/>
                <a:gd name="connsiteY3" fmla="*/ 6212 h 227745"/>
                <a:gd name="connsiteX4" fmla="*/ 58525 w 58333"/>
                <a:gd name="connsiteY4" fmla="*/ 2340 h 227745"/>
                <a:gd name="connsiteX5" fmla="*/ 56011 w 58333"/>
                <a:gd name="connsiteY5" fmla="*/ 63 h 227745"/>
                <a:gd name="connsiteX6" fmla="*/ 16032 w 58333"/>
                <a:gd name="connsiteY6" fmla="*/ 44473 h 227745"/>
                <a:gd name="connsiteX7" fmla="*/ 191 w 58333"/>
                <a:gd name="connsiteY7" fmla="*/ 113936 h 227745"/>
                <a:gd name="connsiteX8" fmla="*/ 16786 w 58333"/>
                <a:gd name="connsiteY8" fmla="*/ 184992 h 227745"/>
                <a:gd name="connsiteX9" fmla="*/ 56011 w 58333"/>
                <a:gd name="connsiteY9" fmla="*/ 227809 h 227745"/>
                <a:gd name="connsiteX10" fmla="*/ 58525 w 58333"/>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27745">
                  <a:moveTo>
                    <a:pt x="58525" y="225531"/>
                  </a:moveTo>
                  <a:cubicBezTo>
                    <a:pt x="58525" y="224848"/>
                    <a:pt x="58525" y="224393"/>
                    <a:pt x="54251" y="220521"/>
                  </a:cubicBezTo>
                  <a:cubicBezTo>
                    <a:pt x="22821" y="191825"/>
                    <a:pt x="14775" y="148781"/>
                    <a:pt x="14775" y="113936"/>
                  </a:cubicBezTo>
                  <a:cubicBezTo>
                    <a:pt x="14775" y="74308"/>
                    <a:pt x="24329" y="34680"/>
                    <a:pt x="55256" y="6212"/>
                  </a:cubicBezTo>
                  <a:cubicBezTo>
                    <a:pt x="58525" y="3479"/>
                    <a:pt x="58525" y="3023"/>
                    <a:pt x="58525" y="2340"/>
                  </a:cubicBezTo>
                  <a:cubicBezTo>
                    <a:pt x="58525" y="746"/>
                    <a:pt x="57519" y="63"/>
                    <a:pt x="56011" y="63"/>
                  </a:cubicBezTo>
                  <a:cubicBezTo>
                    <a:pt x="53496" y="63"/>
                    <a:pt x="30867" y="15549"/>
                    <a:pt x="16032" y="44473"/>
                  </a:cubicBezTo>
                  <a:cubicBezTo>
                    <a:pt x="3208" y="69525"/>
                    <a:pt x="191" y="94805"/>
                    <a:pt x="191" y="113936"/>
                  </a:cubicBezTo>
                  <a:cubicBezTo>
                    <a:pt x="191" y="131700"/>
                    <a:pt x="2957" y="159257"/>
                    <a:pt x="16786" y="184992"/>
                  </a:cubicBezTo>
                  <a:cubicBezTo>
                    <a:pt x="31872" y="213005"/>
                    <a:pt x="53496" y="227809"/>
                    <a:pt x="56011" y="227809"/>
                  </a:cubicBezTo>
                  <a:cubicBezTo>
                    <a:pt x="57519" y="227809"/>
                    <a:pt x="58525" y="227125"/>
                    <a:pt x="58525" y="225531"/>
                  </a:cubicBezTo>
                  <a:close/>
                </a:path>
              </a:pathLst>
            </a:custGeom>
            <a:solidFill>
              <a:srgbClr val="000000"/>
            </a:solidFill>
            <a:ln w="25238"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E86E9AFF-1EB5-1245-6FBF-EADFDD975E16}"/>
                </a:ext>
              </a:extLst>
            </p:cNvPr>
            <p:cNvSpPr/>
            <p:nvPr>
              <p:custDataLst>
                <p:tags r:id="rId37"/>
              </p:custDataLst>
            </p:nvPr>
          </p:nvSpPr>
          <p:spPr>
            <a:xfrm>
              <a:off x="7471106" y="3816743"/>
              <a:ext cx="119685" cy="160560"/>
            </a:xfrm>
            <a:custGeom>
              <a:avLst/>
              <a:gdLst>
                <a:gd name="connsiteX0" fmla="*/ 119880 w 119685"/>
                <a:gd name="connsiteY0" fmla="*/ 2568 h 160560"/>
                <a:gd name="connsiteX1" fmla="*/ 116611 w 119685"/>
                <a:gd name="connsiteY1" fmla="*/ 63 h 160560"/>
                <a:gd name="connsiteX2" fmla="*/ 84679 w 119685"/>
                <a:gd name="connsiteY2" fmla="*/ 2568 h 160560"/>
                <a:gd name="connsiteX3" fmla="*/ 81158 w 119685"/>
                <a:gd name="connsiteY3" fmla="*/ 6895 h 160560"/>
                <a:gd name="connsiteX4" fmla="*/ 87193 w 119685"/>
                <a:gd name="connsiteY4" fmla="*/ 9628 h 160560"/>
                <a:gd name="connsiteX5" fmla="*/ 99765 w 119685"/>
                <a:gd name="connsiteY5" fmla="*/ 13500 h 160560"/>
                <a:gd name="connsiteX6" fmla="*/ 99011 w 119685"/>
                <a:gd name="connsiteY6" fmla="*/ 18055 h 160560"/>
                <a:gd name="connsiteX7" fmla="*/ 83924 w 119685"/>
                <a:gd name="connsiteY7" fmla="*/ 72030 h 160560"/>
                <a:gd name="connsiteX8" fmla="*/ 60792 w 119685"/>
                <a:gd name="connsiteY8" fmla="*/ 57455 h 160560"/>
                <a:gd name="connsiteX9" fmla="*/ 195 w 119685"/>
                <a:gd name="connsiteY9" fmla="*/ 124184 h 160560"/>
                <a:gd name="connsiteX10" fmla="*/ 33636 w 119685"/>
                <a:gd name="connsiteY10" fmla="*/ 160624 h 160560"/>
                <a:gd name="connsiteX11" fmla="*/ 66324 w 119685"/>
                <a:gd name="connsiteY11" fmla="*/ 143543 h 160560"/>
                <a:gd name="connsiteX12" fmla="*/ 89204 w 119685"/>
                <a:gd name="connsiteY12" fmla="*/ 160624 h 160560"/>
                <a:gd name="connsiteX13" fmla="*/ 107811 w 119685"/>
                <a:gd name="connsiteY13" fmla="*/ 148098 h 160560"/>
                <a:gd name="connsiteX14" fmla="*/ 115354 w 119685"/>
                <a:gd name="connsiteY14" fmla="*/ 125551 h 160560"/>
                <a:gd name="connsiteX15" fmla="*/ 112337 w 119685"/>
                <a:gd name="connsiteY15" fmla="*/ 123273 h 160560"/>
                <a:gd name="connsiteX16" fmla="*/ 108817 w 119685"/>
                <a:gd name="connsiteY16" fmla="*/ 127373 h 160560"/>
                <a:gd name="connsiteX17" fmla="*/ 89707 w 119685"/>
                <a:gd name="connsiteY17" fmla="*/ 155613 h 160560"/>
                <a:gd name="connsiteX18" fmla="*/ 82164 w 119685"/>
                <a:gd name="connsiteY18" fmla="*/ 145137 h 160560"/>
                <a:gd name="connsiteX19" fmla="*/ 83673 w 119685"/>
                <a:gd name="connsiteY19" fmla="*/ 134205 h 160560"/>
                <a:gd name="connsiteX20" fmla="*/ 119880 w 119685"/>
                <a:gd name="connsiteY20" fmla="*/ 2568 h 160560"/>
                <a:gd name="connsiteX21" fmla="*/ 67581 w 119685"/>
                <a:gd name="connsiteY21" fmla="*/ 131017 h 160560"/>
                <a:gd name="connsiteX22" fmla="*/ 62552 w 119685"/>
                <a:gd name="connsiteY22" fmla="*/ 139443 h 160560"/>
                <a:gd name="connsiteX23" fmla="*/ 34139 w 119685"/>
                <a:gd name="connsiteY23" fmla="*/ 155613 h 160560"/>
                <a:gd name="connsiteX24" fmla="*/ 18047 w 119685"/>
                <a:gd name="connsiteY24" fmla="*/ 134205 h 160560"/>
                <a:gd name="connsiteX25" fmla="*/ 31876 w 119685"/>
                <a:gd name="connsiteY25" fmla="*/ 84329 h 160560"/>
                <a:gd name="connsiteX26" fmla="*/ 61043 w 119685"/>
                <a:gd name="connsiteY26" fmla="*/ 62465 h 160560"/>
                <a:gd name="connsiteX27" fmla="*/ 80907 w 119685"/>
                <a:gd name="connsiteY27" fmla="*/ 82507 h 160560"/>
                <a:gd name="connsiteX28" fmla="*/ 80153 w 119685"/>
                <a:gd name="connsiteY28" fmla="*/ 86378 h 160560"/>
                <a:gd name="connsiteX29" fmla="*/ 67581 w 119685"/>
                <a:gd name="connsiteY29" fmla="*/ 131017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685" h="160560">
                  <a:moveTo>
                    <a:pt x="119880" y="2568"/>
                  </a:moveTo>
                  <a:cubicBezTo>
                    <a:pt x="119880" y="2340"/>
                    <a:pt x="119880" y="63"/>
                    <a:pt x="116611" y="63"/>
                  </a:cubicBezTo>
                  <a:cubicBezTo>
                    <a:pt x="112840" y="63"/>
                    <a:pt x="88953" y="2112"/>
                    <a:pt x="84679" y="2568"/>
                  </a:cubicBezTo>
                  <a:cubicBezTo>
                    <a:pt x="82667" y="2796"/>
                    <a:pt x="81158" y="3934"/>
                    <a:pt x="81158" y="6895"/>
                  </a:cubicBezTo>
                  <a:cubicBezTo>
                    <a:pt x="81158" y="9628"/>
                    <a:pt x="83421" y="9628"/>
                    <a:pt x="87193" y="9628"/>
                  </a:cubicBezTo>
                  <a:cubicBezTo>
                    <a:pt x="99262" y="9628"/>
                    <a:pt x="99765" y="11222"/>
                    <a:pt x="99765" y="13500"/>
                  </a:cubicBezTo>
                  <a:lnTo>
                    <a:pt x="99011" y="18055"/>
                  </a:lnTo>
                  <a:lnTo>
                    <a:pt x="83924" y="72030"/>
                  </a:lnTo>
                  <a:cubicBezTo>
                    <a:pt x="79398" y="63604"/>
                    <a:pt x="72107" y="57455"/>
                    <a:pt x="60792" y="57455"/>
                  </a:cubicBezTo>
                  <a:cubicBezTo>
                    <a:pt x="31373" y="57455"/>
                    <a:pt x="195" y="90933"/>
                    <a:pt x="195" y="124184"/>
                  </a:cubicBezTo>
                  <a:cubicBezTo>
                    <a:pt x="195" y="145592"/>
                    <a:pt x="14024" y="160624"/>
                    <a:pt x="33636" y="160624"/>
                  </a:cubicBezTo>
                  <a:cubicBezTo>
                    <a:pt x="38665" y="160624"/>
                    <a:pt x="51237" y="159713"/>
                    <a:pt x="66324" y="143543"/>
                  </a:cubicBezTo>
                  <a:cubicBezTo>
                    <a:pt x="68335" y="153108"/>
                    <a:pt x="77135" y="160624"/>
                    <a:pt x="89204" y="160624"/>
                  </a:cubicBezTo>
                  <a:cubicBezTo>
                    <a:pt x="98005" y="160624"/>
                    <a:pt x="103788" y="155386"/>
                    <a:pt x="107811" y="148098"/>
                  </a:cubicBezTo>
                  <a:cubicBezTo>
                    <a:pt x="112085" y="139899"/>
                    <a:pt x="115354" y="126006"/>
                    <a:pt x="115354" y="125551"/>
                  </a:cubicBezTo>
                  <a:cubicBezTo>
                    <a:pt x="115354" y="123273"/>
                    <a:pt x="113091" y="123273"/>
                    <a:pt x="112337" y="123273"/>
                  </a:cubicBezTo>
                  <a:cubicBezTo>
                    <a:pt x="109823" y="123273"/>
                    <a:pt x="109571" y="124184"/>
                    <a:pt x="108817" y="127373"/>
                  </a:cubicBezTo>
                  <a:cubicBezTo>
                    <a:pt x="104542" y="142176"/>
                    <a:pt x="100016" y="155613"/>
                    <a:pt x="89707" y="155613"/>
                  </a:cubicBezTo>
                  <a:cubicBezTo>
                    <a:pt x="82918" y="155613"/>
                    <a:pt x="82164" y="149692"/>
                    <a:pt x="82164" y="145137"/>
                  </a:cubicBezTo>
                  <a:cubicBezTo>
                    <a:pt x="82164" y="139671"/>
                    <a:pt x="82667" y="138077"/>
                    <a:pt x="83673" y="134205"/>
                  </a:cubicBezTo>
                  <a:lnTo>
                    <a:pt x="119880" y="2568"/>
                  </a:lnTo>
                  <a:close/>
                  <a:moveTo>
                    <a:pt x="67581" y="131017"/>
                  </a:moveTo>
                  <a:cubicBezTo>
                    <a:pt x="66324" y="135116"/>
                    <a:pt x="66324" y="135572"/>
                    <a:pt x="62552" y="139443"/>
                  </a:cubicBezTo>
                  <a:cubicBezTo>
                    <a:pt x="51489" y="151969"/>
                    <a:pt x="41180" y="155613"/>
                    <a:pt x="34139" y="155613"/>
                  </a:cubicBezTo>
                  <a:cubicBezTo>
                    <a:pt x="21567" y="155613"/>
                    <a:pt x="18047" y="143087"/>
                    <a:pt x="18047" y="134205"/>
                  </a:cubicBezTo>
                  <a:cubicBezTo>
                    <a:pt x="18047" y="122818"/>
                    <a:pt x="26093" y="94805"/>
                    <a:pt x="31876" y="84329"/>
                  </a:cubicBezTo>
                  <a:cubicBezTo>
                    <a:pt x="39671" y="70892"/>
                    <a:pt x="50986" y="62465"/>
                    <a:pt x="61043" y="62465"/>
                  </a:cubicBezTo>
                  <a:cubicBezTo>
                    <a:pt x="77387" y="62465"/>
                    <a:pt x="80907" y="81140"/>
                    <a:pt x="80907" y="82507"/>
                  </a:cubicBezTo>
                  <a:cubicBezTo>
                    <a:pt x="80907" y="83873"/>
                    <a:pt x="80404" y="85240"/>
                    <a:pt x="80153" y="86378"/>
                  </a:cubicBezTo>
                  <a:lnTo>
                    <a:pt x="67581" y="131017"/>
                  </a:lnTo>
                  <a:close/>
                </a:path>
              </a:pathLst>
            </a:custGeom>
            <a:solidFill>
              <a:srgbClr val="000000"/>
            </a:solidFill>
            <a:ln w="25238"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BE6672B6-915E-3211-D3DB-B95F6F87A457}"/>
                </a:ext>
              </a:extLst>
            </p:cNvPr>
            <p:cNvSpPr/>
            <p:nvPr>
              <p:custDataLst>
                <p:tags r:id="rId38"/>
              </p:custDataLst>
            </p:nvPr>
          </p:nvSpPr>
          <p:spPr>
            <a:xfrm>
              <a:off x="7600192" y="3938655"/>
              <a:ext cx="161574" cy="71899"/>
            </a:xfrm>
            <a:custGeom>
              <a:avLst/>
              <a:gdLst>
                <a:gd name="connsiteX0" fmla="*/ 68315 w 161574"/>
                <a:gd name="connsiteY0" fmla="*/ 57456 h 71899"/>
                <a:gd name="connsiteX1" fmla="*/ 65851 w 161574"/>
                <a:gd name="connsiteY1" fmla="*/ 66862 h 71899"/>
                <a:gd name="connsiteX2" fmla="*/ 71835 w 161574"/>
                <a:gd name="connsiteY2" fmla="*/ 71964 h 71899"/>
                <a:gd name="connsiteX3" fmla="*/ 78700 w 161574"/>
                <a:gd name="connsiteY3" fmla="*/ 68456 h 71899"/>
                <a:gd name="connsiteX4" fmla="*/ 81868 w 161574"/>
                <a:gd name="connsiteY4" fmla="*/ 58572 h 71899"/>
                <a:gd name="connsiteX5" fmla="*/ 85740 w 161574"/>
                <a:gd name="connsiteY5" fmla="*/ 44224 h 71899"/>
                <a:gd name="connsiteX6" fmla="*/ 88732 w 161574"/>
                <a:gd name="connsiteY6" fmla="*/ 33543 h 71899"/>
                <a:gd name="connsiteX7" fmla="*/ 94188 w 161574"/>
                <a:gd name="connsiteY7" fmla="*/ 21427 h 71899"/>
                <a:gd name="connsiteX8" fmla="*/ 122349 w 161574"/>
                <a:gd name="connsiteY8" fmla="*/ 4528 h 71899"/>
                <a:gd name="connsiteX9" fmla="*/ 132734 w 161574"/>
                <a:gd name="connsiteY9" fmla="*/ 15688 h 71899"/>
                <a:gd name="connsiteX10" fmla="*/ 122349 w 161574"/>
                <a:gd name="connsiteY10" fmla="*/ 49645 h 71899"/>
                <a:gd name="connsiteX11" fmla="*/ 119709 w 161574"/>
                <a:gd name="connsiteY11" fmla="*/ 58253 h 71899"/>
                <a:gd name="connsiteX12" fmla="*/ 136430 w 161574"/>
                <a:gd name="connsiteY12" fmla="*/ 71964 h 71899"/>
                <a:gd name="connsiteX13" fmla="*/ 161775 w 161574"/>
                <a:gd name="connsiteY13" fmla="*/ 47572 h 71899"/>
                <a:gd name="connsiteX14" fmla="*/ 158959 w 161574"/>
                <a:gd name="connsiteY14" fmla="*/ 45500 h 71899"/>
                <a:gd name="connsiteX15" fmla="*/ 155615 w 161574"/>
                <a:gd name="connsiteY15" fmla="*/ 48210 h 71899"/>
                <a:gd name="connsiteX16" fmla="*/ 136958 w 161574"/>
                <a:gd name="connsiteY16" fmla="*/ 67500 h 71899"/>
                <a:gd name="connsiteX17" fmla="*/ 132558 w 161574"/>
                <a:gd name="connsiteY17" fmla="*/ 61920 h 71899"/>
                <a:gd name="connsiteX18" fmla="*/ 136606 w 161574"/>
                <a:gd name="connsiteY18" fmla="*/ 49007 h 71899"/>
                <a:gd name="connsiteX19" fmla="*/ 145934 w 161574"/>
                <a:gd name="connsiteY19" fmla="*/ 18238 h 71899"/>
                <a:gd name="connsiteX20" fmla="*/ 139422 w 161574"/>
                <a:gd name="connsiteY20" fmla="*/ 4369 h 71899"/>
                <a:gd name="connsiteX21" fmla="*/ 123053 w 161574"/>
                <a:gd name="connsiteY21" fmla="*/ 64 h 71899"/>
                <a:gd name="connsiteX22" fmla="*/ 91900 w 161574"/>
                <a:gd name="connsiteY22" fmla="*/ 16166 h 71899"/>
                <a:gd name="connsiteX23" fmla="*/ 69019 w 161574"/>
                <a:gd name="connsiteY23" fmla="*/ 64 h 71899"/>
                <a:gd name="connsiteX24" fmla="*/ 39274 w 161574"/>
                <a:gd name="connsiteY24" fmla="*/ 14572 h 71899"/>
                <a:gd name="connsiteX25" fmla="*/ 20441 w 161574"/>
                <a:gd name="connsiteY25" fmla="*/ 64 h 71899"/>
                <a:gd name="connsiteX26" fmla="*/ 6536 w 161574"/>
                <a:gd name="connsiteY26" fmla="*/ 8673 h 71899"/>
                <a:gd name="connsiteX27" fmla="*/ 200 w 161574"/>
                <a:gd name="connsiteY27" fmla="*/ 24456 h 71899"/>
                <a:gd name="connsiteX28" fmla="*/ 3192 w 161574"/>
                <a:gd name="connsiteY28" fmla="*/ 26528 h 71899"/>
                <a:gd name="connsiteX29" fmla="*/ 7064 w 161574"/>
                <a:gd name="connsiteY29" fmla="*/ 21746 h 71899"/>
                <a:gd name="connsiteX30" fmla="*/ 19913 w 161574"/>
                <a:gd name="connsiteY30" fmla="*/ 4528 h 71899"/>
                <a:gd name="connsiteX31" fmla="*/ 25721 w 161574"/>
                <a:gd name="connsiteY31" fmla="*/ 12340 h 71899"/>
                <a:gd name="connsiteX32" fmla="*/ 22905 w 161574"/>
                <a:gd name="connsiteY32" fmla="*/ 25572 h 71899"/>
                <a:gd name="connsiteX33" fmla="*/ 19033 w 161574"/>
                <a:gd name="connsiteY33" fmla="*/ 39920 h 71899"/>
                <a:gd name="connsiteX34" fmla="*/ 13401 w 161574"/>
                <a:gd name="connsiteY34" fmla="*/ 60326 h 71899"/>
                <a:gd name="connsiteX35" fmla="*/ 11641 w 161574"/>
                <a:gd name="connsiteY35" fmla="*/ 66862 h 71899"/>
                <a:gd name="connsiteX36" fmla="*/ 17625 w 161574"/>
                <a:gd name="connsiteY36" fmla="*/ 71964 h 71899"/>
                <a:gd name="connsiteX37" fmla="*/ 24489 w 161574"/>
                <a:gd name="connsiteY37" fmla="*/ 68456 h 71899"/>
                <a:gd name="connsiteX38" fmla="*/ 27657 w 161574"/>
                <a:gd name="connsiteY38" fmla="*/ 58572 h 71899"/>
                <a:gd name="connsiteX39" fmla="*/ 31530 w 161574"/>
                <a:gd name="connsiteY39" fmla="*/ 44224 h 71899"/>
                <a:gd name="connsiteX40" fmla="*/ 34522 w 161574"/>
                <a:gd name="connsiteY40" fmla="*/ 33543 h 71899"/>
                <a:gd name="connsiteX41" fmla="*/ 41914 w 161574"/>
                <a:gd name="connsiteY41" fmla="*/ 19195 h 71899"/>
                <a:gd name="connsiteX42" fmla="*/ 68315 w 161574"/>
                <a:gd name="connsiteY42" fmla="*/ 4528 h 71899"/>
                <a:gd name="connsiteX43" fmla="*/ 78700 w 161574"/>
                <a:gd name="connsiteY43" fmla="*/ 15688 h 71899"/>
                <a:gd name="connsiteX44" fmla="*/ 75707 w 161574"/>
                <a:gd name="connsiteY44" fmla="*/ 30673 h 71899"/>
                <a:gd name="connsiteX45" fmla="*/ 68315 w 161574"/>
                <a:gd name="connsiteY45" fmla="*/ 5745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1574" h="71899">
                  <a:moveTo>
                    <a:pt x="68315" y="57456"/>
                  </a:moveTo>
                  <a:cubicBezTo>
                    <a:pt x="67435" y="60645"/>
                    <a:pt x="65851" y="66065"/>
                    <a:pt x="65851" y="66862"/>
                  </a:cubicBezTo>
                  <a:cubicBezTo>
                    <a:pt x="65851" y="70369"/>
                    <a:pt x="69019" y="71964"/>
                    <a:pt x="71835" y="71964"/>
                  </a:cubicBezTo>
                  <a:cubicBezTo>
                    <a:pt x="75003" y="71964"/>
                    <a:pt x="77819" y="69891"/>
                    <a:pt x="78700" y="68456"/>
                  </a:cubicBezTo>
                  <a:cubicBezTo>
                    <a:pt x="79580" y="67022"/>
                    <a:pt x="80988" y="61920"/>
                    <a:pt x="81868" y="58572"/>
                  </a:cubicBezTo>
                  <a:cubicBezTo>
                    <a:pt x="82748" y="55543"/>
                    <a:pt x="84684" y="48210"/>
                    <a:pt x="85740" y="44224"/>
                  </a:cubicBezTo>
                  <a:cubicBezTo>
                    <a:pt x="86796" y="40717"/>
                    <a:pt x="87852" y="37210"/>
                    <a:pt x="88732" y="33543"/>
                  </a:cubicBezTo>
                  <a:cubicBezTo>
                    <a:pt x="90668" y="26688"/>
                    <a:pt x="90668" y="26369"/>
                    <a:pt x="94188" y="21427"/>
                  </a:cubicBezTo>
                  <a:cubicBezTo>
                    <a:pt x="99820" y="13615"/>
                    <a:pt x="108621" y="4528"/>
                    <a:pt x="122349" y="4528"/>
                  </a:cubicBezTo>
                  <a:cubicBezTo>
                    <a:pt x="132206" y="4528"/>
                    <a:pt x="132734" y="11862"/>
                    <a:pt x="132734" y="15688"/>
                  </a:cubicBezTo>
                  <a:cubicBezTo>
                    <a:pt x="132734" y="25253"/>
                    <a:pt x="125165" y="42949"/>
                    <a:pt x="122349" y="49645"/>
                  </a:cubicBezTo>
                  <a:cubicBezTo>
                    <a:pt x="120413" y="54108"/>
                    <a:pt x="119709" y="55543"/>
                    <a:pt x="119709" y="58253"/>
                  </a:cubicBezTo>
                  <a:cubicBezTo>
                    <a:pt x="119709" y="66703"/>
                    <a:pt x="127454" y="71964"/>
                    <a:pt x="136430" y="71964"/>
                  </a:cubicBezTo>
                  <a:cubicBezTo>
                    <a:pt x="154031" y="71964"/>
                    <a:pt x="161775" y="49963"/>
                    <a:pt x="161775" y="47572"/>
                  </a:cubicBezTo>
                  <a:cubicBezTo>
                    <a:pt x="161775" y="45500"/>
                    <a:pt x="159487" y="45500"/>
                    <a:pt x="158959" y="45500"/>
                  </a:cubicBezTo>
                  <a:cubicBezTo>
                    <a:pt x="156495" y="45500"/>
                    <a:pt x="156319" y="46456"/>
                    <a:pt x="155615" y="48210"/>
                  </a:cubicBezTo>
                  <a:cubicBezTo>
                    <a:pt x="151567" y="60964"/>
                    <a:pt x="143998" y="67500"/>
                    <a:pt x="136958" y="67500"/>
                  </a:cubicBezTo>
                  <a:cubicBezTo>
                    <a:pt x="133262" y="67500"/>
                    <a:pt x="132558" y="65268"/>
                    <a:pt x="132558" y="61920"/>
                  </a:cubicBezTo>
                  <a:cubicBezTo>
                    <a:pt x="132558" y="58253"/>
                    <a:pt x="133438" y="56181"/>
                    <a:pt x="136606" y="49007"/>
                  </a:cubicBezTo>
                  <a:cubicBezTo>
                    <a:pt x="138718" y="44065"/>
                    <a:pt x="145934" y="27166"/>
                    <a:pt x="145934" y="18238"/>
                  </a:cubicBezTo>
                  <a:cubicBezTo>
                    <a:pt x="145934" y="15688"/>
                    <a:pt x="145934" y="8992"/>
                    <a:pt x="139422" y="4369"/>
                  </a:cubicBezTo>
                  <a:cubicBezTo>
                    <a:pt x="136430" y="2296"/>
                    <a:pt x="131326" y="64"/>
                    <a:pt x="123053" y="64"/>
                  </a:cubicBezTo>
                  <a:cubicBezTo>
                    <a:pt x="107213" y="64"/>
                    <a:pt x="97532" y="9470"/>
                    <a:pt x="91900" y="16166"/>
                  </a:cubicBezTo>
                  <a:cubicBezTo>
                    <a:pt x="90492" y="2615"/>
                    <a:pt x="77995" y="64"/>
                    <a:pt x="69019" y="64"/>
                  </a:cubicBezTo>
                  <a:cubicBezTo>
                    <a:pt x="54410" y="64"/>
                    <a:pt x="44554" y="8195"/>
                    <a:pt x="39274" y="14572"/>
                  </a:cubicBezTo>
                  <a:cubicBezTo>
                    <a:pt x="38042" y="3572"/>
                    <a:pt x="27657" y="64"/>
                    <a:pt x="20441" y="64"/>
                  </a:cubicBezTo>
                  <a:cubicBezTo>
                    <a:pt x="12873" y="64"/>
                    <a:pt x="8825" y="5006"/>
                    <a:pt x="6536" y="8673"/>
                  </a:cubicBezTo>
                  <a:cubicBezTo>
                    <a:pt x="2664" y="14572"/>
                    <a:pt x="200" y="23659"/>
                    <a:pt x="200" y="24456"/>
                  </a:cubicBezTo>
                  <a:cubicBezTo>
                    <a:pt x="200" y="26528"/>
                    <a:pt x="2664" y="26528"/>
                    <a:pt x="3192" y="26528"/>
                  </a:cubicBezTo>
                  <a:cubicBezTo>
                    <a:pt x="5656" y="26528"/>
                    <a:pt x="5832" y="26050"/>
                    <a:pt x="7064" y="21746"/>
                  </a:cubicBezTo>
                  <a:cubicBezTo>
                    <a:pt x="9705" y="12340"/>
                    <a:pt x="13049" y="4528"/>
                    <a:pt x="19913" y="4528"/>
                  </a:cubicBezTo>
                  <a:cubicBezTo>
                    <a:pt x="24489" y="4528"/>
                    <a:pt x="25721" y="8035"/>
                    <a:pt x="25721" y="12340"/>
                  </a:cubicBezTo>
                  <a:cubicBezTo>
                    <a:pt x="25721" y="15369"/>
                    <a:pt x="24137" y="21267"/>
                    <a:pt x="22905" y="25572"/>
                  </a:cubicBezTo>
                  <a:cubicBezTo>
                    <a:pt x="21673" y="29876"/>
                    <a:pt x="19913" y="36413"/>
                    <a:pt x="19033" y="39920"/>
                  </a:cubicBezTo>
                  <a:lnTo>
                    <a:pt x="13401" y="60326"/>
                  </a:lnTo>
                  <a:cubicBezTo>
                    <a:pt x="12697" y="62398"/>
                    <a:pt x="11641" y="66384"/>
                    <a:pt x="11641" y="66862"/>
                  </a:cubicBezTo>
                  <a:cubicBezTo>
                    <a:pt x="11641" y="70369"/>
                    <a:pt x="14809" y="71964"/>
                    <a:pt x="17625" y="71964"/>
                  </a:cubicBezTo>
                  <a:cubicBezTo>
                    <a:pt x="20793" y="71964"/>
                    <a:pt x="23609" y="69891"/>
                    <a:pt x="24489" y="68456"/>
                  </a:cubicBezTo>
                  <a:cubicBezTo>
                    <a:pt x="25369" y="67022"/>
                    <a:pt x="26777" y="61920"/>
                    <a:pt x="27657" y="58572"/>
                  </a:cubicBezTo>
                  <a:cubicBezTo>
                    <a:pt x="28537" y="55543"/>
                    <a:pt x="30473" y="48210"/>
                    <a:pt x="31530" y="44224"/>
                  </a:cubicBezTo>
                  <a:cubicBezTo>
                    <a:pt x="32586" y="40717"/>
                    <a:pt x="33642" y="37210"/>
                    <a:pt x="34522" y="33543"/>
                  </a:cubicBezTo>
                  <a:cubicBezTo>
                    <a:pt x="36458" y="27007"/>
                    <a:pt x="36810" y="25731"/>
                    <a:pt x="41914" y="19195"/>
                  </a:cubicBezTo>
                  <a:cubicBezTo>
                    <a:pt x="46842" y="12818"/>
                    <a:pt x="55114" y="4528"/>
                    <a:pt x="68315" y="4528"/>
                  </a:cubicBezTo>
                  <a:cubicBezTo>
                    <a:pt x="78523" y="4528"/>
                    <a:pt x="78700" y="12659"/>
                    <a:pt x="78700" y="15688"/>
                  </a:cubicBezTo>
                  <a:cubicBezTo>
                    <a:pt x="78700" y="19673"/>
                    <a:pt x="78171" y="21746"/>
                    <a:pt x="75707" y="30673"/>
                  </a:cubicBezTo>
                  <a:lnTo>
                    <a:pt x="68315" y="57456"/>
                  </a:lnTo>
                  <a:close/>
                </a:path>
              </a:pathLst>
            </a:custGeom>
            <a:solidFill>
              <a:srgbClr val="000000"/>
            </a:solidFill>
            <a:ln w="25238"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77C2905-8F00-0DF4-9A05-048401446093}"/>
                </a:ext>
              </a:extLst>
            </p:cNvPr>
            <p:cNvSpPr/>
            <p:nvPr>
              <p:custDataLst>
                <p:tags r:id="rId39"/>
              </p:custDataLst>
            </p:nvPr>
          </p:nvSpPr>
          <p:spPr>
            <a:xfrm>
              <a:off x="7804539" y="3950658"/>
              <a:ext cx="29418" cy="68096"/>
            </a:xfrm>
            <a:custGeom>
              <a:avLst/>
              <a:gdLst>
                <a:gd name="connsiteX0" fmla="*/ 29626 w 29418"/>
                <a:gd name="connsiteY0" fmla="*/ 23976 h 68096"/>
                <a:gd name="connsiteX1" fmla="*/ 13534 w 29418"/>
                <a:gd name="connsiteY1" fmla="*/ 63 h 68096"/>
                <a:gd name="connsiteX2" fmla="*/ 208 w 29418"/>
                <a:gd name="connsiteY2" fmla="*/ 12133 h 68096"/>
                <a:gd name="connsiteX3" fmla="*/ 13534 w 29418"/>
                <a:gd name="connsiteY3" fmla="*/ 24204 h 68096"/>
                <a:gd name="connsiteX4" fmla="*/ 22334 w 29418"/>
                <a:gd name="connsiteY4" fmla="*/ 21243 h 68096"/>
                <a:gd name="connsiteX5" fmla="*/ 23592 w 29418"/>
                <a:gd name="connsiteY5" fmla="*/ 20560 h 68096"/>
                <a:gd name="connsiteX6" fmla="*/ 24094 w 29418"/>
                <a:gd name="connsiteY6" fmla="*/ 23976 h 68096"/>
                <a:gd name="connsiteX7" fmla="*/ 6997 w 29418"/>
                <a:gd name="connsiteY7" fmla="*/ 62010 h 68096"/>
                <a:gd name="connsiteX8" fmla="*/ 4231 w 29418"/>
                <a:gd name="connsiteY8" fmla="*/ 65654 h 68096"/>
                <a:gd name="connsiteX9" fmla="*/ 6745 w 29418"/>
                <a:gd name="connsiteY9" fmla="*/ 68159 h 68096"/>
                <a:gd name="connsiteX10" fmla="*/ 29626 w 29418"/>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18" h="68096">
                  <a:moveTo>
                    <a:pt x="29626" y="23976"/>
                  </a:moveTo>
                  <a:cubicBezTo>
                    <a:pt x="29626" y="8945"/>
                    <a:pt x="23340" y="63"/>
                    <a:pt x="13534" y="63"/>
                  </a:cubicBezTo>
                  <a:cubicBezTo>
                    <a:pt x="5237" y="63"/>
                    <a:pt x="208" y="5756"/>
                    <a:pt x="208" y="12133"/>
                  </a:cubicBezTo>
                  <a:cubicBezTo>
                    <a:pt x="208" y="18282"/>
                    <a:pt x="5237" y="24204"/>
                    <a:pt x="13534" y="24204"/>
                  </a:cubicBezTo>
                  <a:cubicBezTo>
                    <a:pt x="16551" y="24204"/>
                    <a:pt x="19820" y="23293"/>
                    <a:pt x="22334" y="21243"/>
                  </a:cubicBezTo>
                  <a:cubicBezTo>
                    <a:pt x="23089" y="20788"/>
                    <a:pt x="23340" y="20560"/>
                    <a:pt x="23592" y="20560"/>
                  </a:cubicBezTo>
                  <a:cubicBezTo>
                    <a:pt x="23843" y="20560"/>
                    <a:pt x="24094" y="20788"/>
                    <a:pt x="24094" y="23976"/>
                  </a:cubicBezTo>
                  <a:cubicBezTo>
                    <a:pt x="24094" y="40829"/>
                    <a:pt x="15294" y="54494"/>
                    <a:pt x="6997" y="62010"/>
                  </a:cubicBezTo>
                  <a:cubicBezTo>
                    <a:pt x="4231" y="64515"/>
                    <a:pt x="4231" y="64970"/>
                    <a:pt x="4231" y="65654"/>
                  </a:cubicBezTo>
                  <a:cubicBezTo>
                    <a:pt x="4231" y="67248"/>
                    <a:pt x="5488" y="68159"/>
                    <a:pt x="6745" y="68159"/>
                  </a:cubicBezTo>
                  <a:cubicBezTo>
                    <a:pt x="9511" y="68159"/>
                    <a:pt x="29626" y="50622"/>
                    <a:pt x="29626" y="23976"/>
                  </a:cubicBezTo>
                  <a:close/>
                </a:path>
              </a:pathLst>
            </a:custGeom>
            <a:solidFill>
              <a:srgbClr val="000000"/>
            </a:solidFill>
            <a:ln w="25238"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49CC9739-BA99-CF87-D366-0FEECA8F3C6C}"/>
                </a:ext>
              </a:extLst>
            </p:cNvPr>
            <p:cNvSpPr/>
            <p:nvPr>
              <p:custDataLst>
                <p:tags r:id="rId40"/>
              </p:custDataLst>
            </p:nvPr>
          </p:nvSpPr>
          <p:spPr>
            <a:xfrm>
              <a:off x="7901957" y="3874135"/>
              <a:ext cx="115913" cy="147351"/>
            </a:xfrm>
            <a:custGeom>
              <a:avLst/>
              <a:gdLst>
                <a:gd name="connsiteX0" fmla="*/ 115120 w 115913"/>
                <a:gd name="connsiteY0" fmla="*/ 13955 h 147351"/>
                <a:gd name="connsiteX1" fmla="*/ 116126 w 115913"/>
                <a:gd name="connsiteY1" fmla="*/ 8717 h 147351"/>
                <a:gd name="connsiteX2" fmla="*/ 108834 w 115913"/>
                <a:gd name="connsiteY2" fmla="*/ 2568 h 147351"/>
                <a:gd name="connsiteX3" fmla="*/ 100034 w 115913"/>
                <a:gd name="connsiteY3" fmla="*/ 7351 h 147351"/>
                <a:gd name="connsiteX4" fmla="*/ 96513 w 115913"/>
                <a:gd name="connsiteY4" fmla="*/ 19649 h 147351"/>
                <a:gd name="connsiteX5" fmla="*/ 91485 w 115913"/>
                <a:gd name="connsiteY5" fmla="*/ 37869 h 147351"/>
                <a:gd name="connsiteX6" fmla="*/ 80170 w 115913"/>
                <a:gd name="connsiteY6" fmla="*/ 78863 h 147351"/>
                <a:gd name="connsiteX7" fmla="*/ 51757 w 115913"/>
                <a:gd name="connsiteY7" fmla="*/ 98221 h 147351"/>
                <a:gd name="connsiteX8" fmla="*/ 36168 w 115913"/>
                <a:gd name="connsiteY8" fmla="*/ 79774 h 147351"/>
                <a:gd name="connsiteX9" fmla="*/ 48991 w 115913"/>
                <a:gd name="connsiteY9" fmla="*/ 35136 h 147351"/>
                <a:gd name="connsiteX10" fmla="*/ 54020 w 115913"/>
                <a:gd name="connsiteY10" fmla="*/ 18738 h 147351"/>
                <a:gd name="connsiteX11" fmla="*/ 33402 w 115913"/>
                <a:gd name="connsiteY11" fmla="*/ 63 h 147351"/>
                <a:gd name="connsiteX12" fmla="*/ 212 w 115913"/>
                <a:gd name="connsiteY12" fmla="*/ 35136 h 147351"/>
                <a:gd name="connsiteX13" fmla="*/ 3229 w 115913"/>
                <a:gd name="connsiteY13" fmla="*/ 37413 h 147351"/>
                <a:gd name="connsiteX14" fmla="*/ 7252 w 115913"/>
                <a:gd name="connsiteY14" fmla="*/ 33314 h 147351"/>
                <a:gd name="connsiteX15" fmla="*/ 32648 w 115913"/>
                <a:gd name="connsiteY15" fmla="*/ 5073 h 147351"/>
                <a:gd name="connsiteX16" fmla="*/ 38934 w 115913"/>
                <a:gd name="connsiteY16" fmla="*/ 12361 h 147351"/>
                <a:gd name="connsiteX17" fmla="*/ 34659 w 115913"/>
                <a:gd name="connsiteY17" fmla="*/ 28303 h 147351"/>
                <a:gd name="connsiteX18" fmla="*/ 20076 w 115913"/>
                <a:gd name="connsiteY18" fmla="*/ 76130 h 147351"/>
                <a:gd name="connsiteX19" fmla="*/ 50751 w 115913"/>
                <a:gd name="connsiteY19" fmla="*/ 103232 h 147351"/>
                <a:gd name="connsiteX20" fmla="*/ 76147 w 115913"/>
                <a:gd name="connsiteY20" fmla="*/ 92983 h 147351"/>
                <a:gd name="connsiteX21" fmla="*/ 59803 w 115913"/>
                <a:gd name="connsiteY21" fmla="*/ 128056 h 147351"/>
                <a:gd name="connsiteX22" fmla="*/ 32145 w 115913"/>
                <a:gd name="connsiteY22" fmla="*/ 142404 h 147351"/>
                <a:gd name="connsiteX23" fmla="*/ 13036 w 115913"/>
                <a:gd name="connsiteY23" fmla="*/ 132839 h 147351"/>
                <a:gd name="connsiteX24" fmla="*/ 23847 w 115913"/>
                <a:gd name="connsiteY24" fmla="*/ 130106 h 147351"/>
                <a:gd name="connsiteX25" fmla="*/ 28876 w 115913"/>
                <a:gd name="connsiteY25" fmla="*/ 120768 h 147351"/>
                <a:gd name="connsiteX26" fmla="*/ 19573 w 115913"/>
                <a:gd name="connsiteY26" fmla="*/ 112797 h 147351"/>
                <a:gd name="connsiteX27" fmla="*/ 5492 w 115913"/>
                <a:gd name="connsiteY27" fmla="*/ 127601 h 147351"/>
                <a:gd name="connsiteX28" fmla="*/ 32145 w 115913"/>
                <a:gd name="connsiteY28" fmla="*/ 147414 h 147351"/>
                <a:gd name="connsiteX29" fmla="*/ 90982 w 115913"/>
                <a:gd name="connsiteY29" fmla="*/ 100954 h 147351"/>
                <a:gd name="connsiteX30" fmla="*/ 115120 w 115913"/>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913" h="147351">
                  <a:moveTo>
                    <a:pt x="115120" y="13955"/>
                  </a:moveTo>
                  <a:cubicBezTo>
                    <a:pt x="116126" y="10767"/>
                    <a:pt x="116126" y="10311"/>
                    <a:pt x="116126" y="8717"/>
                  </a:cubicBezTo>
                  <a:cubicBezTo>
                    <a:pt x="116126" y="4618"/>
                    <a:pt x="112606" y="2568"/>
                    <a:pt x="108834" y="2568"/>
                  </a:cubicBezTo>
                  <a:cubicBezTo>
                    <a:pt x="106320" y="2568"/>
                    <a:pt x="102296" y="3934"/>
                    <a:pt x="100034" y="7351"/>
                  </a:cubicBezTo>
                  <a:cubicBezTo>
                    <a:pt x="99531" y="8489"/>
                    <a:pt x="97519" y="15550"/>
                    <a:pt x="96513" y="19649"/>
                  </a:cubicBezTo>
                  <a:cubicBezTo>
                    <a:pt x="94753" y="25570"/>
                    <a:pt x="92993" y="31719"/>
                    <a:pt x="91485" y="37869"/>
                  </a:cubicBezTo>
                  <a:lnTo>
                    <a:pt x="80170" y="78863"/>
                  </a:lnTo>
                  <a:cubicBezTo>
                    <a:pt x="79164" y="82279"/>
                    <a:pt x="68352" y="98221"/>
                    <a:pt x="51757" y="98221"/>
                  </a:cubicBezTo>
                  <a:cubicBezTo>
                    <a:pt x="38934" y="98221"/>
                    <a:pt x="36168" y="88200"/>
                    <a:pt x="36168" y="79774"/>
                  </a:cubicBezTo>
                  <a:cubicBezTo>
                    <a:pt x="36168" y="69298"/>
                    <a:pt x="40442" y="55177"/>
                    <a:pt x="48991" y="35136"/>
                  </a:cubicBezTo>
                  <a:cubicBezTo>
                    <a:pt x="53014" y="25798"/>
                    <a:pt x="54020" y="23293"/>
                    <a:pt x="54020" y="18738"/>
                  </a:cubicBezTo>
                  <a:cubicBezTo>
                    <a:pt x="54020" y="8489"/>
                    <a:pt x="45974" y="63"/>
                    <a:pt x="33402" y="63"/>
                  </a:cubicBezTo>
                  <a:cubicBezTo>
                    <a:pt x="9515" y="63"/>
                    <a:pt x="212" y="33086"/>
                    <a:pt x="212" y="35136"/>
                  </a:cubicBezTo>
                  <a:cubicBezTo>
                    <a:pt x="212" y="37413"/>
                    <a:pt x="2727" y="37413"/>
                    <a:pt x="3229" y="37413"/>
                  </a:cubicBezTo>
                  <a:cubicBezTo>
                    <a:pt x="5744" y="37413"/>
                    <a:pt x="5995" y="36958"/>
                    <a:pt x="7252" y="33314"/>
                  </a:cubicBezTo>
                  <a:cubicBezTo>
                    <a:pt x="14041" y="11906"/>
                    <a:pt x="24099" y="5073"/>
                    <a:pt x="32648" y="5073"/>
                  </a:cubicBezTo>
                  <a:cubicBezTo>
                    <a:pt x="34659" y="5073"/>
                    <a:pt x="38934" y="5073"/>
                    <a:pt x="38934" y="12361"/>
                  </a:cubicBezTo>
                  <a:cubicBezTo>
                    <a:pt x="38934" y="18055"/>
                    <a:pt x="36419" y="23976"/>
                    <a:pt x="34659" y="28303"/>
                  </a:cubicBezTo>
                  <a:cubicBezTo>
                    <a:pt x="24602" y="52444"/>
                    <a:pt x="20076" y="65426"/>
                    <a:pt x="20076" y="76130"/>
                  </a:cubicBezTo>
                  <a:cubicBezTo>
                    <a:pt x="20076" y="96399"/>
                    <a:pt x="35917" y="103232"/>
                    <a:pt x="50751" y="103232"/>
                  </a:cubicBezTo>
                  <a:cubicBezTo>
                    <a:pt x="60558" y="103232"/>
                    <a:pt x="69107" y="99360"/>
                    <a:pt x="76147" y="92983"/>
                  </a:cubicBezTo>
                  <a:cubicBezTo>
                    <a:pt x="72878" y="104826"/>
                    <a:pt x="69861" y="115985"/>
                    <a:pt x="59803" y="128056"/>
                  </a:cubicBezTo>
                  <a:cubicBezTo>
                    <a:pt x="53266" y="135799"/>
                    <a:pt x="43711" y="142404"/>
                    <a:pt x="32145" y="142404"/>
                  </a:cubicBezTo>
                  <a:cubicBezTo>
                    <a:pt x="28625" y="142404"/>
                    <a:pt x="17310" y="141721"/>
                    <a:pt x="13036" y="132839"/>
                  </a:cubicBezTo>
                  <a:cubicBezTo>
                    <a:pt x="17059" y="132839"/>
                    <a:pt x="20327" y="132839"/>
                    <a:pt x="23847" y="130106"/>
                  </a:cubicBezTo>
                  <a:cubicBezTo>
                    <a:pt x="26362" y="128056"/>
                    <a:pt x="28876" y="125095"/>
                    <a:pt x="28876" y="120768"/>
                  </a:cubicBezTo>
                  <a:cubicBezTo>
                    <a:pt x="28876" y="113708"/>
                    <a:pt x="22087" y="112797"/>
                    <a:pt x="19573" y="112797"/>
                  </a:cubicBezTo>
                  <a:cubicBezTo>
                    <a:pt x="13790" y="112797"/>
                    <a:pt x="5492" y="116441"/>
                    <a:pt x="5492" y="127601"/>
                  </a:cubicBezTo>
                  <a:cubicBezTo>
                    <a:pt x="5492" y="138988"/>
                    <a:pt x="16556" y="147414"/>
                    <a:pt x="32145" y="147414"/>
                  </a:cubicBezTo>
                  <a:cubicBezTo>
                    <a:pt x="58043" y="147414"/>
                    <a:pt x="83941" y="126690"/>
                    <a:pt x="90982" y="100954"/>
                  </a:cubicBezTo>
                  <a:lnTo>
                    <a:pt x="115120" y="13955"/>
                  </a:lnTo>
                  <a:close/>
                </a:path>
              </a:pathLst>
            </a:custGeom>
            <a:solidFill>
              <a:srgbClr val="000000"/>
            </a:solidFill>
            <a:ln w="25238"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80C52ECE-16BF-7018-4D99-3F37A21189FD}"/>
                </a:ext>
              </a:extLst>
            </p:cNvPr>
            <p:cNvSpPr/>
            <p:nvPr>
              <p:custDataLst>
                <p:tags r:id="rId41"/>
              </p:custDataLst>
            </p:nvPr>
          </p:nvSpPr>
          <p:spPr>
            <a:xfrm>
              <a:off x="8026214" y="3938655"/>
              <a:ext cx="161574" cy="71899"/>
            </a:xfrm>
            <a:custGeom>
              <a:avLst/>
              <a:gdLst>
                <a:gd name="connsiteX0" fmla="*/ 68332 w 161574"/>
                <a:gd name="connsiteY0" fmla="*/ 57456 h 71899"/>
                <a:gd name="connsiteX1" fmla="*/ 65868 w 161574"/>
                <a:gd name="connsiteY1" fmla="*/ 66862 h 71899"/>
                <a:gd name="connsiteX2" fmla="*/ 71852 w 161574"/>
                <a:gd name="connsiteY2" fmla="*/ 71964 h 71899"/>
                <a:gd name="connsiteX3" fmla="*/ 78716 w 161574"/>
                <a:gd name="connsiteY3" fmla="*/ 68456 h 71899"/>
                <a:gd name="connsiteX4" fmla="*/ 81885 w 161574"/>
                <a:gd name="connsiteY4" fmla="*/ 58572 h 71899"/>
                <a:gd name="connsiteX5" fmla="*/ 85757 w 161574"/>
                <a:gd name="connsiteY5" fmla="*/ 44224 h 71899"/>
                <a:gd name="connsiteX6" fmla="*/ 88749 w 161574"/>
                <a:gd name="connsiteY6" fmla="*/ 33543 h 71899"/>
                <a:gd name="connsiteX7" fmla="*/ 94205 w 161574"/>
                <a:gd name="connsiteY7" fmla="*/ 21427 h 71899"/>
                <a:gd name="connsiteX8" fmla="*/ 122366 w 161574"/>
                <a:gd name="connsiteY8" fmla="*/ 4528 h 71899"/>
                <a:gd name="connsiteX9" fmla="*/ 132751 w 161574"/>
                <a:gd name="connsiteY9" fmla="*/ 15688 h 71899"/>
                <a:gd name="connsiteX10" fmla="*/ 122366 w 161574"/>
                <a:gd name="connsiteY10" fmla="*/ 49645 h 71899"/>
                <a:gd name="connsiteX11" fmla="*/ 119726 w 161574"/>
                <a:gd name="connsiteY11" fmla="*/ 58253 h 71899"/>
                <a:gd name="connsiteX12" fmla="*/ 136447 w 161574"/>
                <a:gd name="connsiteY12" fmla="*/ 71964 h 71899"/>
                <a:gd name="connsiteX13" fmla="*/ 161792 w 161574"/>
                <a:gd name="connsiteY13" fmla="*/ 47572 h 71899"/>
                <a:gd name="connsiteX14" fmla="*/ 158976 w 161574"/>
                <a:gd name="connsiteY14" fmla="*/ 45500 h 71899"/>
                <a:gd name="connsiteX15" fmla="*/ 155632 w 161574"/>
                <a:gd name="connsiteY15" fmla="*/ 48210 h 71899"/>
                <a:gd name="connsiteX16" fmla="*/ 136975 w 161574"/>
                <a:gd name="connsiteY16" fmla="*/ 67500 h 71899"/>
                <a:gd name="connsiteX17" fmla="*/ 132575 w 161574"/>
                <a:gd name="connsiteY17" fmla="*/ 61920 h 71899"/>
                <a:gd name="connsiteX18" fmla="*/ 136623 w 161574"/>
                <a:gd name="connsiteY18" fmla="*/ 49007 h 71899"/>
                <a:gd name="connsiteX19" fmla="*/ 145951 w 161574"/>
                <a:gd name="connsiteY19" fmla="*/ 18238 h 71899"/>
                <a:gd name="connsiteX20" fmla="*/ 139439 w 161574"/>
                <a:gd name="connsiteY20" fmla="*/ 4369 h 71899"/>
                <a:gd name="connsiteX21" fmla="*/ 123070 w 161574"/>
                <a:gd name="connsiteY21" fmla="*/ 64 h 71899"/>
                <a:gd name="connsiteX22" fmla="*/ 91917 w 161574"/>
                <a:gd name="connsiteY22" fmla="*/ 16166 h 71899"/>
                <a:gd name="connsiteX23" fmla="*/ 69036 w 161574"/>
                <a:gd name="connsiteY23" fmla="*/ 64 h 71899"/>
                <a:gd name="connsiteX24" fmla="*/ 39291 w 161574"/>
                <a:gd name="connsiteY24" fmla="*/ 14572 h 71899"/>
                <a:gd name="connsiteX25" fmla="*/ 20458 w 161574"/>
                <a:gd name="connsiteY25" fmla="*/ 64 h 71899"/>
                <a:gd name="connsiteX26" fmla="*/ 6553 w 161574"/>
                <a:gd name="connsiteY26" fmla="*/ 8673 h 71899"/>
                <a:gd name="connsiteX27" fmla="*/ 217 w 161574"/>
                <a:gd name="connsiteY27" fmla="*/ 24456 h 71899"/>
                <a:gd name="connsiteX28" fmla="*/ 3209 w 161574"/>
                <a:gd name="connsiteY28" fmla="*/ 26528 h 71899"/>
                <a:gd name="connsiteX29" fmla="*/ 7081 w 161574"/>
                <a:gd name="connsiteY29" fmla="*/ 21746 h 71899"/>
                <a:gd name="connsiteX30" fmla="*/ 19930 w 161574"/>
                <a:gd name="connsiteY30" fmla="*/ 4528 h 71899"/>
                <a:gd name="connsiteX31" fmla="*/ 25738 w 161574"/>
                <a:gd name="connsiteY31" fmla="*/ 12340 h 71899"/>
                <a:gd name="connsiteX32" fmla="*/ 22922 w 161574"/>
                <a:gd name="connsiteY32" fmla="*/ 25572 h 71899"/>
                <a:gd name="connsiteX33" fmla="*/ 19050 w 161574"/>
                <a:gd name="connsiteY33" fmla="*/ 39920 h 71899"/>
                <a:gd name="connsiteX34" fmla="*/ 13418 w 161574"/>
                <a:gd name="connsiteY34" fmla="*/ 60326 h 71899"/>
                <a:gd name="connsiteX35" fmla="*/ 11658 w 161574"/>
                <a:gd name="connsiteY35" fmla="*/ 66862 h 71899"/>
                <a:gd name="connsiteX36" fmla="*/ 17642 w 161574"/>
                <a:gd name="connsiteY36" fmla="*/ 71964 h 71899"/>
                <a:gd name="connsiteX37" fmla="*/ 24506 w 161574"/>
                <a:gd name="connsiteY37" fmla="*/ 68456 h 71899"/>
                <a:gd name="connsiteX38" fmla="*/ 27674 w 161574"/>
                <a:gd name="connsiteY38" fmla="*/ 58572 h 71899"/>
                <a:gd name="connsiteX39" fmla="*/ 31546 w 161574"/>
                <a:gd name="connsiteY39" fmla="*/ 44224 h 71899"/>
                <a:gd name="connsiteX40" fmla="*/ 34539 w 161574"/>
                <a:gd name="connsiteY40" fmla="*/ 33543 h 71899"/>
                <a:gd name="connsiteX41" fmla="*/ 41931 w 161574"/>
                <a:gd name="connsiteY41" fmla="*/ 19195 h 71899"/>
                <a:gd name="connsiteX42" fmla="*/ 68332 w 161574"/>
                <a:gd name="connsiteY42" fmla="*/ 4528 h 71899"/>
                <a:gd name="connsiteX43" fmla="*/ 78716 w 161574"/>
                <a:gd name="connsiteY43" fmla="*/ 15688 h 71899"/>
                <a:gd name="connsiteX44" fmla="*/ 75724 w 161574"/>
                <a:gd name="connsiteY44" fmla="*/ 30673 h 71899"/>
                <a:gd name="connsiteX45" fmla="*/ 68332 w 161574"/>
                <a:gd name="connsiteY45" fmla="*/ 5745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1574" h="71899">
                  <a:moveTo>
                    <a:pt x="68332" y="57456"/>
                  </a:moveTo>
                  <a:cubicBezTo>
                    <a:pt x="67452" y="60645"/>
                    <a:pt x="65868" y="66065"/>
                    <a:pt x="65868" y="66862"/>
                  </a:cubicBezTo>
                  <a:cubicBezTo>
                    <a:pt x="65868" y="70369"/>
                    <a:pt x="69036" y="71964"/>
                    <a:pt x="71852" y="71964"/>
                  </a:cubicBezTo>
                  <a:cubicBezTo>
                    <a:pt x="75020" y="71964"/>
                    <a:pt x="77836" y="69891"/>
                    <a:pt x="78716" y="68456"/>
                  </a:cubicBezTo>
                  <a:cubicBezTo>
                    <a:pt x="79596" y="67022"/>
                    <a:pt x="81004" y="61920"/>
                    <a:pt x="81885" y="58572"/>
                  </a:cubicBezTo>
                  <a:cubicBezTo>
                    <a:pt x="82765" y="55543"/>
                    <a:pt x="84701" y="48210"/>
                    <a:pt x="85757" y="44224"/>
                  </a:cubicBezTo>
                  <a:cubicBezTo>
                    <a:pt x="86813" y="40717"/>
                    <a:pt x="87869" y="37210"/>
                    <a:pt x="88749" y="33543"/>
                  </a:cubicBezTo>
                  <a:cubicBezTo>
                    <a:pt x="90685" y="26688"/>
                    <a:pt x="90685" y="26369"/>
                    <a:pt x="94205" y="21427"/>
                  </a:cubicBezTo>
                  <a:cubicBezTo>
                    <a:pt x="99837" y="13615"/>
                    <a:pt x="108638" y="4528"/>
                    <a:pt x="122366" y="4528"/>
                  </a:cubicBezTo>
                  <a:cubicBezTo>
                    <a:pt x="132223" y="4528"/>
                    <a:pt x="132751" y="11862"/>
                    <a:pt x="132751" y="15688"/>
                  </a:cubicBezTo>
                  <a:cubicBezTo>
                    <a:pt x="132751" y="25253"/>
                    <a:pt x="125182" y="42949"/>
                    <a:pt x="122366" y="49645"/>
                  </a:cubicBezTo>
                  <a:cubicBezTo>
                    <a:pt x="120430" y="54108"/>
                    <a:pt x="119726" y="55543"/>
                    <a:pt x="119726" y="58253"/>
                  </a:cubicBezTo>
                  <a:cubicBezTo>
                    <a:pt x="119726" y="66703"/>
                    <a:pt x="127470" y="71964"/>
                    <a:pt x="136447" y="71964"/>
                  </a:cubicBezTo>
                  <a:cubicBezTo>
                    <a:pt x="154048" y="71964"/>
                    <a:pt x="161792" y="49963"/>
                    <a:pt x="161792" y="47572"/>
                  </a:cubicBezTo>
                  <a:cubicBezTo>
                    <a:pt x="161792" y="45500"/>
                    <a:pt x="159504" y="45500"/>
                    <a:pt x="158976" y="45500"/>
                  </a:cubicBezTo>
                  <a:cubicBezTo>
                    <a:pt x="156512" y="45500"/>
                    <a:pt x="156336" y="46456"/>
                    <a:pt x="155632" y="48210"/>
                  </a:cubicBezTo>
                  <a:cubicBezTo>
                    <a:pt x="151583" y="60964"/>
                    <a:pt x="144015" y="67500"/>
                    <a:pt x="136975" y="67500"/>
                  </a:cubicBezTo>
                  <a:cubicBezTo>
                    <a:pt x="133279" y="67500"/>
                    <a:pt x="132575" y="65268"/>
                    <a:pt x="132575" y="61920"/>
                  </a:cubicBezTo>
                  <a:cubicBezTo>
                    <a:pt x="132575" y="58253"/>
                    <a:pt x="133455" y="56181"/>
                    <a:pt x="136623" y="49007"/>
                  </a:cubicBezTo>
                  <a:cubicBezTo>
                    <a:pt x="138735" y="44065"/>
                    <a:pt x="145951" y="27166"/>
                    <a:pt x="145951" y="18238"/>
                  </a:cubicBezTo>
                  <a:cubicBezTo>
                    <a:pt x="145951" y="15688"/>
                    <a:pt x="145951" y="8992"/>
                    <a:pt x="139439" y="4369"/>
                  </a:cubicBezTo>
                  <a:cubicBezTo>
                    <a:pt x="136447" y="2296"/>
                    <a:pt x="131343" y="64"/>
                    <a:pt x="123070" y="64"/>
                  </a:cubicBezTo>
                  <a:cubicBezTo>
                    <a:pt x="107230" y="64"/>
                    <a:pt x="97549" y="9470"/>
                    <a:pt x="91917" y="16166"/>
                  </a:cubicBezTo>
                  <a:cubicBezTo>
                    <a:pt x="90509" y="2615"/>
                    <a:pt x="78012" y="64"/>
                    <a:pt x="69036" y="64"/>
                  </a:cubicBezTo>
                  <a:cubicBezTo>
                    <a:pt x="54427" y="64"/>
                    <a:pt x="44571" y="8195"/>
                    <a:pt x="39291" y="14572"/>
                  </a:cubicBezTo>
                  <a:cubicBezTo>
                    <a:pt x="38059" y="3572"/>
                    <a:pt x="27674" y="64"/>
                    <a:pt x="20458" y="64"/>
                  </a:cubicBezTo>
                  <a:cubicBezTo>
                    <a:pt x="12890" y="64"/>
                    <a:pt x="8841" y="5006"/>
                    <a:pt x="6553" y="8673"/>
                  </a:cubicBezTo>
                  <a:cubicBezTo>
                    <a:pt x="2681" y="14572"/>
                    <a:pt x="217" y="23659"/>
                    <a:pt x="217" y="24456"/>
                  </a:cubicBezTo>
                  <a:cubicBezTo>
                    <a:pt x="217" y="26528"/>
                    <a:pt x="2681" y="26528"/>
                    <a:pt x="3209" y="26528"/>
                  </a:cubicBezTo>
                  <a:cubicBezTo>
                    <a:pt x="5673" y="26528"/>
                    <a:pt x="5849" y="26050"/>
                    <a:pt x="7081" y="21746"/>
                  </a:cubicBezTo>
                  <a:cubicBezTo>
                    <a:pt x="9721" y="12340"/>
                    <a:pt x="13066" y="4528"/>
                    <a:pt x="19930" y="4528"/>
                  </a:cubicBezTo>
                  <a:cubicBezTo>
                    <a:pt x="24506" y="4528"/>
                    <a:pt x="25738" y="8035"/>
                    <a:pt x="25738" y="12340"/>
                  </a:cubicBezTo>
                  <a:cubicBezTo>
                    <a:pt x="25738" y="15369"/>
                    <a:pt x="24154" y="21267"/>
                    <a:pt x="22922" y="25572"/>
                  </a:cubicBezTo>
                  <a:cubicBezTo>
                    <a:pt x="21690" y="29876"/>
                    <a:pt x="19930" y="36413"/>
                    <a:pt x="19050" y="39920"/>
                  </a:cubicBezTo>
                  <a:lnTo>
                    <a:pt x="13418" y="60326"/>
                  </a:lnTo>
                  <a:cubicBezTo>
                    <a:pt x="12714" y="62398"/>
                    <a:pt x="11658" y="66384"/>
                    <a:pt x="11658" y="66862"/>
                  </a:cubicBezTo>
                  <a:cubicBezTo>
                    <a:pt x="11658" y="70369"/>
                    <a:pt x="14826" y="71964"/>
                    <a:pt x="17642" y="71964"/>
                  </a:cubicBezTo>
                  <a:cubicBezTo>
                    <a:pt x="20810" y="71964"/>
                    <a:pt x="23626" y="69891"/>
                    <a:pt x="24506" y="68456"/>
                  </a:cubicBezTo>
                  <a:cubicBezTo>
                    <a:pt x="25386" y="67022"/>
                    <a:pt x="26794" y="61920"/>
                    <a:pt x="27674" y="58572"/>
                  </a:cubicBezTo>
                  <a:cubicBezTo>
                    <a:pt x="28554" y="55543"/>
                    <a:pt x="30490" y="48210"/>
                    <a:pt x="31546" y="44224"/>
                  </a:cubicBezTo>
                  <a:cubicBezTo>
                    <a:pt x="32602" y="40717"/>
                    <a:pt x="33658" y="37210"/>
                    <a:pt x="34539" y="33543"/>
                  </a:cubicBezTo>
                  <a:cubicBezTo>
                    <a:pt x="36475" y="27007"/>
                    <a:pt x="36827" y="25731"/>
                    <a:pt x="41931" y="19195"/>
                  </a:cubicBezTo>
                  <a:cubicBezTo>
                    <a:pt x="46859" y="12818"/>
                    <a:pt x="55131" y="4528"/>
                    <a:pt x="68332" y="4528"/>
                  </a:cubicBezTo>
                  <a:cubicBezTo>
                    <a:pt x="78540" y="4528"/>
                    <a:pt x="78716" y="12659"/>
                    <a:pt x="78716" y="15688"/>
                  </a:cubicBezTo>
                  <a:cubicBezTo>
                    <a:pt x="78716" y="19673"/>
                    <a:pt x="78188" y="21746"/>
                    <a:pt x="75724" y="30673"/>
                  </a:cubicBezTo>
                  <a:lnTo>
                    <a:pt x="68332" y="57456"/>
                  </a:lnTo>
                  <a:close/>
                </a:path>
              </a:pathLst>
            </a:custGeom>
            <a:solidFill>
              <a:srgbClr val="000000"/>
            </a:solidFill>
            <a:ln w="25238"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E6DC2CA5-A0FD-0776-40AE-76F203B8ECD6}"/>
                </a:ext>
              </a:extLst>
            </p:cNvPr>
            <p:cNvSpPr/>
            <p:nvPr>
              <p:custDataLst>
                <p:tags r:id="rId42"/>
              </p:custDataLst>
            </p:nvPr>
          </p:nvSpPr>
          <p:spPr>
            <a:xfrm>
              <a:off x="8223270" y="3803990"/>
              <a:ext cx="58333" cy="227745"/>
            </a:xfrm>
            <a:custGeom>
              <a:avLst/>
              <a:gdLst>
                <a:gd name="connsiteX0" fmla="*/ 58559 w 58333"/>
                <a:gd name="connsiteY0" fmla="*/ 113936 h 227745"/>
                <a:gd name="connsiteX1" fmla="*/ 41964 w 58333"/>
                <a:gd name="connsiteY1" fmla="*/ 42879 h 227745"/>
                <a:gd name="connsiteX2" fmla="*/ 2739 w 58333"/>
                <a:gd name="connsiteY2" fmla="*/ 63 h 227745"/>
                <a:gd name="connsiteX3" fmla="*/ 225 w 58333"/>
                <a:gd name="connsiteY3" fmla="*/ 2340 h 227745"/>
                <a:gd name="connsiteX4" fmla="*/ 5002 w 58333"/>
                <a:gd name="connsiteY4" fmla="*/ 7578 h 227745"/>
                <a:gd name="connsiteX5" fmla="*/ 43975 w 58333"/>
                <a:gd name="connsiteY5" fmla="*/ 113936 h 227745"/>
                <a:gd name="connsiteX6" fmla="*/ 3493 w 58333"/>
                <a:gd name="connsiteY6" fmla="*/ 221660 h 227745"/>
                <a:gd name="connsiteX7" fmla="*/ 225 w 58333"/>
                <a:gd name="connsiteY7" fmla="*/ 225531 h 227745"/>
                <a:gd name="connsiteX8" fmla="*/ 2739 w 58333"/>
                <a:gd name="connsiteY8" fmla="*/ 227809 h 227745"/>
                <a:gd name="connsiteX9" fmla="*/ 42718 w 58333"/>
                <a:gd name="connsiteY9" fmla="*/ 183398 h 227745"/>
                <a:gd name="connsiteX10" fmla="*/ 58559 w 58333"/>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33" h="227745">
                  <a:moveTo>
                    <a:pt x="58559" y="113936"/>
                  </a:moveTo>
                  <a:cubicBezTo>
                    <a:pt x="58559" y="96172"/>
                    <a:pt x="55793" y="68614"/>
                    <a:pt x="41964" y="42879"/>
                  </a:cubicBezTo>
                  <a:cubicBezTo>
                    <a:pt x="26877" y="14866"/>
                    <a:pt x="5253" y="63"/>
                    <a:pt x="2739" y="63"/>
                  </a:cubicBezTo>
                  <a:cubicBezTo>
                    <a:pt x="1230" y="63"/>
                    <a:pt x="225" y="974"/>
                    <a:pt x="225" y="2340"/>
                  </a:cubicBezTo>
                  <a:cubicBezTo>
                    <a:pt x="225" y="3023"/>
                    <a:pt x="225" y="3479"/>
                    <a:pt x="5002" y="7578"/>
                  </a:cubicBezTo>
                  <a:cubicBezTo>
                    <a:pt x="29643" y="30125"/>
                    <a:pt x="43975" y="66337"/>
                    <a:pt x="43975" y="113936"/>
                  </a:cubicBezTo>
                  <a:cubicBezTo>
                    <a:pt x="43975" y="152880"/>
                    <a:pt x="34672" y="192964"/>
                    <a:pt x="3493" y="221660"/>
                  </a:cubicBezTo>
                  <a:cubicBezTo>
                    <a:pt x="225" y="224393"/>
                    <a:pt x="225" y="224848"/>
                    <a:pt x="225" y="225531"/>
                  </a:cubicBezTo>
                  <a:cubicBezTo>
                    <a:pt x="225" y="226898"/>
                    <a:pt x="1230" y="227809"/>
                    <a:pt x="2739" y="227809"/>
                  </a:cubicBezTo>
                  <a:cubicBezTo>
                    <a:pt x="5253" y="227809"/>
                    <a:pt x="27883" y="212322"/>
                    <a:pt x="42718" y="183398"/>
                  </a:cubicBezTo>
                  <a:cubicBezTo>
                    <a:pt x="55541" y="158346"/>
                    <a:pt x="58559" y="133066"/>
                    <a:pt x="58559" y="113936"/>
                  </a:cubicBezTo>
                  <a:close/>
                </a:path>
              </a:pathLst>
            </a:custGeom>
            <a:solidFill>
              <a:srgbClr val="000000"/>
            </a:solidFill>
            <a:ln w="25238"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A859E16E-819D-132E-6868-407B4B8BCAC7}"/>
                </a:ext>
              </a:extLst>
            </p:cNvPr>
            <p:cNvSpPr/>
            <p:nvPr>
              <p:custDataLst>
                <p:tags r:id="rId43"/>
              </p:custDataLst>
            </p:nvPr>
          </p:nvSpPr>
          <p:spPr>
            <a:xfrm>
              <a:off x="8324824" y="3803990"/>
              <a:ext cx="89260" cy="227745"/>
            </a:xfrm>
            <a:custGeom>
              <a:avLst/>
              <a:gdLst>
                <a:gd name="connsiteX0" fmla="*/ 36436 w 89260"/>
                <a:gd name="connsiteY0" fmla="*/ 197519 h 227745"/>
                <a:gd name="connsiteX1" fmla="*/ 2491 w 89260"/>
                <a:gd name="connsiteY1" fmla="*/ 222798 h 227745"/>
                <a:gd name="connsiteX2" fmla="*/ 228 w 89260"/>
                <a:gd name="connsiteY2" fmla="*/ 225304 h 227745"/>
                <a:gd name="connsiteX3" fmla="*/ 5257 w 89260"/>
                <a:gd name="connsiteY3" fmla="*/ 227809 h 227745"/>
                <a:gd name="connsiteX4" fmla="*/ 53282 w 89260"/>
                <a:gd name="connsiteY4" fmla="*/ 199340 h 227745"/>
                <a:gd name="connsiteX5" fmla="*/ 53282 w 89260"/>
                <a:gd name="connsiteY5" fmla="*/ 147414 h 227745"/>
                <a:gd name="connsiteX6" fmla="*/ 63340 w 89260"/>
                <a:gd name="connsiteY6" fmla="*/ 123729 h 227745"/>
                <a:gd name="connsiteX7" fmla="*/ 87226 w 89260"/>
                <a:gd name="connsiteY7" fmla="*/ 116441 h 227745"/>
                <a:gd name="connsiteX8" fmla="*/ 89489 w 89260"/>
                <a:gd name="connsiteY8" fmla="*/ 113936 h 227745"/>
                <a:gd name="connsiteX9" fmla="*/ 85466 w 89260"/>
                <a:gd name="connsiteY9" fmla="*/ 111431 h 227745"/>
                <a:gd name="connsiteX10" fmla="*/ 54036 w 89260"/>
                <a:gd name="connsiteY10" fmla="*/ 91161 h 227745"/>
                <a:gd name="connsiteX11" fmla="*/ 53282 w 89260"/>
                <a:gd name="connsiteY11" fmla="*/ 80002 h 227745"/>
                <a:gd name="connsiteX12" fmla="*/ 53282 w 89260"/>
                <a:gd name="connsiteY12" fmla="*/ 34908 h 227745"/>
                <a:gd name="connsiteX13" fmla="*/ 41213 w 89260"/>
                <a:gd name="connsiteY13" fmla="*/ 9400 h 227745"/>
                <a:gd name="connsiteX14" fmla="*/ 5257 w 89260"/>
                <a:gd name="connsiteY14" fmla="*/ 63 h 227745"/>
                <a:gd name="connsiteX15" fmla="*/ 228 w 89260"/>
                <a:gd name="connsiteY15" fmla="*/ 2568 h 227745"/>
                <a:gd name="connsiteX16" fmla="*/ 4252 w 89260"/>
                <a:gd name="connsiteY16" fmla="*/ 5073 h 227745"/>
                <a:gd name="connsiteX17" fmla="*/ 35681 w 89260"/>
                <a:gd name="connsiteY17" fmla="*/ 24887 h 227745"/>
                <a:gd name="connsiteX18" fmla="*/ 36436 w 89260"/>
                <a:gd name="connsiteY18" fmla="*/ 35591 h 227745"/>
                <a:gd name="connsiteX19" fmla="*/ 36436 w 89260"/>
                <a:gd name="connsiteY19" fmla="*/ 83418 h 227745"/>
                <a:gd name="connsiteX20" fmla="*/ 46493 w 89260"/>
                <a:gd name="connsiteY20" fmla="*/ 105054 h 227745"/>
                <a:gd name="connsiteX21" fmla="*/ 66106 w 89260"/>
                <a:gd name="connsiteY21" fmla="*/ 113936 h 227745"/>
                <a:gd name="connsiteX22" fmla="*/ 36436 w 89260"/>
                <a:gd name="connsiteY22" fmla="*/ 142859 h 227745"/>
                <a:gd name="connsiteX23" fmla="*/ 36436 w 89260"/>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60" h="227745">
                  <a:moveTo>
                    <a:pt x="36436" y="197519"/>
                  </a:moveTo>
                  <a:cubicBezTo>
                    <a:pt x="36436" y="206628"/>
                    <a:pt x="29898" y="221204"/>
                    <a:pt x="2491" y="222798"/>
                  </a:cubicBezTo>
                  <a:cubicBezTo>
                    <a:pt x="1234" y="223026"/>
                    <a:pt x="228" y="223937"/>
                    <a:pt x="228" y="225304"/>
                  </a:cubicBezTo>
                  <a:cubicBezTo>
                    <a:pt x="228" y="227809"/>
                    <a:pt x="2994" y="227809"/>
                    <a:pt x="5257" y="227809"/>
                  </a:cubicBezTo>
                  <a:cubicBezTo>
                    <a:pt x="29647" y="227809"/>
                    <a:pt x="53031" y="216649"/>
                    <a:pt x="53282" y="199340"/>
                  </a:cubicBezTo>
                  <a:lnTo>
                    <a:pt x="53282" y="147414"/>
                  </a:lnTo>
                  <a:cubicBezTo>
                    <a:pt x="53282" y="138532"/>
                    <a:pt x="53282" y="131244"/>
                    <a:pt x="63340" y="123729"/>
                  </a:cubicBezTo>
                  <a:cubicBezTo>
                    <a:pt x="72140" y="117124"/>
                    <a:pt x="81695" y="116669"/>
                    <a:pt x="87226" y="116441"/>
                  </a:cubicBezTo>
                  <a:cubicBezTo>
                    <a:pt x="88484" y="116213"/>
                    <a:pt x="89489" y="115302"/>
                    <a:pt x="89489" y="113936"/>
                  </a:cubicBezTo>
                  <a:cubicBezTo>
                    <a:pt x="89489" y="111658"/>
                    <a:pt x="87981" y="111658"/>
                    <a:pt x="85466" y="111431"/>
                  </a:cubicBezTo>
                  <a:cubicBezTo>
                    <a:pt x="68871" y="110520"/>
                    <a:pt x="56802" y="102321"/>
                    <a:pt x="54036" y="91161"/>
                  </a:cubicBezTo>
                  <a:cubicBezTo>
                    <a:pt x="53282" y="88656"/>
                    <a:pt x="53282" y="88200"/>
                    <a:pt x="53282" y="80002"/>
                  </a:cubicBezTo>
                  <a:lnTo>
                    <a:pt x="53282" y="34908"/>
                  </a:lnTo>
                  <a:cubicBezTo>
                    <a:pt x="53282" y="25343"/>
                    <a:pt x="53282" y="18055"/>
                    <a:pt x="41213" y="9400"/>
                  </a:cubicBezTo>
                  <a:cubicBezTo>
                    <a:pt x="31156" y="2340"/>
                    <a:pt x="13806" y="63"/>
                    <a:pt x="5257" y="63"/>
                  </a:cubicBezTo>
                  <a:cubicBezTo>
                    <a:pt x="2994" y="63"/>
                    <a:pt x="228" y="63"/>
                    <a:pt x="228" y="2568"/>
                  </a:cubicBezTo>
                  <a:cubicBezTo>
                    <a:pt x="228" y="4845"/>
                    <a:pt x="1737" y="4845"/>
                    <a:pt x="4252" y="5073"/>
                  </a:cubicBezTo>
                  <a:cubicBezTo>
                    <a:pt x="20092" y="5984"/>
                    <a:pt x="32413" y="13272"/>
                    <a:pt x="35681" y="24887"/>
                  </a:cubicBezTo>
                  <a:cubicBezTo>
                    <a:pt x="36436" y="26937"/>
                    <a:pt x="36436" y="27392"/>
                    <a:pt x="36436" y="35591"/>
                  </a:cubicBezTo>
                  <a:lnTo>
                    <a:pt x="36436" y="83418"/>
                  </a:lnTo>
                  <a:cubicBezTo>
                    <a:pt x="36436" y="93894"/>
                    <a:pt x="38447" y="97766"/>
                    <a:pt x="46493" y="105054"/>
                  </a:cubicBezTo>
                  <a:cubicBezTo>
                    <a:pt x="51774" y="109836"/>
                    <a:pt x="59065" y="112114"/>
                    <a:pt x="66106" y="113936"/>
                  </a:cubicBezTo>
                  <a:cubicBezTo>
                    <a:pt x="45488" y="119174"/>
                    <a:pt x="36436" y="129650"/>
                    <a:pt x="36436" y="142859"/>
                  </a:cubicBezTo>
                  <a:lnTo>
                    <a:pt x="36436" y="197519"/>
                  </a:lnTo>
                  <a:close/>
                </a:path>
              </a:pathLst>
            </a:custGeom>
            <a:solidFill>
              <a:srgbClr val="000000"/>
            </a:solidFill>
            <a:ln w="25238" cap="flat">
              <a:noFill/>
              <a:prstDash val="solid"/>
              <a:miter/>
            </a:ln>
          </p:spPr>
          <p:txBody>
            <a:bodyPr rtlCol="0" anchor="ctr"/>
            <a:lstStyle/>
            <a:p>
              <a:endParaRPr lang="en-CN"/>
            </a:p>
          </p:txBody>
        </p:sp>
      </p:grpSp>
      <p:grpSp>
        <p:nvGrpSpPr>
          <p:cNvPr id="52" name="Group 51" descr="\documentclass{article}&#10;\usepackage{amsmath, amsfonts ,bm}&#10;\pagestyle{empty}&#10;\begin{document}&#10;&#10;&#10;$y_{i} \in\{-1,+1\}$&#10;&#10;\end{document}" title="IguanaTex Vector Display">
            <a:extLst>
              <a:ext uri="{FF2B5EF4-FFF2-40B4-BE49-F238E27FC236}">
                <a16:creationId xmlns:a16="http://schemas.microsoft.com/office/drawing/2014/main" id="{DD0F6107-7009-FE77-D659-47152FF690EF}"/>
              </a:ext>
            </a:extLst>
          </p:cNvPr>
          <p:cNvGrpSpPr>
            <a:grpSpLocks noChangeAspect="1"/>
          </p:cNvGrpSpPr>
          <p:nvPr>
            <p:custDataLst>
              <p:tags r:id="rId2"/>
            </p:custDataLst>
          </p:nvPr>
        </p:nvGrpSpPr>
        <p:grpSpPr>
          <a:xfrm>
            <a:off x="8883650" y="2439985"/>
            <a:ext cx="1503991" cy="227745"/>
            <a:chOff x="4495831" y="3803990"/>
            <a:chExt cx="1503991" cy="227745"/>
          </a:xfrm>
        </p:grpSpPr>
        <p:sp>
          <p:nvSpPr>
            <p:cNvPr id="42" name="Freeform 41">
              <a:extLst>
                <a:ext uri="{FF2B5EF4-FFF2-40B4-BE49-F238E27FC236}">
                  <a16:creationId xmlns:a16="http://schemas.microsoft.com/office/drawing/2014/main" id="{BB34EB0D-4AC1-8CC4-358B-6B1841D180E5}"/>
                </a:ext>
              </a:extLst>
            </p:cNvPr>
            <p:cNvSpPr/>
            <p:nvPr>
              <p:custDataLst>
                <p:tags r:id="rId3"/>
              </p:custDataLst>
            </p:nvPr>
          </p:nvSpPr>
          <p:spPr>
            <a:xfrm>
              <a:off x="4495831" y="3874135"/>
              <a:ext cx="116656" cy="147351"/>
            </a:xfrm>
            <a:custGeom>
              <a:avLst/>
              <a:gdLst>
                <a:gd name="connsiteX0" fmla="*/ 115721 w 116656"/>
                <a:gd name="connsiteY0" fmla="*/ 13955 h 147351"/>
                <a:gd name="connsiteX1" fmla="*/ 116733 w 116656"/>
                <a:gd name="connsiteY1" fmla="*/ 8717 h 147351"/>
                <a:gd name="connsiteX2" fmla="*/ 109395 w 116656"/>
                <a:gd name="connsiteY2" fmla="*/ 2568 h 147351"/>
                <a:gd name="connsiteX3" fmla="*/ 100538 w 116656"/>
                <a:gd name="connsiteY3" fmla="*/ 7351 h 147351"/>
                <a:gd name="connsiteX4" fmla="*/ 96995 w 116656"/>
                <a:gd name="connsiteY4" fmla="*/ 19649 h 147351"/>
                <a:gd name="connsiteX5" fmla="*/ 91934 w 116656"/>
                <a:gd name="connsiteY5" fmla="*/ 37869 h 147351"/>
                <a:gd name="connsiteX6" fmla="*/ 80547 w 116656"/>
                <a:gd name="connsiteY6" fmla="*/ 78863 h 147351"/>
                <a:gd name="connsiteX7" fmla="*/ 51952 w 116656"/>
                <a:gd name="connsiteY7" fmla="*/ 98221 h 147351"/>
                <a:gd name="connsiteX8" fmla="*/ 36263 w 116656"/>
                <a:gd name="connsiteY8" fmla="*/ 79774 h 147351"/>
                <a:gd name="connsiteX9" fmla="*/ 49169 w 116656"/>
                <a:gd name="connsiteY9" fmla="*/ 35136 h 147351"/>
                <a:gd name="connsiteX10" fmla="*/ 54230 w 116656"/>
                <a:gd name="connsiteY10" fmla="*/ 18738 h 147351"/>
                <a:gd name="connsiteX11" fmla="*/ 33479 w 116656"/>
                <a:gd name="connsiteY11" fmla="*/ 63 h 147351"/>
                <a:gd name="connsiteX12" fmla="*/ 77 w 116656"/>
                <a:gd name="connsiteY12" fmla="*/ 35136 h 147351"/>
                <a:gd name="connsiteX13" fmla="*/ 3113 w 116656"/>
                <a:gd name="connsiteY13" fmla="*/ 37413 h 147351"/>
                <a:gd name="connsiteX14" fmla="*/ 7162 w 116656"/>
                <a:gd name="connsiteY14" fmla="*/ 33314 h 147351"/>
                <a:gd name="connsiteX15" fmla="*/ 32720 w 116656"/>
                <a:gd name="connsiteY15" fmla="*/ 5073 h 147351"/>
                <a:gd name="connsiteX16" fmla="*/ 39047 w 116656"/>
                <a:gd name="connsiteY16" fmla="*/ 12361 h 147351"/>
                <a:gd name="connsiteX17" fmla="*/ 34745 w 116656"/>
                <a:gd name="connsiteY17" fmla="*/ 28303 h 147351"/>
                <a:gd name="connsiteX18" fmla="*/ 20068 w 116656"/>
                <a:gd name="connsiteY18" fmla="*/ 76130 h 147351"/>
                <a:gd name="connsiteX19" fmla="*/ 50940 w 116656"/>
                <a:gd name="connsiteY19" fmla="*/ 103232 h 147351"/>
                <a:gd name="connsiteX20" fmla="*/ 76498 w 116656"/>
                <a:gd name="connsiteY20" fmla="*/ 92983 h 147351"/>
                <a:gd name="connsiteX21" fmla="*/ 60050 w 116656"/>
                <a:gd name="connsiteY21" fmla="*/ 128056 h 147351"/>
                <a:gd name="connsiteX22" fmla="*/ 32214 w 116656"/>
                <a:gd name="connsiteY22" fmla="*/ 142404 h 147351"/>
                <a:gd name="connsiteX23" fmla="*/ 12982 w 116656"/>
                <a:gd name="connsiteY23" fmla="*/ 132839 h 147351"/>
                <a:gd name="connsiteX24" fmla="*/ 23864 w 116656"/>
                <a:gd name="connsiteY24" fmla="*/ 130106 h 147351"/>
                <a:gd name="connsiteX25" fmla="*/ 28925 w 116656"/>
                <a:gd name="connsiteY25" fmla="*/ 120768 h 147351"/>
                <a:gd name="connsiteX26" fmla="*/ 19562 w 116656"/>
                <a:gd name="connsiteY26" fmla="*/ 112797 h 147351"/>
                <a:gd name="connsiteX27" fmla="*/ 5391 w 116656"/>
                <a:gd name="connsiteY27" fmla="*/ 127601 h 147351"/>
                <a:gd name="connsiteX28" fmla="*/ 32214 w 116656"/>
                <a:gd name="connsiteY28" fmla="*/ 147414 h 147351"/>
                <a:gd name="connsiteX29" fmla="*/ 91428 w 116656"/>
                <a:gd name="connsiteY29" fmla="*/ 100954 h 147351"/>
                <a:gd name="connsiteX30" fmla="*/ 115721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21" y="13955"/>
                  </a:moveTo>
                  <a:cubicBezTo>
                    <a:pt x="116733" y="10767"/>
                    <a:pt x="116733" y="10311"/>
                    <a:pt x="116733" y="8717"/>
                  </a:cubicBezTo>
                  <a:cubicBezTo>
                    <a:pt x="116733" y="4618"/>
                    <a:pt x="113191" y="2568"/>
                    <a:pt x="109395" y="2568"/>
                  </a:cubicBezTo>
                  <a:cubicBezTo>
                    <a:pt x="106864" y="2568"/>
                    <a:pt x="102815" y="3934"/>
                    <a:pt x="100538" y="7351"/>
                  </a:cubicBezTo>
                  <a:cubicBezTo>
                    <a:pt x="100032" y="8489"/>
                    <a:pt x="98007" y="15550"/>
                    <a:pt x="96995" y="19649"/>
                  </a:cubicBezTo>
                  <a:cubicBezTo>
                    <a:pt x="95224" y="25570"/>
                    <a:pt x="93453" y="31719"/>
                    <a:pt x="91934" y="37869"/>
                  </a:cubicBezTo>
                  <a:lnTo>
                    <a:pt x="80547" y="78863"/>
                  </a:lnTo>
                  <a:cubicBezTo>
                    <a:pt x="79535" y="82279"/>
                    <a:pt x="68654" y="98221"/>
                    <a:pt x="51952" y="98221"/>
                  </a:cubicBezTo>
                  <a:cubicBezTo>
                    <a:pt x="39047" y="98221"/>
                    <a:pt x="36263" y="88200"/>
                    <a:pt x="36263" y="79774"/>
                  </a:cubicBezTo>
                  <a:cubicBezTo>
                    <a:pt x="36263" y="69298"/>
                    <a:pt x="40565" y="55177"/>
                    <a:pt x="49169" y="35136"/>
                  </a:cubicBezTo>
                  <a:cubicBezTo>
                    <a:pt x="53217" y="25798"/>
                    <a:pt x="54230" y="23293"/>
                    <a:pt x="54230" y="18738"/>
                  </a:cubicBezTo>
                  <a:cubicBezTo>
                    <a:pt x="54230" y="8489"/>
                    <a:pt x="46132" y="63"/>
                    <a:pt x="33479" y="63"/>
                  </a:cubicBezTo>
                  <a:cubicBezTo>
                    <a:pt x="9440" y="63"/>
                    <a:pt x="77" y="33086"/>
                    <a:pt x="77" y="35136"/>
                  </a:cubicBezTo>
                  <a:cubicBezTo>
                    <a:pt x="77" y="37413"/>
                    <a:pt x="2607" y="37413"/>
                    <a:pt x="3113" y="37413"/>
                  </a:cubicBezTo>
                  <a:cubicBezTo>
                    <a:pt x="5644" y="37413"/>
                    <a:pt x="5897" y="36958"/>
                    <a:pt x="7162" y="33314"/>
                  </a:cubicBezTo>
                  <a:cubicBezTo>
                    <a:pt x="13995" y="11906"/>
                    <a:pt x="24117" y="5073"/>
                    <a:pt x="32720" y="5073"/>
                  </a:cubicBezTo>
                  <a:cubicBezTo>
                    <a:pt x="34745" y="5073"/>
                    <a:pt x="39047" y="5073"/>
                    <a:pt x="39047" y="12361"/>
                  </a:cubicBezTo>
                  <a:cubicBezTo>
                    <a:pt x="39047" y="18055"/>
                    <a:pt x="36516" y="23976"/>
                    <a:pt x="34745" y="28303"/>
                  </a:cubicBezTo>
                  <a:cubicBezTo>
                    <a:pt x="24623" y="52444"/>
                    <a:pt x="20068" y="65426"/>
                    <a:pt x="20068" y="76130"/>
                  </a:cubicBezTo>
                  <a:cubicBezTo>
                    <a:pt x="20068" y="96399"/>
                    <a:pt x="36010" y="103232"/>
                    <a:pt x="50940" y="103232"/>
                  </a:cubicBezTo>
                  <a:cubicBezTo>
                    <a:pt x="60809" y="103232"/>
                    <a:pt x="69413" y="99360"/>
                    <a:pt x="76498" y="92983"/>
                  </a:cubicBezTo>
                  <a:cubicBezTo>
                    <a:pt x="73208" y="104826"/>
                    <a:pt x="70172" y="115985"/>
                    <a:pt x="60050" y="128056"/>
                  </a:cubicBezTo>
                  <a:cubicBezTo>
                    <a:pt x="53470" y="135799"/>
                    <a:pt x="43855" y="142404"/>
                    <a:pt x="32214" y="142404"/>
                  </a:cubicBezTo>
                  <a:cubicBezTo>
                    <a:pt x="28671" y="142404"/>
                    <a:pt x="17284" y="141721"/>
                    <a:pt x="12982" y="132839"/>
                  </a:cubicBezTo>
                  <a:cubicBezTo>
                    <a:pt x="17031" y="132839"/>
                    <a:pt x="20321" y="132839"/>
                    <a:pt x="23864" y="130106"/>
                  </a:cubicBezTo>
                  <a:cubicBezTo>
                    <a:pt x="26394" y="128056"/>
                    <a:pt x="28925" y="125095"/>
                    <a:pt x="28925" y="120768"/>
                  </a:cubicBezTo>
                  <a:cubicBezTo>
                    <a:pt x="28925" y="113708"/>
                    <a:pt x="22092" y="112797"/>
                    <a:pt x="19562" y="112797"/>
                  </a:cubicBezTo>
                  <a:cubicBezTo>
                    <a:pt x="13741" y="112797"/>
                    <a:pt x="5391" y="116441"/>
                    <a:pt x="5391" y="127601"/>
                  </a:cubicBezTo>
                  <a:cubicBezTo>
                    <a:pt x="5391" y="138988"/>
                    <a:pt x="16525" y="147414"/>
                    <a:pt x="32214" y="147414"/>
                  </a:cubicBezTo>
                  <a:cubicBezTo>
                    <a:pt x="58278" y="147414"/>
                    <a:pt x="84343" y="126690"/>
                    <a:pt x="91428" y="100954"/>
                  </a:cubicBezTo>
                  <a:lnTo>
                    <a:pt x="115721" y="13955"/>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254725B3-E045-8F6C-F994-FF804A1AE4D0}"/>
                </a:ext>
              </a:extLst>
            </p:cNvPr>
            <p:cNvSpPr/>
            <p:nvPr>
              <p:custDataLst>
                <p:tags r:id="rId4"/>
              </p:custDataLst>
            </p:nvPr>
          </p:nvSpPr>
          <p:spPr>
            <a:xfrm>
              <a:off x="4620884" y="3903264"/>
              <a:ext cx="53672" cy="107291"/>
            </a:xfrm>
            <a:custGeom>
              <a:avLst/>
              <a:gdLst>
                <a:gd name="connsiteX0" fmla="*/ 49148 w 53672"/>
                <a:gd name="connsiteY0" fmla="*/ 6122 h 107291"/>
                <a:gd name="connsiteX1" fmla="*/ 42063 w 53672"/>
                <a:gd name="connsiteY1" fmla="*/ 64 h 107291"/>
                <a:gd name="connsiteX2" fmla="*/ 32143 w 53672"/>
                <a:gd name="connsiteY2" fmla="*/ 8832 h 107291"/>
                <a:gd name="connsiteX3" fmla="*/ 39229 w 53672"/>
                <a:gd name="connsiteY3" fmla="*/ 14891 h 107291"/>
                <a:gd name="connsiteX4" fmla="*/ 49148 w 53672"/>
                <a:gd name="connsiteY4" fmla="*/ 6122 h 107291"/>
                <a:gd name="connsiteX5" fmla="*/ 13013 w 53672"/>
                <a:gd name="connsiteY5" fmla="*/ 87109 h 107291"/>
                <a:gd name="connsiteX6" fmla="*/ 11418 w 53672"/>
                <a:gd name="connsiteY6" fmla="*/ 93804 h 107291"/>
                <a:gd name="connsiteX7" fmla="*/ 28246 w 53672"/>
                <a:gd name="connsiteY7" fmla="*/ 107355 h 107291"/>
                <a:gd name="connsiteX8" fmla="*/ 53754 w 53672"/>
                <a:gd name="connsiteY8" fmla="*/ 82964 h 107291"/>
                <a:gd name="connsiteX9" fmla="*/ 50920 w 53672"/>
                <a:gd name="connsiteY9" fmla="*/ 80891 h 107291"/>
                <a:gd name="connsiteX10" fmla="*/ 47554 w 53672"/>
                <a:gd name="connsiteY10" fmla="*/ 83601 h 107291"/>
                <a:gd name="connsiteX11" fmla="*/ 28778 w 53672"/>
                <a:gd name="connsiteY11" fmla="*/ 102892 h 107291"/>
                <a:gd name="connsiteX12" fmla="*/ 24349 w 53672"/>
                <a:gd name="connsiteY12" fmla="*/ 97312 h 107291"/>
                <a:gd name="connsiteX13" fmla="*/ 27183 w 53672"/>
                <a:gd name="connsiteY13" fmla="*/ 87109 h 107291"/>
                <a:gd name="connsiteX14" fmla="*/ 32852 w 53672"/>
                <a:gd name="connsiteY14" fmla="*/ 74355 h 107291"/>
                <a:gd name="connsiteX15" fmla="*/ 41531 w 53672"/>
                <a:gd name="connsiteY15" fmla="*/ 54108 h 107291"/>
                <a:gd name="connsiteX16" fmla="*/ 42594 w 53672"/>
                <a:gd name="connsiteY16" fmla="*/ 49007 h 107291"/>
                <a:gd name="connsiteX17" fmla="*/ 25766 w 53672"/>
                <a:gd name="connsiteY17" fmla="*/ 35456 h 107291"/>
                <a:gd name="connsiteX18" fmla="*/ 82 w 53672"/>
                <a:gd name="connsiteY18" fmla="*/ 59848 h 107291"/>
                <a:gd name="connsiteX19" fmla="*/ 3093 w 53672"/>
                <a:gd name="connsiteY19" fmla="*/ 61920 h 107291"/>
                <a:gd name="connsiteX20" fmla="*/ 6281 w 53672"/>
                <a:gd name="connsiteY20" fmla="*/ 59369 h 107291"/>
                <a:gd name="connsiteX21" fmla="*/ 25235 w 53672"/>
                <a:gd name="connsiteY21" fmla="*/ 39920 h 107291"/>
                <a:gd name="connsiteX22" fmla="*/ 29663 w 53672"/>
                <a:gd name="connsiteY22" fmla="*/ 45500 h 107291"/>
                <a:gd name="connsiteX23" fmla="*/ 24172 w 53672"/>
                <a:gd name="connsiteY23" fmla="*/ 61442 h 107291"/>
                <a:gd name="connsiteX24" fmla="*/ 13013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48" y="6122"/>
                  </a:moveTo>
                  <a:cubicBezTo>
                    <a:pt x="49148" y="3572"/>
                    <a:pt x="47023" y="64"/>
                    <a:pt x="42063" y="64"/>
                  </a:cubicBezTo>
                  <a:cubicBezTo>
                    <a:pt x="37280" y="64"/>
                    <a:pt x="32143" y="4209"/>
                    <a:pt x="32143" y="8832"/>
                  </a:cubicBezTo>
                  <a:cubicBezTo>
                    <a:pt x="32143" y="11543"/>
                    <a:pt x="34446" y="14891"/>
                    <a:pt x="39229" y="14891"/>
                  </a:cubicBezTo>
                  <a:cubicBezTo>
                    <a:pt x="44366" y="14891"/>
                    <a:pt x="49148" y="10427"/>
                    <a:pt x="49148" y="6122"/>
                  </a:cubicBezTo>
                  <a:close/>
                  <a:moveTo>
                    <a:pt x="13013" y="87109"/>
                  </a:moveTo>
                  <a:cubicBezTo>
                    <a:pt x="12304" y="89181"/>
                    <a:pt x="11418" y="91094"/>
                    <a:pt x="11418" y="93804"/>
                  </a:cubicBezTo>
                  <a:cubicBezTo>
                    <a:pt x="11418" y="101297"/>
                    <a:pt x="18504" y="107355"/>
                    <a:pt x="28246" y="107355"/>
                  </a:cubicBezTo>
                  <a:cubicBezTo>
                    <a:pt x="45960" y="107355"/>
                    <a:pt x="53754" y="85355"/>
                    <a:pt x="53754" y="82964"/>
                  </a:cubicBezTo>
                  <a:cubicBezTo>
                    <a:pt x="53754" y="80891"/>
                    <a:pt x="51451" y="80891"/>
                    <a:pt x="50920" y="80891"/>
                  </a:cubicBezTo>
                  <a:cubicBezTo>
                    <a:pt x="48440" y="80891"/>
                    <a:pt x="48263" y="81848"/>
                    <a:pt x="47554" y="83601"/>
                  </a:cubicBezTo>
                  <a:cubicBezTo>
                    <a:pt x="43480" y="96355"/>
                    <a:pt x="35686" y="102892"/>
                    <a:pt x="28778" y="102892"/>
                  </a:cubicBezTo>
                  <a:cubicBezTo>
                    <a:pt x="25235" y="102892"/>
                    <a:pt x="24349" y="100819"/>
                    <a:pt x="24349" y="97312"/>
                  </a:cubicBezTo>
                  <a:cubicBezTo>
                    <a:pt x="24349" y="93645"/>
                    <a:pt x="25589" y="90616"/>
                    <a:pt x="27183" y="87109"/>
                  </a:cubicBezTo>
                  <a:cubicBezTo>
                    <a:pt x="28955" y="82804"/>
                    <a:pt x="30903" y="78500"/>
                    <a:pt x="32852" y="74355"/>
                  </a:cubicBezTo>
                  <a:cubicBezTo>
                    <a:pt x="34446" y="70529"/>
                    <a:pt x="40823" y="56021"/>
                    <a:pt x="41531" y="54108"/>
                  </a:cubicBezTo>
                  <a:cubicBezTo>
                    <a:pt x="42063" y="52514"/>
                    <a:pt x="42594" y="50601"/>
                    <a:pt x="42594" y="49007"/>
                  </a:cubicBezTo>
                  <a:cubicBezTo>
                    <a:pt x="42594" y="41514"/>
                    <a:pt x="35509" y="35456"/>
                    <a:pt x="25766" y="35456"/>
                  </a:cubicBezTo>
                  <a:cubicBezTo>
                    <a:pt x="8230" y="35456"/>
                    <a:pt x="82" y="57137"/>
                    <a:pt x="82" y="59848"/>
                  </a:cubicBezTo>
                  <a:cubicBezTo>
                    <a:pt x="82" y="61920"/>
                    <a:pt x="2562" y="61920"/>
                    <a:pt x="3093" y="61920"/>
                  </a:cubicBezTo>
                  <a:cubicBezTo>
                    <a:pt x="5573" y="61920"/>
                    <a:pt x="5750" y="61123"/>
                    <a:pt x="6281" y="59369"/>
                  </a:cubicBezTo>
                  <a:cubicBezTo>
                    <a:pt x="10887" y="45659"/>
                    <a:pt x="18681" y="39920"/>
                    <a:pt x="25235" y="39920"/>
                  </a:cubicBezTo>
                  <a:cubicBezTo>
                    <a:pt x="28069" y="39920"/>
                    <a:pt x="29663" y="41195"/>
                    <a:pt x="29663" y="45500"/>
                  </a:cubicBezTo>
                  <a:cubicBezTo>
                    <a:pt x="29663" y="49166"/>
                    <a:pt x="28600" y="51558"/>
                    <a:pt x="24172" y="61442"/>
                  </a:cubicBezTo>
                  <a:lnTo>
                    <a:pt x="13013" y="87109"/>
                  </a:ln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8552BB63-9E31-1E20-C35B-B5EC19C9E554}"/>
                </a:ext>
              </a:extLst>
            </p:cNvPr>
            <p:cNvSpPr/>
            <p:nvPr>
              <p:custDataLst>
                <p:tags r:id="rId5"/>
              </p:custDataLst>
            </p:nvPr>
          </p:nvSpPr>
          <p:spPr>
            <a:xfrm>
              <a:off x="4788100" y="3851816"/>
              <a:ext cx="126525" cy="132092"/>
            </a:xfrm>
            <a:custGeom>
              <a:avLst/>
              <a:gdLst>
                <a:gd name="connsiteX0" fmla="*/ 117756 w 126525"/>
                <a:gd name="connsiteY0" fmla="*/ 70664 h 132092"/>
                <a:gd name="connsiteX1" fmla="*/ 126613 w 126525"/>
                <a:gd name="connsiteY1" fmla="*/ 66109 h 132092"/>
                <a:gd name="connsiteX2" fmla="*/ 117756 w 126525"/>
                <a:gd name="connsiteY2" fmla="*/ 61554 h 132092"/>
                <a:gd name="connsiteX3" fmla="*/ 10463 w 126525"/>
                <a:gd name="connsiteY3" fmla="*/ 61554 h 132092"/>
                <a:gd name="connsiteX4" fmla="*/ 78280 w 126525"/>
                <a:gd name="connsiteY4" fmla="*/ 9173 h 132092"/>
                <a:gd name="connsiteX5" fmla="*/ 117756 w 126525"/>
                <a:gd name="connsiteY5" fmla="*/ 9173 h 132092"/>
                <a:gd name="connsiteX6" fmla="*/ 126613 w 126525"/>
                <a:gd name="connsiteY6" fmla="*/ 4618 h 132092"/>
                <a:gd name="connsiteX7" fmla="*/ 117756 w 126525"/>
                <a:gd name="connsiteY7" fmla="*/ 63 h 132092"/>
                <a:gd name="connsiteX8" fmla="*/ 77774 w 126525"/>
                <a:gd name="connsiteY8" fmla="*/ 63 h 132092"/>
                <a:gd name="connsiteX9" fmla="*/ 88 w 126525"/>
                <a:gd name="connsiteY9" fmla="*/ 66109 h 132092"/>
                <a:gd name="connsiteX10" fmla="*/ 77774 w 126525"/>
                <a:gd name="connsiteY10" fmla="*/ 132155 h 132092"/>
                <a:gd name="connsiteX11" fmla="*/ 117756 w 126525"/>
                <a:gd name="connsiteY11" fmla="*/ 132155 h 132092"/>
                <a:gd name="connsiteX12" fmla="*/ 126613 w 126525"/>
                <a:gd name="connsiteY12" fmla="*/ 127601 h 132092"/>
                <a:gd name="connsiteX13" fmla="*/ 117756 w 126525"/>
                <a:gd name="connsiteY13" fmla="*/ 123046 h 132092"/>
                <a:gd name="connsiteX14" fmla="*/ 78280 w 126525"/>
                <a:gd name="connsiteY14" fmla="*/ 123046 h 132092"/>
                <a:gd name="connsiteX15" fmla="*/ 10463 w 126525"/>
                <a:gd name="connsiteY15" fmla="*/ 70664 h 132092"/>
                <a:gd name="connsiteX16" fmla="*/ 117756 w 126525"/>
                <a:gd name="connsiteY16" fmla="*/ 70664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32092">
                  <a:moveTo>
                    <a:pt x="117756" y="70664"/>
                  </a:moveTo>
                  <a:cubicBezTo>
                    <a:pt x="122058" y="70664"/>
                    <a:pt x="126613" y="70664"/>
                    <a:pt x="126613" y="66109"/>
                  </a:cubicBezTo>
                  <a:cubicBezTo>
                    <a:pt x="126613" y="61554"/>
                    <a:pt x="122058" y="61554"/>
                    <a:pt x="117756" y="61554"/>
                  </a:cubicBezTo>
                  <a:lnTo>
                    <a:pt x="10463" y="61554"/>
                  </a:lnTo>
                  <a:cubicBezTo>
                    <a:pt x="13499" y="31036"/>
                    <a:pt x="42600" y="9173"/>
                    <a:pt x="78280" y="9173"/>
                  </a:cubicBezTo>
                  <a:lnTo>
                    <a:pt x="117756" y="9173"/>
                  </a:lnTo>
                  <a:cubicBezTo>
                    <a:pt x="122058" y="9173"/>
                    <a:pt x="126613" y="9173"/>
                    <a:pt x="126613" y="4618"/>
                  </a:cubicBezTo>
                  <a:cubicBezTo>
                    <a:pt x="126613" y="63"/>
                    <a:pt x="122058" y="63"/>
                    <a:pt x="117756" y="63"/>
                  </a:cubicBezTo>
                  <a:lnTo>
                    <a:pt x="77774" y="63"/>
                  </a:lnTo>
                  <a:cubicBezTo>
                    <a:pt x="34503" y="63"/>
                    <a:pt x="88" y="29670"/>
                    <a:pt x="88" y="66109"/>
                  </a:cubicBezTo>
                  <a:cubicBezTo>
                    <a:pt x="88" y="102548"/>
                    <a:pt x="34503" y="132155"/>
                    <a:pt x="77774" y="132155"/>
                  </a:cubicBezTo>
                  <a:lnTo>
                    <a:pt x="117756" y="132155"/>
                  </a:lnTo>
                  <a:cubicBezTo>
                    <a:pt x="122058" y="132155"/>
                    <a:pt x="126613" y="132155"/>
                    <a:pt x="126613" y="127601"/>
                  </a:cubicBezTo>
                  <a:cubicBezTo>
                    <a:pt x="126613" y="123046"/>
                    <a:pt x="122058" y="123046"/>
                    <a:pt x="117756" y="123046"/>
                  </a:cubicBezTo>
                  <a:lnTo>
                    <a:pt x="78280" y="123046"/>
                  </a:lnTo>
                  <a:cubicBezTo>
                    <a:pt x="42600" y="123046"/>
                    <a:pt x="13499" y="101182"/>
                    <a:pt x="10463" y="70664"/>
                  </a:cubicBezTo>
                  <a:lnTo>
                    <a:pt x="117756" y="70664"/>
                  </a:ln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CE31578B-05FD-9F00-FB96-82A1684FAE9E}"/>
                </a:ext>
              </a:extLst>
            </p:cNvPr>
            <p:cNvSpPr/>
            <p:nvPr>
              <p:custDataLst>
                <p:tags r:id="rId6"/>
              </p:custDataLst>
            </p:nvPr>
          </p:nvSpPr>
          <p:spPr>
            <a:xfrm>
              <a:off x="5024308" y="3803990"/>
              <a:ext cx="89833" cy="227745"/>
            </a:xfrm>
            <a:custGeom>
              <a:avLst/>
              <a:gdLst>
                <a:gd name="connsiteX0" fmla="*/ 53491 w 89833"/>
                <a:gd name="connsiteY0" fmla="*/ 30353 h 227745"/>
                <a:gd name="connsiteX1" fmla="*/ 87653 w 89833"/>
                <a:gd name="connsiteY1" fmla="*/ 5073 h 227745"/>
                <a:gd name="connsiteX2" fmla="*/ 89930 w 89833"/>
                <a:gd name="connsiteY2" fmla="*/ 2568 h 227745"/>
                <a:gd name="connsiteX3" fmla="*/ 85122 w 89833"/>
                <a:gd name="connsiteY3" fmla="*/ 63 h 227745"/>
                <a:gd name="connsiteX4" fmla="*/ 36536 w 89833"/>
                <a:gd name="connsiteY4" fmla="*/ 28531 h 227745"/>
                <a:gd name="connsiteX5" fmla="*/ 36536 w 89833"/>
                <a:gd name="connsiteY5" fmla="*/ 80457 h 227745"/>
                <a:gd name="connsiteX6" fmla="*/ 26414 w 89833"/>
                <a:gd name="connsiteY6" fmla="*/ 104143 h 227745"/>
                <a:gd name="connsiteX7" fmla="*/ 2375 w 89833"/>
                <a:gd name="connsiteY7" fmla="*/ 111431 h 227745"/>
                <a:gd name="connsiteX8" fmla="*/ 97 w 89833"/>
                <a:gd name="connsiteY8" fmla="*/ 113936 h 227745"/>
                <a:gd name="connsiteX9" fmla="*/ 4146 w 89833"/>
                <a:gd name="connsiteY9" fmla="*/ 116441 h 227745"/>
                <a:gd name="connsiteX10" fmla="*/ 35777 w 89833"/>
                <a:gd name="connsiteY10" fmla="*/ 136710 h 227745"/>
                <a:gd name="connsiteX11" fmla="*/ 36536 w 89833"/>
                <a:gd name="connsiteY11" fmla="*/ 147870 h 227745"/>
                <a:gd name="connsiteX12" fmla="*/ 36536 w 89833"/>
                <a:gd name="connsiteY12" fmla="*/ 192964 h 227745"/>
                <a:gd name="connsiteX13" fmla="*/ 48683 w 89833"/>
                <a:gd name="connsiteY13" fmla="*/ 218471 h 227745"/>
                <a:gd name="connsiteX14" fmla="*/ 85122 w 89833"/>
                <a:gd name="connsiteY14" fmla="*/ 227809 h 227745"/>
                <a:gd name="connsiteX15" fmla="*/ 89930 w 89833"/>
                <a:gd name="connsiteY15" fmla="*/ 225304 h 227745"/>
                <a:gd name="connsiteX16" fmla="*/ 85881 w 89833"/>
                <a:gd name="connsiteY16" fmla="*/ 222798 h 227745"/>
                <a:gd name="connsiteX17" fmla="*/ 54250 w 89833"/>
                <a:gd name="connsiteY17" fmla="*/ 202984 h 227745"/>
                <a:gd name="connsiteX18" fmla="*/ 53491 w 89833"/>
                <a:gd name="connsiteY18" fmla="*/ 192280 h 227745"/>
                <a:gd name="connsiteX19" fmla="*/ 53491 w 89833"/>
                <a:gd name="connsiteY19" fmla="*/ 144454 h 227745"/>
                <a:gd name="connsiteX20" fmla="*/ 43369 w 89833"/>
                <a:gd name="connsiteY20" fmla="*/ 122818 h 227745"/>
                <a:gd name="connsiteX21" fmla="*/ 23631 w 89833"/>
                <a:gd name="connsiteY21" fmla="*/ 113936 h 227745"/>
                <a:gd name="connsiteX22" fmla="*/ 53491 w 89833"/>
                <a:gd name="connsiteY22" fmla="*/ 85012 h 227745"/>
                <a:gd name="connsiteX23" fmla="*/ 53491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91" y="30353"/>
                  </a:moveTo>
                  <a:cubicBezTo>
                    <a:pt x="53491" y="21243"/>
                    <a:pt x="60070" y="6667"/>
                    <a:pt x="87653" y="5073"/>
                  </a:cubicBezTo>
                  <a:cubicBezTo>
                    <a:pt x="88918" y="4845"/>
                    <a:pt x="89930" y="3934"/>
                    <a:pt x="89930" y="2568"/>
                  </a:cubicBezTo>
                  <a:cubicBezTo>
                    <a:pt x="89930" y="63"/>
                    <a:pt x="87906" y="63"/>
                    <a:pt x="85122" y="63"/>
                  </a:cubicBezTo>
                  <a:cubicBezTo>
                    <a:pt x="59817" y="63"/>
                    <a:pt x="36789" y="11678"/>
                    <a:pt x="36536" y="28531"/>
                  </a:cubicBezTo>
                  <a:lnTo>
                    <a:pt x="36536" y="80457"/>
                  </a:lnTo>
                  <a:cubicBezTo>
                    <a:pt x="36536" y="89339"/>
                    <a:pt x="36536" y="96627"/>
                    <a:pt x="26414" y="104143"/>
                  </a:cubicBezTo>
                  <a:cubicBezTo>
                    <a:pt x="17558" y="110747"/>
                    <a:pt x="7942" y="111203"/>
                    <a:pt x="2375" y="111431"/>
                  </a:cubicBezTo>
                  <a:cubicBezTo>
                    <a:pt x="1109" y="111658"/>
                    <a:pt x="97" y="112569"/>
                    <a:pt x="97" y="113936"/>
                  </a:cubicBezTo>
                  <a:cubicBezTo>
                    <a:pt x="97" y="116213"/>
                    <a:pt x="1615" y="116213"/>
                    <a:pt x="4146" y="116441"/>
                  </a:cubicBezTo>
                  <a:cubicBezTo>
                    <a:pt x="20847" y="117352"/>
                    <a:pt x="32994" y="125551"/>
                    <a:pt x="35777" y="136710"/>
                  </a:cubicBezTo>
                  <a:cubicBezTo>
                    <a:pt x="36536" y="139216"/>
                    <a:pt x="36536" y="139671"/>
                    <a:pt x="36536" y="147870"/>
                  </a:cubicBezTo>
                  <a:lnTo>
                    <a:pt x="36536" y="192964"/>
                  </a:lnTo>
                  <a:cubicBezTo>
                    <a:pt x="36536" y="202529"/>
                    <a:pt x="36536" y="209817"/>
                    <a:pt x="48683" y="218471"/>
                  </a:cubicBezTo>
                  <a:cubicBezTo>
                    <a:pt x="58552" y="225304"/>
                    <a:pt x="75253" y="227809"/>
                    <a:pt x="85122" y="227809"/>
                  </a:cubicBezTo>
                  <a:cubicBezTo>
                    <a:pt x="87906" y="227809"/>
                    <a:pt x="89930" y="227809"/>
                    <a:pt x="89930" y="225304"/>
                  </a:cubicBezTo>
                  <a:cubicBezTo>
                    <a:pt x="89930" y="223026"/>
                    <a:pt x="88412" y="223026"/>
                    <a:pt x="85881" y="222798"/>
                  </a:cubicBezTo>
                  <a:cubicBezTo>
                    <a:pt x="69939" y="221887"/>
                    <a:pt x="57540" y="214599"/>
                    <a:pt x="54250" y="202984"/>
                  </a:cubicBezTo>
                  <a:cubicBezTo>
                    <a:pt x="53491" y="200935"/>
                    <a:pt x="53491" y="200479"/>
                    <a:pt x="53491" y="192280"/>
                  </a:cubicBezTo>
                  <a:lnTo>
                    <a:pt x="53491" y="144454"/>
                  </a:lnTo>
                  <a:cubicBezTo>
                    <a:pt x="53491" y="133977"/>
                    <a:pt x="51466" y="130106"/>
                    <a:pt x="43369" y="122818"/>
                  </a:cubicBezTo>
                  <a:cubicBezTo>
                    <a:pt x="38055" y="118035"/>
                    <a:pt x="30716" y="115758"/>
                    <a:pt x="23631" y="113936"/>
                  </a:cubicBezTo>
                  <a:cubicBezTo>
                    <a:pt x="44381" y="108698"/>
                    <a:pt x="53491" y="98221"/>
                    <a:pt x="53491" y="85012"/>
                  </a:cubicBezTo>
                  <a:lnTo>
                    <a:pt x="53491" y="30353"/>
                  </a:ln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955189C0-BF0B-DABB-81DC-0E196AC84591}"/>
                </a:ext>
              </a:extLst>
            </p:cNvPr>
            <p:cNvSpPr/>
            <p:nvPr>
              <p:custDataLst>
                <p:tags r:id="rId7"/>
              </p:custDataLst>
            </p:nvPr>
          </p:nvSpPr>
          <p:spPr>
            <a:xfrm>
              <a:off x="5153618" y="3913308"/>
              <a:ext cx="154614" cy="9109"/>
            </a:xfrm>
            <a:custGeom>
              <a:avLst/>
              <a:gdLst>
                <a:gd name="connsiteX0" fmla="*/ 145859 w 154614"/>
                <a:gd name="connsiteY0" fmla="*/ 9173 h 9109"/>
                <a:gd name="connsiteX1" fmla="*/ 154716 w 154614"/>
                <a:gd name="connsiteY1" fmla="*/ 4618 h 9109"/>
                <a:gd name="connsiteX2" fmla="*/ 145859 w 154614"/>
                <a:gd name="connsiteY2" fmla="*/ 63 h 9109"/>
                <a:gd name="connsiteX3" fmla="*/ 8959 w 154614"/>
                <a:gd name="connsiteY3" fmla="*/ 63 h 9109"/>
                <a:gd name="connsiteX4" fmla="*/ 102 w 154614"/>
                <a:gd name="connsiteY4" fmla="*/ 4618 h 9109"/>
                <a:gd name="connsiteX5" fmla="*/ 8959 w 154614"/>
                <a:gd name="connsiteY5" fmla="*/ 9173 h 9109"/>
                <a:gd name="connsiteX6" fmla="*/ 145859 w 154614"/>
                <a:gd name="connsiteY6" fmla="*/ 9173 h 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109">
                  <a:moveTo>
                    <a:pt x="145859" y="9173"/>
                  </a:moveTo>
                  <a:cubicBezTo>
                    <a:pt x="150161" y="9173"/>
                    <a:pt x="154716" y="9173"/>
                    <a:pt x="154716" y="4618"/>
                  </a:cubicBezTo>
                  <a:cubicBezTo>
                    <a:pt x="154716" y="63"/>
                    <a:pt x="150161" y="63"/>
                    <a:pt x="145859" y="63"/>
                  </a:cubicBezTo>
                  <a:lnTo>
                    <a:pt x="8959" y="63"/>
                  </a:lnTo>
                  <a:cubicBezTo>
                    <a:pt x="4657" y="63"/>
                    <a:pt x="102" y="63"/>
                    <a:pt x="102" y="4618"/>
                  </a:cubicBezTo>
                  <a:cubicBezTo>
                    <a:pt x="102" y="9173"/>
                    <a:pt x="4657" y="9173"/>
                    <a:pt x="8959" y="9173"/>
                  </a:cubicBezTo>
                  <a:lnTo>
                    <a:pt x="145859" y="9173"/>
                  </a:ln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51A597D1-431C-92F1-5B1F-48547260F517}"/>
                </a:ext>
              </a:extLst>
            </p:cNvPr>
            <p:cNvSpPr/>
            <p:nvPr>
              <p:custDataLst>
                <p:tags r:id="rId8"/>
              </p:custDataLst>
            </p:nvPr>
          </p:nvSpPr>
          <p:spPr>
            <a:xfrm>
              <a:off x="5351954" y="3823120"/>
              <a:ext cx="83506" cy="151678"/>
            </a:xfrm>
            <a:custGeom>
              <a:avLst/>
              <a:gdLst>
                <a:gd name="connsiteX0" fmla="*/ 51985 w 83506"/>
                <a:gd name="connsiteY0" fmla="*/ 5984 h 151678"/>
                <a:gd name="connsiteX1" fmla="*/ 46165 w 83506"/>
                <a:gd name="connsiteY1" fmla="*/ 63 h 151678"/>
                <a:gd name="connsiteX2" fmla="*/ 110 w 83506"/>
                <a:gd name="connsiteY2" fmla="*/ 14639 h 151678"/>
                <a:gd name="connsiteX3" fmla="*/ 110 w 83506"/>
                <a:gd name="connsiteY3" fmla="*/ 21699 h 151678"/>
                <a:gd name="connsiteX4" fmla="*/ 33260 w 83506"/>
                <a:gd name="connsiteY4" fmla="*/ 15777 h 151678"/>
                <a:gd name="connsiteX5" fmla="*/ 33260 w 83506"/>
                <a:gd name="connsiteY5" fmla="*/ 133750 h 151678"/>
                <a:gd name="connsiteX6" fmla="*/ 9726 w 83506"/>
                <a:gd name="connsiteY6" fmla="*/ 144681 h 151678"/>
                <a:gd name="connsiteX7" fmla="*/ 1628 w 83506"/>
                <a:gd name="connsiteY7" fmla="*/ 144681 h 151678"/>
                <a:gd name="connsiteX8" fmla="*/ 1628 w 83506"/>
                <a:gd name="connsiteY8" fmla="*/ 151742 h 151678"/>
                <a:gd name="connsiteX9" fmla="*/ 42622 w 83506"/>
                <a:gd name="connsiteY9" fmla="*/ 151058 h 151678"/>
                <a:gd name="connsiteX10" fmla="*/ 83617 w 83506"/>
                <a:gd name="connsiteY10" fmla="*/ 151742 h 151678"/>
                <a:gd name="connsiteX11" fmla="*/ 83617 w 83506"/>
                <a:gd name="connsiteY11" fmla="*/ 144681 h 151678"/>
                <a:gd name="connsiteX12" fmla="*/ 75519 w 83506"/>
                <a:gd name="connsiteY12" fmla="*/ 144681 h 151678"/>
                <a:gd name="connsiteX13" fmla="*/ 51985 w 83506"/>
                <a:gd name="connsiteY13" fmla="*/ 133750 h 151678"/>
                <a:gd name="connsiteX14" fmla="*/ 51985 w 83506"/>
                <a:gd name="connsiteY14" fmla="*/ 5984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51678">
                  <a:moveTo>
                    <a:pt x="51985" y="5984"/>
                  </a:moveTo>
                  <a:cubicBezTo>
                    <a:pt x="51985" y="518"/>
                    <a:pt x="51985" y="63"/>
                    <a:pt x="46165" y="63"/>
                  </a:cubicBezTo>
                  <a:cubicBezTo>
                    <a:pt x="30476" y="14639"/>
                    <a:pt x="8207" y="14639"/>
                    <a:pt x="110" y="14639"/>
                  </a:cubicBezTo>
                  <a:lnTo>
                    <a:pt x="110" y="21699"/>
                  </a:lnTo>
                  <a:cubicBezTo>
                    <a:pt x="5171" y="21699"/>
                    <a:pt x="20101" y="21699"/>
                    <a:pt x="33260" y="15777"/>
                  </a:cubicBezTo>
                  <a:lnTo>
                    <a:pt x="33260" y="133750"/>
                  </a:lnTo>
                  <a:cubicBezTo>
                    <a:pt x="33260" y="141948"/>
                    <a:pt x="32500" y="144681"/>
                    <a:pt x="9726" y="144681"/>
                  </a:cubicBezTo>
                  <a:lnTo>
                    <a:pt x="1628" y="144681"/>
                  </a:lnTo>
                  <a:lnTo>
                    <a:pt x="1628" y="151742"/>
                  </a:lnTo>
                  <a:cubicBezTo>
                    <a:pt x="10485" y="151058"/>
                    <a:pt x="32500" y="151058"/>
                    <a:pt x="42622" y="151058"/>
                  </a:cubicBezTo>
                  <a:cubicBezTo>
                    <a:pt x="52744" y="151058"/>
                    <a:pt x="74760" y="151058"/>
                    <a:pt x="83617" y="151742"/>
                  </a:cubicBezTo>
                  <a:lnTo>
                    <a:pt x="83617" y="144681"/>
                  </a:lnTo>
                  <a:lnTo>
                    <a:pt x="75519" y="144681"/>
                  </a:lnTo>
                  <a:cubicBezTo>
                    <a:pt x="52744" y="144681"/>
                    <a:pt x="51985" y="142176"/>
                    <a:pt x="51985" y="133750"/>
                  </a:cubicBezTo>
                  <a:lnTo>
                    <a:pt x="51985" y="5984"/>
                  </a:ln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1FBD07AD-B84C-81AC-014C-ABD75990A8F2}"/>
                </a:ext>
              </a:extLst>
            </p:cNvPr>
            <p:cNvSpPr/>
            <p:nvPr>
              <p:custDataLst>
                <p:tags r:id="rId9"/>
              </p:custDataLst>
            </p:nvPr>
          </p:nvSpPr>
          <p:spPr>
            <a:xfrm>
              <a:off x="5477721" y="3950658"/>
              <a:ext cx="29606" cy="68096"/>
            </a:xfrm>
            <a:custGeom>
              <a:avLst/>
              <a:gdLst>
                <a:gd name="connsiteX0" fmla="*/ 29722 w 29606"/>
                <a:gd name="connsiteY0" fmla="*/ 23976 h 68096"/>
                <a:gd name="connsiteX1" fmla="*/ 13527 w 29606"/>
                <a:gd name="connsiteY1" fmla="*/ 63 h 68096"/>
                <a:gd name="connsiteX2" fmla="*/ 115 w 29606"/>
                <a:gd name="connsiteY2" fmla="*/ 12133 h 68096"/>
                <a:gd name="connsiteX3" fmla="*/ 13527 w 29606"/>
                <a:gd name="connsiteY3" fmla="*/ 24204 h 68096"/>
                <a:gd name="connsiteX4" fmla="*/ 22383 w 29606"/>
                <a:gd name="connsiteY4" fmla="*/ 21243 h 68096"/>
                <a:gd name="connsiteX5" fmla="*/ 23649 w 29606"/>
                <a:gd name="connsiteY5" fmla="*/ 20560 h 68096"/>
                <a:gd name="connsiteX6" fmla="*/ 24155 w 29606"/>
                <a:gd name="connsiteY6" fmla="*/ 23976 h 68096"/>
                <a:gd name="connsiteX7" fmla="*/ 6947 w 29606"/>
                <a:gd name="connsiteY7" fmla="*/ 62010 h 68096"/>
                <a:gd name="connsiteX8" fmla="*/ 4164 w 29606"/>
                <a:gd name="connsiteY8" fmla="*/ 65654 h 68096"/>
                <a:gd name="connsiteX9" fmla="*/ 6694 w 29606"/>
                <a:gd name="connsiteY9" fmla="*/ 68159 h 68096"/>
                <a:gd name="connsiteX10" fmla="*/ 29722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2" y="23976"/>
                  </a:moveTo>
                  <a:cubicBezTo>
                    <a:pt x="29722" y="8945"/>
                    <a:pt x="23396" y="63"/>
                    <a:pt x="13527" y="63"/>
                  </a:cubicBezTo>
                  <a:cubicBezTo>
                    <a:pt x="5176" y="63"/>
                    <a:pt x="115" y="5756"/>
                    <a:pt x="115" y="12133"/>
                  </a:cubicBezTo>
                  <a:cubicBezTo>
                    <a:pt x="115" y="18282"/>
                    <a:pt x="5176" y="24204"/>
                    <a:pt x="13527" y="24204"/>
                  </a:cubicBezTo>
                  <a:cubicBezTo>
                    <a:pt x="16563" y="24204"/>
                    <a:pt x="19853" y="23293"/>
                    <a:pt x="22383" y="21243"/>
                  </a:cubicBezTo>
                  <a:cubicBezTo>
                    <a:pt x="23142" y="20788"/>
                    <a:pt x="23396" y="20560"/>
                    <a:pt x="23649" y="20560"/>
                  </a:cubicBezTo>
                  <a:cubicBezTo>
                    <a:pt x="23902" y="20560"/>
                    <a:pt x="24155" y="20788"/>
                    <a:pt x="24155" y="23976"/>
                  </a:cubicBezTo>
                  <a:cubicBezTo>
                    <a:pt x="24155" y="40829"/>
                    <a:pt x="15298" y="54494"/>
                    <a:pt x="6947" y="62010"/>
                  </a:cubicBezTo>
                  <a:cubicBezTo>
                    <a:pt x="4164" y="64515"/>
                    <a:pt x="4164" y="64970"/>
                    <a:pt x="4164" y="65654"/>
                  </a:cubicBezTo>
                  <a:cubicBezTo>
                    <a:pt x="4164" y="67248"/>
                    <a:pt x="5429" y="68159"/>
                    <a:pt x="6694" y="68159"/>
                  </a:cubicBezTo>
                  <a:cubicBezTo>
                    <a:pt x="9478" y="68159"/>
                    <a:pt x="29722" y="50622"/>
                    <a:pt x="29722" y="23976"/>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E2A62E02-0062-9CA3-730F-2803AB466612}"/>
                </a:ext>
              </a:extLst>
            </p:cNvPr>
            <p:cNvSpPr/>
            <p:nvPr>
              <p:custDataLst>
                <p:tags r:id="rId10"/>
              </p:custDataLst>
            </p:nvPr>
          </p:nvSpPr>
          <p:spPr>
            <a:xfrm>
              <a:off x="5582596" y="3842023"/>
              <a:ext cx="168278" cy="151678"/>
            </a:xfrm>
            <a:custGeom>
              <a:avLst/>
              <a:gdLst>
                <a:gd name="connsiteX0" fmla="*/ 89446 w 168278"/>
                <a:gd name="connsiteY0" fmla="*/ 80457 h 151678"/>
                <a:gd name="connsiteX1" fmla="*/ 160047 w 168278"/>
                <a:gd name="connsiteY1" fmla="*/ 80457 h 151678"/>
                <a:gd name="connsiteX2" fmla="*/ 168398 w 168278"/>
                <a:gd name="connsiteY2" fmla="*/ 75902 h 151678"/>
                <a:gd name="connsiteX3" fmla="*/ 160047 w 168278"/>
                <a:gd name="connsiteY3" fmla="*/ 71347 h 151678"/>
                <a:gd name="connsiteX4" fmla="*/ 89446 w 168278"/>
                <a:gd name="connsiteY4" fmla="*/ 71347 h 151678"/>
                <a:gd name="connsiteX5" fmla="*/ 89446 w 168278"/>
                <a:gd name="connsiteY5" fmla="*/ 7578 h 151678"/>
                <a:gd name="connsiteX6" fmla="*/ 84385 w 168278"/>
                <a:gd name="connsiteY6" fmla="*/ 63 h 151678"/>
                <a:gd name="connsiteX7" fmla="*/ 79324 w 168278"/>
                <a:gd name="connsiteY7" fmla="*/ 7578 h 151678"/>
                <a:gd name="connsiteX8" fmla="*/ 79324 w 168278"/>
                <a:gd name="connsiteY8" fmla="*/ 71347 h 151678"/>
                <a:gd name="connsiteX9" fmla="*/ 8470 w 168278"/>
                <a:gd name="connsiteY9" fmla="*/ 71347 h 151678"/>
                <a:gd name="connsiteX10" fmla="*/ 119 w 168278"/>
                <a:gd name="connsiteY10" fmla="*/ 75902 h 151678"/>
                <a:gd name="connsiteX11" fmla="*/ 8470 w 168278"/>
                <a:gd name="connsiteY11" fmla="*/ 80457 h 151678"/>
                <a:gd name="connsiteX12" fmla="*/ 79324 w 168278"/>
                <a:gd name="connsiteY12" fmla="*/ 80457 h 151678"/>
                <a:gd name="connsiteX13" fmla="*/ 79324 w 168278"/>
                <a:gd name="connsiteY13" fmla="*/ 144226 h 151678"/>
                <a:gd name="connsiteX14" fmla="*/ 84385 w 168278"/>
                <a:gd name="connsiteY14" fmla="*/ 151742 h 151678"/>
                <a:gd name="connsiteX15" fmla="*/ 89446 w 168278"/>
                <a:gd name="connsiteY15" fmla="*/ 144226 h 151678"/>
                <a:gd name="connsiteX16" fmla="*/ 89446 w 168278"/>
                <a:gd name="connsiteY16" fmla="*/ 80457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51678">
                  <a:moveTo>
                    <a:pt x="89446" y="80457"/>
                  </a:moveTo>
                  <a:lnTo>
                    <a:pt x="160047" y="80457"/>
                  </a:lnTo>
                  <a:cubicBezTo>
                    <a:pt x="163590" y="80457"/>
                    <a:pt x="168398" y="80457"/>
                    <a:pt x="168398" y="75902"/>
                  </a:cubicBezTo>
                  <a:cubicBezTo>
                    <a:pt x="168398" y="71347"/>
                    <a:pt x="163590" y="71347"/>
                    <a:pt x="160047" y="71347"/>
                  </a:cubicBezTo>
                  <a:lnTo>
                    <a:pt x="89446" y="71347"/>
                  </a:lnTo>
                  <a:lnTo>
                    <a:pt x="89446" y="7578"/>
                  </a:lnTo>
                  <a:cubicBezTo>
                    <a:pt x="89446" y="4390"/>
                    <a:pt x="89446" y="63"/>
                    <a:pt x="84385" y="63"/>
                  </a:cubicBezTo>
                  <a:cubicBezTo>
                    <a:pt x="79324" y="63"/>
                    <a:pt x="79324" y="4390"/>
                    <a:pt x="79324" y="7578"/>
                  </a:cubicBezTo>
                  <a:lnTo>
                    <a:pt x="79324" y="71347"/>
                  </a:lnTo>
                  <a:lnTo>
                    <a:pt x="8470" y="71347"/>
                  </a:lnTo>
                  <a:cubicBezTo>
                    <a:pt x="4927" y="71347"/>
                    <a:pt x="119" y="71347"/>
                    <a:pt x="119" y="75902"/>
                  </a:cubicBezTo>
                  <a:cubicBezTo>
                    <a:pt x="119" y="80457"/>
                    <a:pt x="4927" y="80457"/>
                    <a:pt x="8470" y="80457"/>
                  </a:cubicBezTo>
                  <a:lnTo>
                    <a:pt x="79324" y="80457"/>
                  </a:lnTo>
                  <a:lnTo>
                    <a:pt x="79324" y="144226"/>
                  </a:lnTo>
                  <a:cubicBezTo>
                    <a:pt x="79324" y="147414"/>
                    <a:pt x="79324" y="151742"/>
                    <a:pt x="84385" y="151742"/>
                  </a:cubicBezTo>
                  <a:cubicBezTo>
                    <a:pt x="89446" y="151742"/>
                    <a:pt x="89446" y="147414"/>
                    <a:pt x="89446" y="144226"/>
                  </a:cubicBezTo>
                  <a:lnTo>
                    <a:pt x="89446" y="80457"/>
                  </a:ln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F1F61BD2-F83F-1373-D53D-E2BE2E6FCA97}"/>
                </a:ext>
              </a:extLst>
            </p:cNvPr>
            <p:cNvSpPr/>
            <p:nvPr>
              <p:custDataLst>
                <p:tags r:id="rId11"/>
              </p:custDataLst>
            </p:nvPr>
          </p:nvSpPr>
          <p:spPr>
            <a:xfrm>
              <a:off x="5787765" y="3823120"/>
              <a:ext cx="83506" cy="151678"/>
            </a:xfrm>
            <a:custGeom>
              <a:avLst/>
              <a:gdLst>
                <a:gd name="connsiteX0" fmla="*/ 52002 w 83506"/>
                <a:gd name="connsiteY0" fmla="*/ 5984 h 151678"/>
                <a:gd name="connsiteX1" fmla="*/ 46182 w 83506"/>
                <a:gd name="connsiteY1" fmla="*/ 63 h 151678"/>
                <a:gd name="connsiteX2" fmla="*/ 127 w 83506"/>
                <a:gd name="connsiteY2" fmla="*/ 14639 h 151678"/>
                <a:gd name="connsiteX3" fmla="*/ 127 w 83506"/>
                <a:gd name="connsiteY3" fmla="*/ 21699 h 151678"/>
                <a:gd name="connsiteX4" fmla="*/ 33277 w 83506"/>
                <a:gd name="connsiteY4" fmla="*/ 15777 h 151678"/>
                <a:gd name="connsiteX5" fmla="*/ 33277 w 83506"/>
                <a:gd name="connsiteY5" fmla="*/ 133750 h 151678"/>
                <a:gd name="connsiteX6" fmla="*/ 9743 w 83506"/>
                <a:gd name="connsiteY6" fmla="*/ 144681 h 151678"/>
                <a:gd name="connsiteX7" fmla="*/ 1645 w 83506"/>
                <a:gd name="connsiteY7" fmla="*/ 144681 h 151678"/>
                <a:gd name="connsiteX8" fmla="*/ 1645 w 83506"/>
                <a:gd name="connsiteY8" fmla="*/ 151742 h 151678"/>
                <a:gd name="connsiteX9" fmla="*/ 42640 w 83506"/>
                <a:gd name="connsiteY9" fmla="*/ 151058 h 151678"/>
                <a:gd name="connsiteX10" fmla="*/ 83634 w 83506"/>
                <a:gd name="connsiteY10" fmla="*/ 151742 h 151678"/>
                <a:gd name="connsiteX11" fmla="*/ 83634 w 83506"/>
                <a:gd name="connsiteY11" fmla="*/ 144681 h 151678"/>
                <a:gd name="connsiteX12" fmla="*/ 75536 w 83506"/>
                <a:gd name="connsiteY12" fmla="*/ 144681 h 151678"/>
                <a:gd name="connsiteX13" fmla="*/ 52002 w 83506"/>
                <a:gd name="connsiteY13" fmla="*/ 133750 h 151678"/>
                <a:gd name="connsiteX14" fmla="*/ 52002 w 83506"/>
                <a:gd name="connsiteY14" fmla="*/ 5984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51678">
                  <a:moveTo>
                    <a:pt x="52002" y="5984"/>
                  </a:moveTo>
                  <a:cubicBezTo>
                    <a:pt x="52002" y="518"/>
                    <a:pt x="52002" y="63"/>
                    <a:pt x="46182" y="63"/>
                  </a:cubicBezTo>
                  <a:cubicBezTo>
                    <a:pt x="30493" y="14639"/>
                    <a:pt x="8225" y="14639"/>
                    <a:pt x="127" y="14639"/>
                  </a:cubicBezTo>
                  <a:lnTo>
                    <a:pt x="127" y="21699"/>
                  </a:lnTo>
                  <a:cubicBezTo>
                    <a:pt x="5188" y="21699"/>
                    <a:pt x="20118" y="21699"/>
                    <a:pt x="33277" y="15777"/>
                  </a:cubicBezTo>
                  <a:lnTo>
                    <a:pt x="33277" y="133750"/>
                  </a:lnTo>
                  <a:cubicBezTo>
                    <a:pt x="33277" y="141948"/>
                    <a:pt x="32518" y="144681"/>
                    <a:pt x="9743" y="144681"/>
                  </a:cubicBezTo>
                  <a:lnTo>
                    <a:pt x="1645" y="144681"/>
                  </a:lnTo>
                  <a:lnTo>
                    <a:pt x="1645" y="151742"/>
                  </a:lnTo>
                  <a:cubicBezTo>
                    <a:pt x="10502" y="151058"/>
                    <a:pt x="32518" y="151058"/>
                    <a:pt x="42640" y="151058"/>
                  </a:cubicBezTo>
                  <a:cubicBezTo>
                    <a:pt x="52762" y="151058"/>
                    <a:pt x="74777" y="151058"/>
                    <a:pt x="83634" y="151742"/>
                  </a:cubicBezTo>
                  <a:lnTo>
                    <a:pt x="83634" y="144681"/>
                  </a:lnTo>
                  <a:lnTo>
                    <a:pt x="75536" y="144681"/>
                  </a:lnTo>
                  <a:cubicBezTo>
                    <a:pt x="52762" y="144681"/>
                    <a:pt x="52002" y="142176"/>
                    <a:pt x="52002" y="133750"/>
                  </a:cubicBezTo>
                  <a:lnTo>
                    <a:pt x="52002" y="5984"/>
                  </a:ln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E8032218-7AD4-62B1-6F64-3DEE231F1415}"/>
                </a:ext>
              </a:extLst>
            </p:cNvPr>
            <p:cNvSpPr/>
            <p:nvPr>
              <p:custDataLst>
                <p:tags r:id="rId12"/>
              </p:custDataLst>
            </p:nvPr>
          </p:nvSpPr>
          <p:spPr>
            <a:xfrm>
              <a:off x="5909989" y="3803990"/>
              <a:ext cx="89833" cy="227745"/>
            </a:xfrm>
            <a:custGeom>
              <a:avLst/>
              <a:gdLst>
                <a:gd name="connsiteX0" fmla="*/ 36571 w 89833"/>
                <a:gd name="connsiteY0" fmla="*/ 197519 h 227745"/>
                <a:gd name="connsiteX1" fmla="*/ 2409 w 89833"/>
                <a:gd name="connsiteY1" fmla="*/ 222798 h 227745"/>
                <a:gd name="connsiteX2" fmla="*/ 132 w 89833"/>
                <a:gd name="connsiteY2" fmla="*/ 225304 h 227745"/>
                <a:gd name="connsiteX3" fmla="*/ 5193 w 89833"/>
                <a:gd name="connsiteY3" fmla="*/ 227809 h 227745"/>
                <a:gd name="connsiteX4" fmla="*/ 53526 w 89833"/>
                <a:gd name="connsiteY4" fmla="*/ 199340 h 227745"/>
                <a:gd name="connsiteX5" fmla="*/ 53526 w 89833"/>
                <a:gd name="connsiteY5" fmla="*/ 147414 h 227745"/>
                <a:gd name="connsiteX6" fmla="*/ 63648 w 89833"/>
                <a:gd name="connsiteY6" fmla="*/ 123729 h 227745"/>
                <a:gd name="connsiteX7" fmla="*/ 87688 w 89833"/>
                <a:gd name="connsiteY7" fmla="*/ 116441 h 227745"/>
                <a:gd name="connsiteX8" fmla="*/ 89965 w 89833"/>
                <a:gd name="connsiteY8" fmla="*/ 113936 h 227745"/>
                <a:gd name="connsiteX9" fmla="*/ 85916 w 89833"/>
                <a:gd name="connsiteY9" fmla="*/ 111431 h 227745"/>
                <a:gd name="connsiteX10" fmla="*/ 54285 w 89833"/>
                <a:gd name="connsiteY10" fmla="*/ 91161 h 227745"/>
                <a:gd name="connsiteX11" fmla="*/ 53526 w 89833"/>
                <a:gd name="connsiteY11" fmla="*/ 80002 h 227745"/>
                <a:gd name="connsiteX12" fmla="*/ 53526 w 89833"/>
                <a:gd name="connsiteY12" fmla="*/ 34908 h 227745"/>
                <a:gd name="connsiteX13" fmla="*/ 41379 w 89833"/>
                <a:gd name="connsiteY13" fmla="*/ 9400 h 227745"/>
                <a:gd name="connsiteX14" fmla="*/ 5193 w 89833"/>
                <a:gd name="connsiteY14" fmla="*/ 63 h 227745"/>
                <a:gd name="connsiteX15" fmla="*/ 132 w 89833"/>
                <a:gd name="connsiteY15" fmla="*/ 2568 h 227745"/>
                <a:gd name="connsiteX16" fmla="*/ 4181 w 89833"/>
                <a:gd name="connsiteY16" fmla="*/ 5073 h 227745"/>
                <a:gd name="connsiteX17" fmla="*/ 35812 w 89833"/>
                <a:gd name="connsiteY17" fmla="*/ 24887 h 227745"/>
                <a:gd name="connsiteX18" fmla="*/ 36571 w 89833"/>
                <a:gd name="connsiteY18" fmla="*/ 35591 h 227745"/>
                <a:gd name="connsiteX19" fmla="*/ 36571 w 89833"/>
                <a:gd name="connsiteY19" fmla="*/ 83418 h 227745"/>
                <a:gd name="connsiteX20" fmla="*/ 46693 w 89833"/>
                <a:gd name="connsiteY20" fmla="*/ 105054 h 227745"/>
                <a:gd name="connsiteX21" fmla="*/ 66431 w 89833"/>
                <a:gd name="connsiteY21" fmla="*/ 113936 h 227745"/>
                <a:gd name="connsiteX22" fmla="*/ 36571 w 89833"/>
                <a:gd name="connsiteY22" fmla="*/ 142859 h 227745"/>
                <a:gd name="connsiteX23" fmla="*/ 36571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571" y="197519"/>
                  </a:moveTo>
                  <a:cubicBezTo>
                    <a:pt x="36571" y="206628"/>
                    <a:pt x="29992" y="221204"/>
                    <a:pt x="2409" y="222798"/>
                  </a:cubicBezTo>
                  <a:cubicBezTo>
                    <a:pt x="1144" y="223026"/>
                    <a:pt x="132" y="223937"/>
                    <a:pt x="132" y="225304"/>
                  </a:cubicBezTo>
                  <a:cubicBezTo>
                    <a:pt x="132" y="227809"/>
                    <a:pt x="2916" y="227809"/>
                    <a:pt x="5193" y="227809"/>
                  </a:cubicBezTo>
                  <a:cubicBezTo>
                    <a:pt x="29739" y="227809"/>
                    <a:pt x="53273" y="216649"/>
                    <a:pt x="53526" y="199340"/>
                  </a:cubicBezTo>
                  <a:lnTo>
                    <a:pt x="53526" y="147414"/>
                  </a:lnTo>
                  <a:cubicBezTo>
                    <a:pt x="53526" y="138532"/>
                    <a:pt x="53526" y="131244"/>
                    <a:pt x="63648" y="123729"/>
                  </a:cubicBezTo>
                  <a:cubicBezTo>
                    <a:pt x="72505" y="117124"/>
                    <a:pt x="82120" y="116669"/>
                    <a:pt x="87688" y="116441"/>
                  </a:cubicBezTo>
                  <a:cubicBezTo>
                    <a:pt x="88953" y="116213"/>
                    <a:pt x="89965" y="115302"/>
                    <a:pt x="89965" y="113936"/>
                  </a:cubicBezTo>
                  <a:cubicBezTo>
                    <a:pt x="89965" y="111658"/>
                    <a:pt x="88447" y="111658"/>
                    <a:pt x="85916" y="111431"/>
                  </a:cubicBezTo>
                  <a:cubicBezTo>
                    <a:pt x="69215" y="110520"/>
                    <a:pt x="57068" y="102321"/>
                    <a:pt x="54285" y="91161"/>
                  </a:cubicBezTo>
                  <a:cubicBezTo>
                    <a:pt x="53526" y="88656"/>
                    <a:pt x="53526" y="88200"/>
                    <a:pt x="53526" y="80002"/>
                  </a:cubicBezTo>
                  <a:lnTo>
                    <a:pt x="53526" y="34908"/>
                  </a:lnTo>
                  <a:cubicBezTo>
                    <a:pt x="53526" y="25343"/>
                    <a:pt x="53526" y="18055"/>
                    <a:pt x="41379" y="9400"/>
                  </a:cubicBezTo>
                  <a:cubicBezTo>
                    <a:pt x="31257" y="2340"/>
                    <a:pt x="13797" y="63"/>
                    <a:pt x="5193" y="63"/>
                  </a:cubicBezTo>
                  <a:cubicBezTo>
                    <a:pt x="2916" y="63"/>
                    <a:pt x="132" y="63"/>
                    <a:pt x="132" y="2568"/>
                  </a:cubicBezTo>
                  <a:cubicBezTo>
                    <a:pt x="132" y="4845"/>
                    <a:pt x="1650" y="4845"/>
                    <a:pt x="4181" y="5073"/>
                  </a:cubicBezTo>
                  <a:cubicBezTo>
                    <a:pt x="20123" y="5984"/>
                    <a:pt x="32522" y="13272"/>
                    <a:pt x="35812" y="24887"/>
                  </a:cubicBezTo>
                  <a:cubicBezTo>
                    <a:pt x="36571" y="26937"/>
                    <a:pt x="36571" y="27392"/>
                    <a:pt x="36571" y="35591"/>
                  </a:cubicBezTo>
                  <a:lnTo>
                    <a:pt x="36571" y="83418"/>
                  </a:lnTo>
                  <a:cubicBezTo>
                    <a:pt x="36571" y="93894"/>
                    <a:pt x="38596" y="97766"/>
                    <a:pt x="46693" y="105054"/>
                  </a:cubicBezTo>
                  <a:cubicBezTo>
                    <a:pt x="52007" y="109836"/>
                    <a:pt x="59346" y="112114"/>
                    <a:pt x="66431" y="113936"/>
                  </a:cubicBezTo>
                  <a:cubicBezTo>
                    <a:pt x="45681" y="119174"/>
                    <a:pt x="36571" y="129650"/>
                    <a:pt x="36571" y="142859"/>
                  </a:cubicBezTo>
                  <a:lnTo>
                    <a:pt x="36571" y="197519"/>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87440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基于支持向量机的篇章级情感分析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5023619"/>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应用于情感分析任务的常见特征：</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词性</a:t>
            </a:r>
            <a:r>
              <a:rPr lang="zh-CN" altLang="en-US" dirty="0">
                <a:latin typeface="Microsoft YaHei" panose="020B0503020204020204" pitchFamily="34" charset="-122"/>
                <a:ea typeface="Microsoft YaHei" panose="020B0503020204020204" pitchFamily="34" charset="-122"/>
              </a:rPr>
              <a:t>：每一个词的词性特征。形容词和副词是观点和情感的主要承载词，因此可以通过词性信息的引入使得模型可以利用该特征给相关词语更高的权重。</a:t>
            </a:r>
          </a:p>
          <a:p>
            <a:pPr lvl="1"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情感词和情感短语</a:t>
            </a:r>
            <a:r>
              <a:rPr lang="zh-CN" altLang="en-US" dirty="0">
                <a:latin typeface="Microsoft YaHei" panose="020B0503020204020204" pitchFamily="34" charset="-122"/>
                <a:ea typeface="Microsoft YaHei" panose="020B0503020204020204" pitchFamily="34" charset="-122"/>
              </a:rPr>
              <a:t>：在语言中表达了积极或者消极情感的词语。例如：好、很棒等是褒义词，坏、糟糕等是贬义词。可以利用情感词典将此类单词识别后加入特征。</a:t>
            </a:r>
          </a:p>
          <a:p>
            <a:pPr lvl="1"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观点的规则</a:t>
            </a:r>
            <a:r>
              <a:rPr lang="zh-CN" altLang="en-US" dirty="0">
                <a:latin typeface="Microsoft YaHei" panose="020B0503020204020204" pitchFamily="34" charset="-122"/>
                <a:ea typeface="Microsoft YaHei" panose="020B0503020204020204" pitchFamily="34" charset="-122"/>
              </a:rPr>
              <a:t>：文本结构和语言成分可以表示隐含情感和观点。可以通过人工设计的规则抽取此类特征加入向量表示中。</a:t>
            </a:r>
          </a:p>
          <a:p>
            <a:pPr lvl="1"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情感转置词</a:t>
            </a:r>
            <a:r>
              <a:rPr lang="zh-CN" altLang="en-US" dirty="0">
                <a:latin typeface="Microsoft YaHei" panose="020B0503020204020204" pitchFamily="34" charset="-122"/>
                <a:ea typeface="Microsoft YaHei" panose="020B0503020204020204" pitchFamily="34" charset="-122"/>
              </a:rPr>
              <a:t>：可以反转文本中情感倾向的词语或短语。比如否定词可以把正面的情感倾向改变为负面的情感倾向。这类词语可以单独加入提取后加入到向量表示中。</a:t>
            </a:r>
          </a:p>
          <a:p>
            <a:pPr lvl="1" algn="just">
              <a:lnSpc>
                <a:spcPct val="125000"/>
              </a:lnSpc>
              <a:spcBef>
                <a:spcPts val="1200"/>
              </a:spcBef>
            </a:pPr>
            <a:r>
              <a:rPr lang="zh-CN" altLang="en-US" b="1" dirty="0">
                <a:latin typeface="Microsoft YaHei" panose="020B0503020204020204" pitchFamily="34" charset="-122"/>
                <a:ea typeface="Microsoft YaHei" panose="020B0503020204020204" pitchFamily="34" charset="-122"/>
              </a:rPr>
              <a:t>句法分析树</a:t>
            </a:r>
            <a:r>
              <a:rPr lang="zh-CN" altLang="en-US" dirty="0">
                <a:latin typeface="Microsoft YaHei" panose="020B0503020204020204" pitchFamily="34" charset="-122"/>
                <a:ea typeface="Microsoft YaHei" panose="020B0503020204020204" pitchFamily="34" charset="-122"/>
              </a:rPr>
              <a:t>：通过句法分析获得的句法分析树或者子树。可以通过将句法路径、句法树片段使用类似</a:t>
            </a:r>
            <a:r>
              <a:rPr lang="en-US" altLang="zh-CN" dirty="0">
                <a:latin typeface="Microsoft YaHei" panose="020B0503020204020204" pitchFamily="34" charset="-122"/>
                <a:ea typeface="Microsoft YaHei" panose="020B0503020204020204" pitchFamily="34" charset="-122"/>
              </a:rPr>
              <a:t>n-gram</a:t>
            </a:r>
            <a:r>
              <a:rPr lang="zh-CN" altLang="en-US" dirty="0">
                <a:latin typeface="Microsoft YaHei" panose="020B0503020204020204" pitchFamily="34" charset="-122"/>
                <a:ea typeface="Microsoft YaHei" panose="020B0503020204020204" pitchFamily="34" charset="-122"/>
              </a:rPr>
              <a:t>的方法转换为向量加入向量表示。此外，</a:t>
            </a:r>
            <a:r>
              <a:rPr lang="en-US" altLang="zh-CN" dirty="0">
                <a:latin typeface="Microsoft YaHei" panose="020B0503020204020204" pitchFamily="34" charset="-122"/>
                <a:ea typeface="Microsoft YaHei" panose="020B0503020204020204" pitchFamily="34" charset="-122"/>
              </a:rPr>
              <a:t>SVM</a:t>
            </a:r>
            <a:r>
              <a:rPr lang="zh-CN" altLang="en-US" dirty="0">
                <a:latin typeface="Microsoft YaHei" panose="020B0503020204020204" pitchFamily="34" charset="-122"/>
                <a:ea typeface="Microsoft YaHei" panose="020B0503020204020204" pitchFamily="34" charset="-122"/>
              </a:rPr>
              <a:t>中树核（</a:t>
            </a:r>
            <a:r>
              <a:rPr lang="en-US" altLang="zh-CN" dirty="0">
                <a:latin typeface="Microsoft YaHei" panose="020B0503020204020204" pitchFamily="34" charset="-122"/>
                <a:ea typeface="Microsoft YaHei" panose="020B0503020204020204" pitchFamily="34" charset="-122"/>
              </a:rPr>
              <a:t>Tree Kernel</a:t>
            </a:r>
            <a:r>
              <a:rPr lang="zh-CN" altLang="en-US" dirty="0">
                <a:latin typeface="Microsoft YaHei" panose="020B0503020204020204" pitchFamily="34" charset="-122"/>
                <a:ea typeface="Microsoft YaHei" panose="020B0503020204020204" pitchFamily="34" charset="-122"/>
              </a:rPr>
              <a:t>）方法也可以直接在树结构上进行计算。</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6013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基于支持向量机的篇章级情感分析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利用上述方法将文档 </a:t>
            </a:r>
            <a:r>
              <a:rPr lang="en-US" altLang="zh-CN" sz="2000" dirty="0">
                <a:latin typeface="Microsoft YaHei" panose="020B0503020204020204" pitchFamily="34" charset="-122"/>
                <a:ea typeface="Microsoft YaHei" panose="020B0503020204020204" pitchFamily="34" charset="-122"/>
              </a:rPr>
              <a:t>d</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转换为对应的特征表示 </a:t>
            </a:r>
            <a:r>
              <a:rPr lang="en-US" altLang="zh-CN" sz="2000" b="1"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后，可以采用</a:t>
            </a:r>
            <a:r>
              <a:rPr lang="en-US" altLang="zh-CN" sz="2000" dirty="0">
                <a:latin typeface="Microsoft YaHei" panose="020B0503020204020204" pitchFamily="34" charset="-122"/>
                <a:ea typeface="Microsoft YaHei" panose="020B0503020204020204" pitchFamily="34" charset="-122"/>
              </a:rPr>
              <a:t>SVM</a:t>
            </a:r>
            <a:r>
              <a:rPr lang="zh-CN" altLang="en-US" sz="2000" dirty="0">
                <a:latin typeface="Microsoft YaHei" panose="020B0503020204020204" pitchFamily="34" charset="-122"/>
                <a:ea typeface="Microsoft YaHei" panose="020B0503020204020204" pitchFamily="34" charset="-122"/>
              </a:rPr>
              <a:t>方法构建分类算法。</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8D9DEB92-F664-802C-6DC3-931A6ECD2A7A}"/>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428999" y="1521290"/>
            <a:ext cx="4064001" cy="3334198"/>
          </a:xfrm>
          <a:prstGeom prst="rect">
            <a:avLst/>
          </a:prstGeom>
        </p:spPr>
      </p:pic>
      <p:grpSp>
        <p:nvGrpSpPr>
          <p:cNvPr id="54" name="Group 53" descr="\documentclass{article}&#10;\usepackage{amsmath, amsfonts , amssymb,bm}&#10;\pagestyle{empty}&#10;\begin{document}&#10;&#10;&#10;\begin{equation*}&#10;    \begin{gathered}&#10;      \min_{w, b} \frac{1}{2}\|\bm{w}\|^{2}\\&#10;      \text{s.t.}~y_{i}\left(\ bm{w}^{\mathrm{T}} \ bm{x}_{i}+b\right) \geqslant 1, \quad i=1,2, \ldots, m&#10;     \end{gathered}&#10;\end{equation*}&#10;&#10;\end{document}" title="IguanaTex Vector Display">
            <a:extLst>
              <a:ext uri="{FF2B5EF4-FFF2-40B4-BE49-F238E27FC236}">
                <a16:creationId xmlns:a16="http://schemas.microsoft.com/office/drawing/2014/main" id="{FA5AFFE2-983E-73BD-D03E-6872A3F885FA}"/>
              </a:ext>
            </a:extLst>
          </p:cNvPr>
          <p:cNvGrpSpPr>
            <a:grpSpLocks noChangeAspect="1"/>
          </p:cNvGrpSpPr>
          <p:nvPr>
            <p:custDataLst>
              <p:tags r:id="rId1"/>
            </p:custDataLst>
          </p:nvPr>
        </p:nvGrpSpPr>
        <p:grpSpPr>
          <a:xfrm>
            <a:off x="3428999" y="5376635"/>
            <a:ext cx="5090491" cy="979715"/>
            <a:chOff x="6788800" y="3135362"/>
            <a:chExt cx="5090491" cy="979715"/>
          </a:xfrm>
        </p:grpSpPr>
        <p:sp>
          <p:nvSpPr>
            <p:cNvPr id="8" name="Freeform 7">
              <a:extLst>
                <a:ext uri="{FF2B5EF4-FFF2-40B4-BE49-F238E27FC236}">
                  <a16:creationId xmlns:a16="http://schemas.microsoft.com/office/drawing/2014/main" id="{ACBB208A-293C-4B0F-C538-C1D40E8FC1E2}"/>
                </a:ext>
              </a:extLst>
            </p:cNvPr>
            <p:cNvSpPr/>
            <p:nvPr>
              <p:custDataLst>
                <p:tags r:id="rId2"/>
              </p:custDataLst>
            </p:nvPr>
          </p:nvSpPr>
          <p:spPr>
            <a:xfrm>
              <a:off x="8727187" y="3363236"/>
              <a:ext cx="196654" cy="111848"/>
            </a:xfrm>
            <a:custGeom>
              <a:avLst/>
              <a:gdLst>
                <a:gd name="connsiteX0" fmla="*/ 19850 w 196654"/>
                <a:gd name="connsiteY0" fmla="*/ 24876 h 111848"/>
                <a:gd name="connsiteX1" fmla="*/ 19850 w 196654"/>
                <a:gd name="connsiteY1" fmla="*/ 92694 h 111848"/>
                <a:gd name="connsiteX2" fmla="*/ 209 w 196654"/>
                <a:gd name="connsiteY2" fmla="*/ 104081 h 111848"/>
                <a:gd name="connsiteX3" fmla="*/ 209 w 196654"/>
                <a:gd name="connsiteY3" fmla="*/ 111925 h 111848"/>
                <a:gd name="connsiteX4" fmla="*/ 28663 w 196654"/>
                <a:gd name="connsiteY4" fmla="*/ 111166 h 111848"/>
                <a:gd name="connsiteX5" fmla="*/ 56864 w 196654"/>
                <a:gd name="connsiteY5" fmla="*/ 111925 h 111848"/>
                <a:gd name="connsiteX6" fmla="*/ 56864 w 196654"/>
                <a:gd name="connsiteY6" fmla="*/ 104081 h 111848"/>
                <a:gd name="connsiteX7" fmla="*/ 37224 w 196654"/>
                <a:gd name="connsiteY7" fmla="*/ 92694 h 111848"/>
                <a:gd name="connsiteX8" fmla="*/ 37224 w 196654"/>
                <a:gd name="connsiteY8" fmla="*/ 46132 h 111848"/>
                <a:gd name="connsiteX9" fmla="*/ 71216 w 196654"/>
                <a:gd name="connsiteY9" fmla="*/ 5644 h 111848"/>
                <a:gd name="connsiteX10" fmla="*/ 89850 w 196654"/>
                <a:gd name="connsiteY10" fmla="*/ 33733 h 111848"/>
                <a:gd name="connsiteX11" fmla="*/ 89850 w 196654"/>
                <a:gd name="connsiteY11" fmla="*/ 92694 h 111848"/>
                <a:gd name="connsiteX12" fmla="*/ 70209 w 196654"/>
                <a:gd name="connsiteY12" fmla="*/ 104081 h 111848"/>
                <a:gd name="connsiteX13" fmla="*/ 70209 w 196654"/>
                <a:gd name="connsiteY13" fmla="*/ 111925 h 111848"/>
                <a:gd name="connsiteX14" fmla="*/ 98662 w 196654"/>
                <a:gd name="connsiteY14" fmla="*/ 111166 h 111848"/>
                <a:gd name="connsiteX15" fmla="*/ 126864 w 196654"/>
                <a:gd name="connsiteY15" fmla="*/ 111925 h 111848"/>
                <a:gd name="connsiteX16" fmla="*/ 126864 w 196654"/>
                <a:gd name="connsiteY16" fmla="*/ 104081 h 111848"/>
                <a:gd name="connsiteX17" fmla="*/ 107224 w 196654"/>
                <a:gd name="connsiteY17" fmla="*/ 92694 h 111848"/>
                <a:gd name="connsiteX18" fmla="*/ 107224 w 196654"/>
                <a:gd name="connsiteY18" fmla="*/ 46132 h 111848"/>
                <a:gd name="connsiteX19" fmla="*/ 141216 w 196654"/>
                <a:gd name="connsiteY19" fmla="*/ 5644 h 111848"/>
                <a:gd name="connsiteX20" fmla="*/ 159849 w 196654"/>
                <a:gd name="connsiteY20" fmla="*/ 33733 h 111848"/>
                <a:gd name="connsiteX21" fmla="*/ 159849 w 196654"/>
                <a:gd name="connsiteY21" fmla="*/ 92694 h 111848"/>
                <a:gd name="connsiteX22" fmla="*/ 140209 w 196654"/>
                <a:gd name="connsiteY22" fmla="*/ 104081 h 111848"/>
                <a:gd name="connsiteX23" fmla="*/ 140209 w 196654"/>
                <a:gd name="connsiteY23" fmla="*/ 111925 h 111848"/>
                <a:gd name="connsiteX24" fmla="*/ 168662 w 196654"/>
                <a:gd name="connsiteY24" fmla="*/ 111166 h 111848"/>
                <a:gd name="connsiteX25" fmla="*/ 196864 w 196654"/>
                <a:gd name="connsiteY25" fmla="*/ 111925 h 111848"/>
                <a:gd name="connsiteX26" fmla="*/ 196864 w 196654"/>
                <a:gd name="connsiteY26" fmla="*/ 104081 h 111848"/>
                <a:gd name="connsiteX27" fmla="*/ 177224 w 196654"/>
                <a:gd name="connsiteY27" fmla="*/ 96489 h 111848"/>
                <a:gd name="connsiteX28" fmla="*/ 177224 w 196654"/>
                <a:gd name="connsiteY28" fmla="*/ 48157 h 111848"/>
                <a:gd name="connsiteX29" fmla="*/ 169418 w 196654"/>
                <a:gd name="connsiteY29" fmla="*/ 9440 h 111848"/>
                <a:gd name="connsiteX30" fmla="*/ 142979 w 196654"/>
                <a:gd name="connsiteY30" fmla="*/ 77 h 111848"/>
                <a:gd name="connsiteX31" fmla="*/ 106468 w 196654"/>
                <a:gd name="connsiteY31" fmla="*/ 24876 h 111848"/>
                <a:gd name="connsiteX32" fmla="*/ 72979 w 196654"/>
                <a:gd name="connsiteY32" fmla="*/ 77 h 111848"/>
                <a:gd name="connsiteX33" fmla="*/ 35713 w 196654"/>
                <a:gd name="connsiteY33" fmla="*/ 26647 h 111848"/>
                <a:gd name="connsiteX34" fmla="*/ 35713 w 196654"/>
                <a:gd name="connsiteY34" fmla="*/ 77 h 111848"/>
                <a:gd name="connsiteX35" fmla="*/ 209 w 196654"/>
                <a:gd name="connsiteY35" fmla="*/ 2860 h 111848"/>
                <a:gd name="connsiteX36" fmla="*/ 209 w 196654"/>
                <a:gd name="connsiteY36" fmla="*/ 10705 h 111848"/>
                <a:gd name="connsiteX37" fmla="*/ 19850 w 196654"/>
                <a:gd name="connsiteY37" fmla="*/ 2487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654" h="111848">
                  <a:moveTo>
                    <a:pt x="19850" y="24876"/>
                  </a:moveTo>
                  <a:lnTo>
                    <a:pt x="19850" y="92694"/>
                  </a:lnTo>
                  <a:cubicBezTo>
                    <a:pt x="19850" y="104081"/>
                    <a:pt x="17080" y="104081"/>
                    <a:pt x="209" y="104081"/>
                  </a:cubicBezTo>
                  <a:lnTo>
                    <a:pt x="209" y="111925"/>
                  </a:lnTo>
                  <a:cubicBezTo>
                    <a:pt x="9022" y="111672"/>
                    <a:pt x="21864" y="111166"/>
                    <a:pt x="28663" y="111166"/>
                  </a:cubicBezTo>
                  <a:cubicBezTo>
                    <a:pt x="35209" y="111166"/>
                    <a:pt x="48303" y="111672"/>
                    <a:pt x="56864" y="111925"/>
                  </a:cubicBezTo>
                  <a:lnTo>
                    <a:pt x="56864" y="104081"/>
                  </a:lnTo>
                  <a:cubicBezTo>
                    <a:pt x="39993" y="104081"/>
                    <a:pt x="37224" y="104081"/>
                    <a:pt x="37224" y="92694"/>
                  </a:cubicBezTo>
                  <a:lnTo>
                    <a:pt x="37224" y="46132"/>
                  </a:lnTo>
                  <a:cubicBezTo>
                    <a:pt x="37224" y="19815"/>
                    <a:pt x="55101" y="5644"/>
                    <a:pt x="71216" y="5644"/>
                  </a:cubicBezTo>
                  <a:cubicBezTo>
                    <a:pt x="87080" y="5644"/>
                    <a:pt x="89850" y="19309"/>
                    <a:pt x="89850" y="33733"/>
                  </a:cubicBezTo>
                  <a:lnTo>
                    <a:pt x="89850" y="92694"/>
                  </a:lnTo>
                  <a:cubicBezTo>
                    <a:pt x="89850" y="104081"/>
                    <a:pt x="87080" y="104081"/>
                    <a:pt x="70209" y="104081"/>
                  </a:cubicBezTo>
                  <a:lnTo>
                    <a:pt x="70209" y="111925"/>
                  </a:lnTo>
                  <a:cubicBezTo>
                    <a:pt x="79022" y="111672"/>
                    <a:pt x="91864" y="111166"/>
                    <a:pt x="98662" y="111166"/>
                  </a:cubicBezTo>
                  <a:cubicBezTo>
                    <a:pt x="105209" y="111166"/>
                    <a:pt x="118303" y="111672"/>
                    <a:pt x="126864" y="111925"/>
                  </a:cubicBezTo>
                  <a:lnTo>
                    <a:pt x="126864" y="104081"/>
                  </a:lnTo>
                  <a:cubicBezTo>
                    <a:pt x="109993" y="104081"/>
                    <a:pt x="107224" y="104081"/>
                    <a:pt x="107224" y="92694"/>
                  </a:cubicBezTo>
                  <a:lnTo>
                    <a:pt x="107224" y="46132"/>
                  </a:lnTo>
                  <a:cubicBezTo>
                    <a:pt x="107224" y="19815"/>
                    <a:pt x="125101" y="5644"/>
                    <a:pt x="141216" y="5644"/>
                  </a:cubicBezTo>
                  <a:cubicBezTo>
                    <a:pt x="157080" y="5644"/>
                    <a:pt x="159849" y="19309"/>
                    <a:pt x="159849" y="33733"/>
                  </a:cubicBezTo>
                  <a:lnTo>
                    <a:pt x="159849" y="92694"/>
                  </a:lnTo>
                  <a:cubicBezTo>
                    <a:pt x="159849" y="104081"/>
                    <a:pt x="157080" y="104081"/>
                    <a:pt x="140209" y="104081"/>
                  </a:cubicBezTo>
                  <a:lnTo>
                    <a:pt x="140209" y="111925"/>
                  </a:lnTo>
                  <a:cubicBezTo>
                    <a:pt x="149022" y="111672"/>
                    <a:pt x="161864" y="111166"/>
                    <a:pt x="168662" y="111166"/>
                  </a:cubicBezTo>
                  <a:cubicBezTo>
                    <a:pt x="175209" y="111166"/>
                    <a:pt x="188303" y="111672"/>
                    <a:pt x="196864" y="111925"/>
                  </a:cubicBezTo>
                  <a:lnTo>
                    <a:pt x="196864" y="104081"/>
                  </a:lnTo>
                  <a:cubicBezTo>
                    <a:pt x="183770" y="104081"/>
                    <a:pt x="177475" y="104081"/>
                    <a:pt x="177224" y="96489"/>
                  </a:cubicBezTo>
                  <a:lnTo>
                    <a:pt x="177224" y="48157"/>
                  </a:lnTo>
                  <a:cubicBezTo>
                    <a:pt x="177224" y="26394"/>
                    <a:pt x="177224" y="18550"/>
                    <a:pt x="169418" y="9440"/>
                  </a:cubicBezTo>
                  <a:cubicBezTo>
                    <a:pt x="165893" y="5138"/>
                    <a:pt x="157583" y="77"/>
                    <a:pt x="142979" y="77"/>
                  </a:cubicBezTo>
                  <a:cubicBezTo>
                    <a:pt x="121828" y="77"/>
                    <a:pt x="110749" y="15260"/>
                    <a:pt x="106468" y="24876"/>
                  </a:cubicBezTo>
                  <a:cubicBezTo>
                    <a:pt x="102943" y="2860"/>
                    <a:pt x="84310" y="77"/>
                    <a:pt x="72979" y="77"/>
                  </a:cubicBezTo>
                  <a:cubicBezTo>
                    <a:pt x="54598" y="77"/>
                    <a:pt x="42763" y="10958"/>
                    <a:pt x="35713" y="26647"/>
                  </a:cubicBezTo>
                  <a:lnTo>
                    <a:pt x="35713" y="77"/>
                  </a:lnTo>
                  <a:lnTo>
                    <a:pt x="209" y="2860"/>
                  </a:lnTo>
                  <a:lnTo>
                    <a:pt x="209" y="10705"/>
                  </a:lnTo>
                  <a:cubicBezTo>
                    <a:pt x="17835" y="10705"/>
                    <a:pt x="19850" y="12476"/>
                    <a:pt x="19850" y="24876"/>
                  </a:cubicBezTo>
                  <a:close/>
                </a:path>
              </a:pathLst>
            </a:custGeom>
            <a:solidFill>
              <a:srgbClr val="000000"/>
            </a:solidFill>
            <a:ln w="25274"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40FF4308-9042-1DAD-9EA1-40E3823012D7}"/>
                </a:ext>
              </a:extLst>
            </p:cNvPr>
            <p:cNvSpPr/>
            <p:nvPr>
              <p:custDataLst>
                <p:tags r:id="rId3"/>
              </p:custDataLst>
            </p:nvPr>
          </p:nvSpPr>
          <p:spPr>
            <a:xfrm>
              <a:off x="8937272" y="3305793"/>
              <a:ext cx="53884" cy="169291"/>
            </a:xfrm>
            <a:custGeom>
              <a:avLst/>
              <a:gdLst>
                <a:gd name="connsiteX0" fmla="*/ 36477 w 53884"/>
                <a:gd name="connsiteY0" fmla="*/ 57520 h 169291"/>
                <a:gd name="connsiteX1" fmla="*/ 1225 w 53884"/>
                <a:gd name="connsiteY1" fmla="*/ 60303 h 169291"/>
                <a:gd name="connsiteX2" fmla="*/ 1225 w 53884"/>
                <a:gd name="connsiteY2" fmla="*/ 68148 h 169291"/>
                <a:gd name="connsiteX3" fmla="*/ 19858 w 53884"/>
                <a:gd name="connsiteY3" fmla="*/ 82065 h 169291"/>
                <a:gd name="connsiteX4" fmla="*/ 19858 w 53884"/>
                <a:gd name="connsiteY4" fmla="*/ 150136 h 169291"/>
                <a:gd name="connsiteX5" fmla="*/ 218 w 53884"/>
                <a:gd name="connsiteY5" fmla="*/ 161523 h 169291"/>
                <a:gd name="connsiteX6" fmla="*/ 218 w 53884"/>
                <a:gd name="connsiteY6" fmla="*/ 169368 h 169291"/>
                <a:gd name="connsiteX7" fmla="*/ 27915 w 53884"/>
                <a:gd name="connsiteY7" fmla="*/ 168609 h 169291"/>
                <a:gd name="connsiteX8" fmla="*/ 54102 w 53884"/>
                <a:gd name="connsiteY8" fmla="*/ 169368 h 169291"/>
                <a:gd name="connsiteX9" fmla="*/ 54102 w 53884"/>
                <a:gd name="connsiteY9" fmla="*/ 161523 h 169291"/>
                <a:gd name="connsiteX10" fmla="*/ 36477 w 53884"/>
                <a:gd name="connsiteY10" fmla="*/ 150389 h 169291"/>
                <a:gd name="connsiteX11" fmla="*/ 36477 w 53884"/>
                <a:gd name="connsiteY11" fmla="*/ 57520 h 169291"/>
                <a:gd name="connsiteX12" fmla="*/ 37484 w 53884"/>
                <a:gd name="connsiteY12" fmla="*/ 13489 h 169291"/>
                <a:gd name="connsiteX13" fmla="*/ 24138 w 53884"/>
                <a:gd name="connsiteY13" fmla="*/ 77 h 169291"/>
                <a:gd name="connsiteX14" fmla="*/ 10793 w 53884"/>
                <a:gd name="connsiteY14" fmla="*/ 13489 h 169291"/>
                <a:gd name="connsiteX15" fmla="*/ 24138 w 53884"/>
                <a:gd name="connsiteY15" fmla="*/ 26900 h 169291"/>
                <a:gd name="connsiteX16" fmla="*/ 37484 w 53884"/>
                <a:gd name="connsiteY16" fmla="*/ 13489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84" h="169291">
                  <a:moveTo>
                    <a:pt x="36477" y="57520"/>
                  </a:moveTo>
                  <a:lnTo>
                    <a:pt x="1225" y="60303"/>
                  </a:lnTo>
                  <a:lnTo>
                    <a:pt x="1225" y="68148"/>
                  </a:lnTo>
                  <a:cubicBezTo>
                    <a:pt x="17592" y="68148"/>
                    <a:pt x="19858" y="69666"/>
                    <a:pt x="19858" y="82065"/>
                  </a:cubicBezTo>
                  <a:lnTo>
                    <a:pt x="19858" y="150136"/>
                  </a:lnTo>
                  <a:cubicBezTo>
                    <a:pt x="19858" y="161523"/>
                    <a:pt x="17088" y="161523"/>
                    <a:pt x="218" y="161523"/>
                  </a:cubicBezTo>
                  <a:lnTo>
                    <a:pt x="218" y="169368"/>
                  </a:lnTo>
                  <a:cubicBezTo>
                    <a:pt x="8275" y="169115"/>
                    <a:pt x="21872" y="168609"/>
                    <a:pt x="27915" y="168609"/>
                  </a:cubicBezTo>
                  <a:cubicBezTo>
                    <a:pt x="36728" y="168609"/>
                    <a:pt x="45541" y="169115"/>
                    <a:pt x="54102" y="169368"/>
                  </a:cubicBezTo>
                  <a:lnTo>
                    <a:pt x="54102" y="161523"/>
                  </a:lnTo>
                  <a:cubicBezTo>
                    <a:pt x="37484" y="161523"/>
                    <a:pt x="36477" y="160258"/>
                    <a:pt x="36477" y="150389"/>
                  </a:cubicBezTo>
                  <a:lnTo>
                    <a:pt x="36477" y="57520"/>
                  </a:lnTo>
                  <a:close/>
                  <a:moveTo>
                    <a:pt x="37484" y="13489"/>
                  </a:moveTo>
                  <a:cubicBezTo>
                    <a:pt x="37484" y="5391"/>
                    <a:pt x="31189" y="77"/>
                    <a:pt x="24138" y="77"/>
                  </a:cubicBezTo>
                  <a:cubicBezTo>
                    <a:pt x="16333" y="77"/>
                    <a:pt x="10793" y="6909"/>
                    <a:pt x="10793" y="13489"/>
                  </a:cubicBezTo>
                  <a:cubicBezTo>
                    <a:pt x="10793" y="20321"/>
                    <a:pt x="16333" y="26900"/>
                    <a:pt x="24138" y="26900"/>
                  </a:cubicBezTo>
                  <a:cubicBezTo>
                    <a:pt x="31189" y="26900"/>
                    <a:pt x="37484" y="21586"/>
                    <a:pt x="37484" y="13489"/>
                  </a:cubicBezTo>
                  <a:close/>
                </a:path>
              </a:pathLst>
            </a:custGeom>
            <a:solidFill>
              <a:srgbClr val="000000"/>
            </a:solidFill>
            <a:ln w="25274"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39C162D6-2054-F92F-595E-A0E31C34E72C}"/>
                </a:ext>
              </a:extLst>
            </p:cNvPr>
            <p:cNvSpPr/>
            <p:nvPr>
              <p:custDataLst>
                <p:tags r:id="rId4"/>
              </p:custDataLst>
            </p:nvPr>
          </p:nvSpPr>
          <p:spPr>
            <a:xfrm>
              <a:off x="9006964" y="3363236"/>
              <a:ext cx="126654" cy="111848"/>
            </a:xfrm>
            <a:custGeom>
              <a:avLst/>
              <a:gdLst>
                <a:gd name="connsiteX0" fmla="*/ 19861 w 126654"/>
                <a:gd name="connsiteY0" fmla="*/ 24876 h 111848"/>
                <a:gd name="connsiteX1" fmla="*/ 19861 w 126654"/>
                <a:gd name="connsiteY1" fmla="*/ 92694 h 111848"/>
                <a:gd name="connsiteX2" fmla="*/ 220 w 126654"/>
                <a:gd name="connsiteY2" fmla="*/ 104081 h 111848"/>
                <a:gd name="connsiteX3" fmla="*/ 220 w 126654"/>
                <a:gd name="connsiteY3" fmla="*/ 111925 h 111848"/>
                <a:gd name="connsiteX4" fmla="*/ 28674 w 126654"/>
                <a:gd name="connsiteY4" fmla="*/ 111166 h 111848"/>
                <a:gd name="connsiteX5" fmla="*/ 56875 w 126654"/>
                <a:gd name="connsiteY5" fmla="*/ 111925 h 111848"/>
                <a:gd name="connsiteX6" fmla="*/ 56875 w 126654"/>
                <a:gd name="connsiteY6" fmla="*/ 104081 h 111848"/>
                <a:gd name="connsiteX7" fmla="*/ 37235 w 126654"/>
                <a:gd name="connsiteY7" fmla="*/ 92694 h 111848"/>
                <a:gd name="connsiteX8" fmla="*/ 37235 w 126654"/>
                <a:gd name="connsiteY8" fmla="*/ 46132 h 111848"/>
                <a:gd name="connsiteX9" fmla="*/ 71228 w 126654"/>
                <a:gd name="connsiteY9" fmla="*/ 5644 h 111848"/>
                <a:gd name="connsiteX10" fmla="*/ 89861 w 126654"/>
                <a:gd name="connsiteY10" fmla="*/ 33733 h 111848"/>
                <a:gd name="connsiteX11" fmla="*/ 89861 w 126654"/>
                <a:gd name="connsiteY11" fmla="*/ 92694 h 111848"/>
                <a:gd name="connsiteX12" fmla="*/ 70220 w 126654"/>
                <a:gd name="connsiteY12" fmla="*/ 104081 h 111848"/>
                <a:gd name="connsiteX13" fmla="*/ 70220 w 126654"/>
                <a:gd name="connsiteY13" fmla="*/ 111925 h 111848"/>
                <a:gd name="connsiteX14" fmla="*/ 98674 w 126654"/>
                <a:gd name="connsiteY14" fmla="*/ 111166 h 111848"/>
                <a:gd name="connsiteX15" fmla="*/ 126875 w 126654"/>
                <a:gd name="connsiteY15" fmla="*/ 111925 h 111848"/>
                <a:gd name="connsiteX16" fmla="*/ 126875 w 126654"/>
                <a:gd name="connsiteY16" fmla="*/ 104081 h 111848"/>
                <a:gd name="connsiteX17" fmla="*/ 107235 w 126654"/>
                <a:gd name="connsiteY17" fmla="*/ 96489 h 111848"/>
                <a:gd name="connsiteX18" fmla="*/ 107235 w 126654"/>
                <a:gd name="connsiteY18" fmla="*/ 48157 h 111848"/>
                <a:gd name="connsiteX19" fmla="*/ 99429 w 126654"/>
                <a:gd name="connsiteY19" fmla="*/ 9440 h 111848"/>
                <a:gd name="connsiteX20" fmla="*/ 72990 w 126654"/>
                <a:gd name="connsiteY20" fmla="*/ 77 h 111848"/>
                <a:gd name="connsiteX21" fmla="*/ 35724 w 126654"/>
                <a:gd name="connsiteY21" fmla="*/ 26647 h 111848"/>
                <a:gd name="connsiteX22" fmla="*/ 35724 w 126654"/>
                <a:gd name="connsiteY22" fmla="*/ 77 h 111848"/>
                <a:gd name="connsiteX23" fmla="*/ 220 w 126654"/>
                <a:gd name="connsiteY23" fmla="*/ 2860 h 111848"/>
                <a:gd name="connsiteX24" fmla="*/ 220 w 126654"/>
                <a:gd name="connsiteY24" fmla="*/ 10705 h 111848"/>
                <a:gd name="connsiteX25" fmla="*/ 19861 w 126654"/>
                <a:gd name="connsiteY25" fmla="*/ 2487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654" h="111848">
                  <a:moveTo>
                    <a:pt x="19861" y="24876"/>
                  </a:moveTo>
                  <a:lnTo>
                    <a:pt x="19861" y="92694"/>
                  </a:lnTo>
                  <a:cubicBezTo>
                    <a:pt x="19861" y="104081"/>
                    <a:pt x="17091" y="104081"/>
                    <a:pt x="220" y="104081"/>
                  </a:cubicBezTo>
                  <a:lnTo>
                    <a:pt x="220" y="111925"/>
                  </a:lnTo>
                  <a:cubicBezTo>
                    <a:pt x="9033" y="111672"/>
                    <a:pt x="21875" y="111166"/>
                    <a:pt x="28674" y="111166"/>
                  </a:cubicBezTo>
                  <a:cubicBezTo>
                    <a:pt x="35220" y="111166"/>
                    <a:pt x="48314" y="111672"/>
                    <a:pt x="56875" y="111925"/>
                  </a:cubicBezTo>
                  <a:lnTo>
                    <a:pt x="56875" y="104081"/>
                  </a:lnTo>
                  <a:cubicBezTo>
                    <a:pt x="40005" y="104081"/>
                    <a:pt x="37235" y="104081"/>
                    <a:pt x="37235" y="92694"/>
                  </a:cubicBezTo>
                  <a:lnTo>
                    <a:pt x="37235" y="46132"/>
                  </a:lnTo>
                  <a:cubicBezTo>
                    <a:pt x="37235" y="19815"/>
                    <a:pt x="55112" y="5644"/>
                    <a:pt x="71228" y="5644"/>
                  </a:cubicBezTo>
                  <a:cubicBezTo>
                    <a:pt x="87091" y="5644"/>
                    <a:pt x="89861" y="19309"/>
                    <a:pt x="89861" y="33733"/>
                  </a:cubicBezTo>
                  <a:lnTo>
                    <a:pt x="89861" y="92694"/>
                  </a:lnTo>
                  <a:cubicBezTo>
                    <a:pt x="89861" y="104081"/>
                    <a:pt x="87091" y="104081"/>
                    <a:pt x="70220" y="104081"/>
                  </a:cubicBezTo>
                  <a:lnTo>
                    <a:pt x="70220" y="111925"/>
                  </a:lnTo>
                  <a:cubicBezTo>
                    <a:pt x="79033" y="111672"/>
                    <a:pt x="91875" y="111166"/>
                    <a:pt x="98674" y="111166"/>
                  </a:cubicBezTo>
                  <a:cubicBezTo>
                    <a:pt x="105220" y="111166"/>
                    <a:pt x="118314" y="111672"/>
                    <a:pt x="126875" y="111925"/>
                  </a:cubicBezTo>
                  <a:lnTo>
                    <a:pt x="126875" y="104081"/>
                  </a:lnTo>
                  <a:cubicBezTo>
                    <a:pt x="113781" y="104081"/>
                    <a:pt x="107486" y="104081"/>
                    <a:pt x="107235" y="96489"/>
                  </a:cubicBezTo>
                  <a:lnTo>
                    <a:pt x="107235" y="48157"/>
                  </a:lnTo>
                  <a:cubicBezTo>
                    <a:pt x="107235" y="26394"/>
                    <a:pt x="107235" y="18550"/>
                    <a:pt x="99429" y="9440"/>
                  </a:cubicBezTo>
                  <a:cubicBezTo>
                    <a:pt x="95904" y="5138"/>
                    <a:pt x="87594" y="77"/>
                    <a:pt x="72990" y="77"/>
                  </a:cubicBezTo>
                  <a:cubicBezTo>
                    <a:pt x="54609" y="77"/>
                    <a:pt x="42774" y="10958"/>
                    <a:pt x="35724" y="26647"/>
                  </a:cubicBezTo>
                  <a:lnTo>
                    <a:pt x="35724" y="77"/>
                  </a:lnTo>
                  <a:lnTo>
                    <a:pt x="220" y="2860"/>
                  </a:lnTo>
                  <a:lnTo>
                    <a:pt x="220" y="10705"/>
                  </a:lnTo>
                  <a:cubicBezTo>
                    <a:pt x="17846" y="10705"/>
                    <a:pt x="19861" y="12476"/>
                    <a:pt x="19861" y="24876"/>
                  </a:cubicBezTo>
                  <a:close/>
                </a:path>
              </a:pathLst>
            </a:custGeom>
            <a:solidFill>
              <a:srgbClr val="000000"/>
            </a:solidFill>
            <a:ln w="25274"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AD43FA87-E221-7D96-8DDF-9A1F3A39099E}"/>
                </a:ext>
              </a:extLst>
            </p:cNvPr>
            <p:cNvSpPr/>
            <p:nvPr>
              <p:custDataLst>
                <p:tags r:id="rId5"/>
              </p:custDataLst>
            </p:nvPr>
          </p:nvSpPr>
          <p:spPr>
            <a:xfrm>
              <a:off x="8787867" y="3561976"/>
              <a:ext cx="129197" cy="80065"/>
            </a:xfrm>
            <a:custGeom>
              <a:avLst/>
              <a:gdLst>
                <a:gd name="connsiteX0" fmla="*/ 84640 w 129197"/>
                <a:gd name="connsiteY0" fmla="*/ 21871 h 80065"/>
                <a:gd name="connsiteX1" fmla="*/ 87989 w 129197"/>
                <a:gd name="connsiteY1" fmla="*/ 7700 h 80065"/>
                <a:gd name="connsiteX2" fmla="*/ 82172 w 129197"/>
                <a:gd name="connsiteY2" fmla="*/ 2032 h 80065"/>
                <a:gd name="connsiteX3" fmla="*/ 74593 w 129197"/>
                <a:gd name="connsiteY3" fmla="*/ 7169 h 80065"/>
                <a:gd name="connsiteX4" fmla="*/ 71068 w 129197"/>
                <a:gd name="connsiteY4" fmla="*/ 20454 h 80065"/>
                <a:gd name="connsiteX5" fmla="*/ 65956 w 129197"/>
                <a:gd name="connsiteY5" fmla="*/ 40825 h 80065"/>
                <a:gd name="connsiteX6" fmla="*/ 63136 w 129197"/>
                <a:gd name="connsiteY6" fmla="*/ 57121 h 80065"/>
                <a:gd name="connsiteX7" fmla="*/ 58201 w 129197"/>
                <a:gd name="connsiteY7" fmla="*/ 69344 h 80065"/>
                <a:gd name="connsiteX8" fmla="*/ 46392 w 129197"/>
                <a:gd name="connsiteY8" fmla="*/ 75189 h 80065"/>
                <a:gd name="connsiteX9" fmla="*/ 30528 w 129197"/>
                <a:gd name="connsiteY9" fmla="*/ 58893 h 80065"/>
                <a:gd name="connsiteX10" fmla="*/ 38989 w 129197"/>
                <a:gd name="connsiteY10" fmla="*/ 27717 h 80065"/>
                <a:gd name="connsiteX11" fmla="*/ 42690 w 129197"/>
                <a:gd name="connsiteY11" fmla="*/ 15317 h 80065"/>
                <a:gd name="connsiteX12" fmla="*/ 25945 w 129197"/>
                <a:gd name="connsiteY12" fmla="*/ 261 h 80065"/>
                <a:gd name="connsiteX13" fmla="*/ 212 w 129197"/>
                <a:gd name="connsiteY13" fmla="*/ 27362 h 80065"/>
                <a:gd name="connsiteX14" fmla="*/ 3208 w 129197"/>
                <a:gd name="connsiteY14" fmla="*/ 29665 h 80065"/>
                <a:gd name="connsiteX15" fmla="*/ 6381 w 129197"/>
                <a:gd name="connsiteY15" fmla="*/ 26831 h 80065"/>
                <a:gd name="connsiteX16" fmla="*/ 25417 w 129197"/>
                <a:gd name="connsiteY16" fmla="*/ 5220 h 80065"/>
                <a:gd name="connsiteX17" fmla="*/ 29823 w 129197"/>
                <a:gd name="connsiteY17" fmla="*/ 11420 h 80065"/>
                <a:gd name="connsiteX18" fmla="*/ 27356 w 129197"/>
                <a:gd name="connsiteY18" fmla="*/ 21694 h 80065"/>
                <a:gd name="connsiteX19" fmla="*/ 17309 w 129197"/>
                <a:gd name="connsiteY19" fmla="*/ 56590 h 80065"/>
                <a:gd name="connsiteX20" fmla="*/ 45686 w 129197"/>
                <a:gd name="connsiteY20" fmla="*/ 80149 h 80065"/>
                <a:gd name="connsiteX21" fmla="*/ 65604 w 129197"/>
                <a:gd name="connsiteY21" fmla="*/ 68281 h 80065"/>
                <a:gd name="connsiteX22" fmla="*/ 90104 w 129197"/>
                <a:gd name="connsiteY22" fmla="*/ 80149 h 80065"/>
                <a:gd name="connsiteX23" fmla="*/ 117071 w 129197"/>
                <a:gd name="connsiteY23" fmla="*/ 59247 h 80065"/>
                <a:gd name="connsiteX24" fmla="*/ 129409 w 129197"/>
                <a:gd name="connsiteY24" fmla="*/ 14077 h 80065"/>
                <a:gd name="connsiteX25" fmla="*/ 120596 w 129197"/>
                <a:gd name="connsiteY25" fmla="*/ 83 h 80065"/>
                <a:gd name="connsiteX26" fmla="*/ 111079 w 129197"/>
                <a:gd name="connsiteY26" fmla="*/ 9472 h 80065"/>
                <a:gd name="connsiteX27" fmla="*/ 114075 w 129197"/>
                <a:gd name="connsiteY27" fmla="*/ 14963 h 80065"/>
                <a:gd name="connsiteX28" fmla="*/ 120596 w 129197"/>
                <a:gd name="connsiteY28" fmla="*/ 29134 h 80065"/>
                <a:gd name="connsiteX29" fmla="*/ 90809 w 129197"/>
                <a:gd name="connsiteY29" fmla="*/ 75189 h 80065"/>
                <a:gd name="connsiteX30" fmla="*/ 76532 w 129197"/>
                <a:gd name="connsiteY30" fmla="*/ 59424 h 80065"/>
                <a:gd name="connsiteX31" fmla="*/ 79704 w 129197"/>
                <a:gd name="connsiteY31" fmla="*/ 41710 h 80065"/>
                <a:gd name="connsiteX32" fmla="*/ 84640 w 129197"/>
                <a:gd name="connsiteY32" fmla="*/ 21871 h 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197" h="80065">
                  <a:moveTo>
                    <a:pt x="84640" y="21871"/>
                  </a:moveTo>
                  <a:cubicBezTo>
                    <a:pt x="85873" y="17088"/>
                    <a:pt x="87989" y="8586"/>
                    <a:pt x="87989" y="7700"/>
                  </a:cubicBezTo>
                  <a:cubicBezTo>
                    <a:pt x="87989" y="4158"/>
                    <a:pt x="85168" y="2032"/>
                    <a:pt x="82172" y="2032"/>
                  </a:cubicBezTo>
                  <a:cubicBezTo>
                    <a:pt x="78823" y="2032"/>
                    <a:pt x="75650" y="4158"/>
                    <a:pt x="74593" y="7169"/>
                  </a:cubicBezTo>
                  <a:cubicBezTo>
                    <a:pt x="74064" y="8586"/>
                    <a:pt x="72302" y="16026"/>
                    <a:pt x="71068" y="20454"/>
                  </a:cubicBezTo>
                  <a:cubicBezTo>
                    <a:pt x="68600" y="30551"/>
                    <a:pt x="68600" y="30905"/>
                    <a:pt x="65956" y="40825"/>
                  </a:cubicBezTo>
                  <a:cubicBezTo>
                    <a:pt x="63665" y="50567"/>
                    <a:pt x="63312" y="51984"/>
                    <a:pt x="63136" y="57121"/>
                  </a:cubicBezTo>
                  <a:cubicBezTo>
                    <a:pt x="63841" y="60664"/>
                    <a:pt x="62431" y="64029"/>
                    <a:pt x="58201" y="69344"/>
                  </a:cubicBezTo>
                  <a:cubicBezTo>
                    <a:pt x="55909" y="72178"/>
                    <a:pt x="52384" y="75189"/>
                    <a:pt x="46392" y="75189"/>
                  </a:cubicBezTo>
                  <a:cubicBezTo>
                    <a:pt x="39517" y="75189"/>
                    <a:pt x="30528" y="72709"/>
                    <a:pt x="30528" y="58893"/>
                  </a:cubicBezTo>
                  <a:cubicBezTo>
                    <a:pt x="30528" y="49859"/>
                    <a:pt x="35463" y="36751"/>
                    <a:pt x="38989" y="27717"/>
                  </a:cubicBezTo>
                  <a:cubicBezTo>
                    <a:pt x="41985" y="19923"/>
                    <a:pt x="42690" y="18328"/>
                    <a:pt x="42690" y="15317"/>
                  </a:cubicBezTo>
                  <a:cubicBezTo>
                    <a:pt x="42690" y="6815"/>
                    <a:pt x="35463" y="261"/>
                    <a:pt x="25945" y="261"/>
                  </a:cubicBezTo>
                  <a:cubicBezTo>
                    <a:pt x="8143" y="261"/>
                    <a:pt x="212" y="24351"/>
                    <a:pt x="212" y="27362"/>
                  </a:cubicBezTo>
                  <a:cubicBezTo>
                    <a:pt x="212" y="29665"/>
                    <a:pt x="2679" y="29665"/>
                    <a:pt x="3208" y="29665"/>
                  </a:cubicBezTo>
                  <a:cubicBezTo>
                    <a:pt x="5676" y="29665"/>
                    <a:pt x="5852" y="28779"/>
                    <a:pt x="6381" y="26831"/>
                  </a:cubicBezTo>
                  <a:cubicBezTo>
                    <a:pt x="10787" y="12129"/>
                    <a:pt x="18366" y="5220"/>
                    <a:pt x="25417" y="5220"/>
                  </a:cubicBezTo>
                  <a:cubicBezTo>
                    <a:pt x="28413" y="5220"/>
                    <a:pt x="29823" y="7169"/>
                    <a:pt x="29823" y="11420"/>
                  </a:cubicBezTo>
                  <a:cubicBezTo>
                    <a:pt x="29823" y="15494"/>
                    <a:pt x="28237" y="19391"/>
                    <a:pt x="27356" y="21694"/>
                  </a:cubicBezTo>
                  <a:cubicBezTo>
                    <a:pt x="17309" y="47556"/>
                    <a:pt x="17309" y="51099"/>
                    <a:pt x="17309" y="56590"/>
                  </a:cubicBezTo>
                  <a:cubicBezTo>
                    <a:pt x="17309" y="77492"/>
                    <a:pt x="36169" y="80149"/>
                    <a:pt x="45686" y="80149"/>
                  </a:cubicBezTo>
                  <a:cubicBezTo>
                    <a:pt x="49035" y="80149"/>
                    <a:pt x="57672" y="80149"/>
                    <a:pt x="65604" y="68281"/>
                  </a:cubicBezTo>
                  <a:cubicBezTo>
                    <a:pt x="69658" y="76252"/>
                    <a:pt x="79352" y="80149"/>
                    <a:pt x="90104" y="80149"/>
                  </a:cubicBezTo>
                  <a:cubicBezTo>
                    <a:pt x="105791" y="80149"/>
                    <a:pt x="113546" y="66509"/>
                    <a:pt x="117071" y="59247"/>
                  </a:cubicBezTo>
                  <a:cubicBezTo>
                    <a:pt x="124650" y="44367"/>
                    <a:pt x="129409" y="22225"/>
                    <a:pt x="129409" y="14077"/>
                  </a:cubicBezTo>
                  <a:cubicBezTo>
                    <a:pt x="129409" y="792"/>
                    <a:pt x="121830" y="83"/>
                    <a:pt x="120596" y="83"/>
                  </a:cubicBezTo>
                  <a:cubicBezTo>
                    <a:pt x="116014" y="83"/>
                    <a:pt x="111079" y="4866"/>
                    <a:pt x="111079" y="9472"/>
                  </a:cubicBezTo>
                  <a:cubicBezTo>
                    <a:pt x="111079" y="12483"/>
                    <a:pt x="112841" y="13900"/>
                    <a:pt x="114075" y="14963"/>
                  </a:cubicBezTo>
                  <a:cubicBezTo>
                    <a:pt x="118305" y="18506"/>
                    <a:pt x="120596" y="23465"/>
                    <a:pt x="120596" y="29134"/>
                  </a:cubicBezTo>
                  <a:cubicBezTo>
                    <a:pt x="120596" y="31436"/>
                    <a:pt x="113194" y="75189"/>
                    <a:pt x="90809" y="75189"/>
                  </a:cubicBezTo>
                  <a:cubicBezTo>
                    <a:pt x="76532" y="75189"/>
                    <a:pt x="76532" y="62435"/>
                    <a:pt x="76532" y="59424"/>
                  </a:cubicBezTo>
                  <a:cubicBezTo>
                    <a:pt x="76532" y="54641"/>
                    <a:pt x="77237" y="51807"/>
                    <a:pt x="79704" y="41710"/>
                  </a:cubicBezTo>
                  <a:lnTo>
                    <a:pt x="84640" y="21871"/>
                  </a:lnTo>
                  <a:close/>
                </a:path>
              </a:pathLst>
            </a:custGeom>
            <a:solidFill>
              <a:srgbClr val="000000"/>
            </a:solidFill>
            <a:ln w="25274"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5792AEF6-E45D-4CCA-5B46-65E8017A5FF6}"/>
                </a:ext>
              </a:extLst>
            </p:cNvPr>
            <p:cNvSpPr/>
            <p:nvPr>
              <p:custDataLst>
                <p:tags r:id="rId6"/>
              </p:custDataLst>
            </p:nvPr>
          </p:nvSpPr>
          <p:spPr>
            <a:xfrm>
              <a:off x="8949733" y="3619899"/>
              <a:ext cx="22384" cy="54557"/>
            </a:xfrm>
            <a:custGeom>
              <a:avLst/>
              <a:gdLst>
                <a:gd name="connsiteX0" fmla="*/ 17667 w 22384"/>
                <a:gd name="connsiteY0" fmla="*/ 17620 h 54557"/>
                <a:gd name="connsiteX1" fmla="*/ 3919 w 22384"/>
                <a:gd name="connsiteY1" fmla="*/ 50036 h 54557"/>
                <a:gd name="connsiteX2" fmla="*/ 2685 w 22384"/>
                <a:gd name="connsiteY2" fmla="*/ 52161 h 54557"/>
                <a:gd name="connsiteX3" fmla="*/ 5153 w 22384"/>
                <a:gd name="connsiteY3" fmla="*/ 54641 h 54557"/>
                <a:gd name="connsiteX4" fmla="*/ 22603 w 22384"/>
                <a:gd name="connsiteY4" fmla="*/ 19391 h 54557"/>
                <a:gd name="connsiteX5" fmla="*/ 10264 w 22384"/>
                <a:gd name="connsiteY5" fmla="*/ 83 h 54557"/>
                <a:gd name="connsiteX6" fmla="*/ 218 w 22384"/>
                <a:gd name="connsiteY6" fmla="*/ 10180 h 54557"/>
                <a:gd name="connsiteX7" fmla="*/ 10441 w 22384"/>
                <a:gd name="connsiteY7" fmla="*/ 20454 h 54557"/>
                <a:gd name="connsiteX8" fmla="*/ 17667 w 22384"/>
                <a:gd name="connsiteY8" fmla="*/ 17620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 h="54557">
                  <a:moveTo>
                    <a:pt x="17667" y="17620"/>
                  </a:moveTo>
                  <a:cubicBezTo>
                    <a:pt x="17667" y="27362"/>
                    <a:pt x="15905" y="38699"/>
                    <a:pt x="3919" y="50036"/>
                  </a:cubicBezTo>
                  <a:cubicBezTo>
                    <a:pt x="3214" y="50744"/>
                    <a:pt x="2685" y="51276"/>
                    <a:pt x="2685" y="52161"/>
                  </a:cubicBezTo>
                  <a:cubicBezTo>
                    <a:pt x="2685" y="53401"/>
                    <a:pt x="4095" y="54641"/>
                    <a:pt x="5153" y="54641"/>
                  </a:cubicBezTo>
                  <a:cubicBezTo>
                    <a:pt x="7621" y="54641"/>
                    <a:pt x="22603" y="40470"/>
                    <a:pt x="22603" y="19391"/>
                  </a:cubicBezTo>
                  <a:cubicBezTo>
                    <a:pt x="22603" y="8409"/>
                    <a:pt x="18372" y="83"/>
                    <a:pt x="10264" y="83"/>
                  </a:cubicBezTo>
                  <a:cubicBezTo>
                    <a:pt x="4448" y="83"/>
                    <a:pt x="218" y="4689"/>
                    <a:pt x="218" y="10180"/>
                  </a:cubicBezTo>
                  <a:cubicBezTo>
                    <a:pt x="218" y="15849"/>
                    <a:pt x="4272" y="20454"/>
                    <a:pt x="10441" y="20454"/>
                  </a:cubicBezTo>
                  <a:cubicBezTo>
                    <a:pt x="14671" y="20454"/>
                    <a:pt x="17491" y="17620"/>
                    <a:pt x="17667" y="17620"/>
                  </a:cubicBezTo>
                  <a:close/>
                </a:path>
              </a:pathLst>
            </a:custGeom>
            <a:solidFill>
              <a:srgbClr val="000000"/>
            </a:solidFill>
            <a:ln w="25274"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6637DCF-777D-B1BD-A1F2-C68A825D6721}"/>
                </a:ext>
              </a:extLst>
            </p:cNvPr>
            <p:cNvSpPr/>
            <p:nvPr>
              <p:custDataLst>
                <p:tags r:id="rId7"/>
              </p:custDataLst>
            </p:nvPr>
          </p:nvSpPr>
          <p:spPr>
            <a:xfrm>
              <a:off x="9001427" y="3517338"/>
              <a:ext cx="71384" cy="124703"/>
            </a:xfrm>
            <a:custGeom>
              <a:avLst/>
              <a:gdLst>
                <a:gd name="connsiteX0" fmla="*/ 35119 w 71384"/>
                <a:gd name="connsiteY0" fmla="*/ 5398 h 124703"/>
                <a:gd name="connsiteX1" fmla="*/ 35824 w 71384"/>
                <a:gd name="connsiteY1" fmla="*/ 2563 h 124703"/>
                <a:gd name="connsiteX2" fmla="*/ 33004 w 71384"/>
                <a:gd name="connsiteY2" fmla="*/ 83 h 124703"/>
                <a:gd name="connsiteX3" fmla="*/ 10443 w 71384"/>
                <a:gd name="connsiteY3" fmla="*/ 1855 h 124703"/>
                <a:gd name="connsiteX4" fmla="*/ 6565 w 71384"/>
                <a:gd name="connsiteY4" fmla="*/ 5929 h 124703"/>
                <a:gd name="connsiteX5" fmla="*/ 11148 w 71384"/>
                <a:gd name="connsiteY5" fmla="*/ 8409 h 124703"/>
                <a:gd name="connsiteX6" fmla="*/ 19608 w 71384"/>
                <a:gd name="connsiteY6" fmla="*/ 11066 h 124703"/>
                <a:gd name="connsiteX7" fmla="*/ 16788 w 71384"/>
                <a:gd name="connsiteY7" fmla="*/ 23465 h 124703"/>
                <a:gd name="connsiteX8" fmla="*/ 12734 w 71384"/>
                <a:gd name="connsiteY8" fmla="*/ 39762 h 124703"/>
                <a:gd name="connsiteX9" fmla="*/ 1101 w 71384"/>
                <a:gd name="connsiteY9" fmla="*/ 86880 h 124703"/>
                <a:gd name="connsiteX10" fmla="*/ 220 w 71384"/>
                <a:gd name="connsiteY10" fmla="*/ 95560 h 124703"/>
                <a:gd name="connsiteX11" fmla="*/ 26130 w 71384"/>
                <a:gd name="connsiteY11" fmla="*/ 124787 h 124703"/>
                <a:gd name="connsiteX12" fmla="*/ 71605 w 71384"/>
                <a:gd name="connsiteY12" fmla="*/ 74480 h 124703"/>
                <a:gd name="connsiteX13" fmla="*/ 45166 w 71384"/>
                <a:gd name="connsiteY13" fmla="*/ 44899 h 124703"/>
                <a:gd name="connsiteX14" fmla="*/ 22957 w 71384"/>
                <a:gd name="connsiteY14" fmla="*/ 54641 h 124703"/>
                <a:gd name="connsiteX15" fmla="*/ 35119 w 71384"/>
                <a:gd name="connsiteY15" fmla="*/ 5398 h 124703"/>
                <a:gd name="connsiteX16" fmla="*/ 26306 w 71384"/>
                <a:gd name="connsiteY16" fmla="*/ 119827 h 124703"/>
                <a:gd name="connsiteX17" fmla="*/ 12734 w 71384"/>
                <a:gd name="connsiteY17" fmla="*/ 101759 h 124703"/>
                <a:gd name="connsiteX18" fmla="*/ 19256 w 71384"/>
                <a:gd name="connsiteY18" fmla="*/ 69166 h 124703"/>
                <a:gd name="connsiteX19" fmla="*/ 23662 w 71384"/>
                <a:gd name="connsiteY19" fmla="*/ 61550 h 124703"/>
                <a:gd name="connsiteX20" fmla="*/ 44637 w 71384"/>
                <a:gd name="connsiteY20" fmla="*/ 49859 h 124703"/>
                <a:gd name="connsiteX21" fmla="*/ 57504 w 71384"/>
                <a:gd name="connsiteY21" fmla="*/ 67041 h 124703"/>
                <a:gd name="connsiteX22" fmla="*/ 48339 w 71384"/>
                <a:gd name="connsiteY22" fmla="*/ 102645 h 124703"/>
                <a:gd name="connsiteX23" fmla="*/ 26306 w 71384"/>
                <a:gd name="connsiteY23" fmla="*/ 119827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384" h="124703">
                  <a:moveTo>
                    <a:pt x="35119" y="5398"/>
                  </a:moveTo>
                  <a:cubicBezTo>
                    <a:pt x="35296" y="5043"/>
                    <a:pt x="35824" y="2740"/>
                    <a:pt x="35824" y="2563"/>
                  </a:cubicBezTo>
                  <a:cubicBezTo>
                    <a:pt x="35824" y="1678"/>
                    <a:pt x="35119" y="83"/>
                    <a:pt x="33004" y="83"/>
                  </a:cubicBezTo>
                  <a:cubicBezTo>
                    <a:pt x="29479" y="83"/>
                    <a:pt x="14849" y="1501"/>
                    <a:pt x="10443" y="1855"/>
                  </a:cubicBezTo>
                  <a:cubicBezTo>
                    <a:pt x="9033" y="2032"/>
                    <a:pt x="6565" y="2209"/>
                    <a:pt x="6565" y="5929"/>
                  </a:cubicBezTo>
                  <a:cubicBezTo>
                    <a:pt x="6565" y="8409"/>
                    <a:pt x="9033" y="8409"/>
                    <a:pt x="11148" y="8409"/>
                  </a:cubicBezTo>
                  <a:cubicBezTo>
                    <a:pt x="19608" y="8409"/>
                    <a:pt x="19608" y="9649"/>
                    <a:pt x="19608" y="11066"/>
                  </a:cubicBezTo>
                  <a:cubicBezTo>
                    <a:pt x="19608" y="12306"/>
                    <a:pt x="17846" y="19391"/>
                    <a:pt x="16788" y="23465"/>
                  </a:cubicBezTo>
                  <a:lnTo>
                    <a:pt x="12734" y="39762"/>
                  </a:lnTo>
                  <a:cubicBezTo>
                    <a:pt x="11148" y="45784"/>
                    <a:pt x="1454" y="84577"/>
                    <a:pt x="1101" y="86880"/>
                  </a:cubicBezTo>
                  <a:cubicBezTo>
                    <a:pt x="220" y="91131"/>
                    <a:pt x="220" y="93434"/>
                    <a:pt x="220" y="95560"/>
                  </a:cubicBezTo>
                  <a:cubicBezTo>
                    <a:pt x="220" y="113450"/>
                    <a:pt x="11501" y="124787"/>
                    <a:pt x="26130" y="124787"/>
                  </a:cubicBezTo>
                  <a:cubicBezTo>
                    <a:pt x="48162" y="124787"/>
                    <a:pt x="71605" y="100697"/>
                    <a:pt x="71605" y="74480"/>
                  </a:cubicBezTo>
                  <a:cubicBezTo>
                    <a:pt x="71605" y="53756"/>
                    <a:pt x="57328" y="44899"/>
                    <a:pt x="45166" y="44899"/>
                  </a:cubicBezTo>
                  <a:cubicBezTo>
                    <a:pt x="36001" y="44899"/>
                    <a:pt x="28245" y="50036"/>
                    <a:pt x="22957" y="54641"/>
                  </a:cubicBezTo>
                  <a:lnTo>
                    <a:pt x="35119" y="5398"/>
                  </a:lnTo>
                  <a:close/>
                  <a:moveTo>
                    <a:pt x="26306" y="119827"/>
                  </a:moveTo>
                  <a:cubicBezTo>
                    <a:pt x="17670" y="119827"/>
                    <a:pt x="12734" y="112210"/>
                    <a:pt x="12734" y="101759"/>
                  </a:cubicBezTo>
                  <a:cubicBezTo>
                    <a:pt x="12734" y="95205"/>
                    <a:pt x="14321" y="89183"/>
                    <a:pt x="19256" y="69166"/>
                  </a:cubicBezTo>
                  <a:cubicBezTo>
                    <a:pt x="20314" y="65801"/>
                    <a:pt x="20314" y="65447"/>
                    <a:pt x="23662" y="61550"/>
                  </a:cubicBezTo>
                  <a:cubicBezTo>
                    <a:pt x="30360" y="53756"/>
                    <a:pt x="38292" y="49859"/>
                    <a:pt x="44637" y="49859"/>
                  </a:cubicBezTo>
                  <a:cubicBezTo>
                    <a:pt x="51511" y="49859"/>
                    <a:pt x="57504" y="54996"/>
                    <a:pt x="57504" y="67041"/>
                  </a:cubicBezTo>
                  <a:cubicBezTo>
                    <a:pt x="57504" y="74303"/>
                    <a:pt x="53626" y="92371"/>
                    <a:pt x="48339" y="102645"/>
                  </a:cubicBezTo>
                  <a:cubicBezTo>
                    <a:pt x="44108" y="111325"/>
                    <a:pt x="35296" y="119827"/>
                    <a:pt x="26306" y="119827"/>
                  </a:cubicBezTo>
                  <a:close/>
                </a:path>
              </a:pathLst>
            </a:custGeom>
            <a:solidFill>
              <a:srgbClr val="000000"/>
            </a:solidFill>
            <a:ln w="25274"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64D0976C-3715-B475-A10E-6FDEAFCCC456}"/>
                </a:ext>
              </a:extLst>
            </p:cNvPr>
            <p:cNvSpPr/>
            <p:nvPr>
              <p:custDataLst>
                <p:tags r:id="rId8"/>
              </p:custDataLst>
            </p:nvPr>
          </p:nvSpPr>
          <p:spPr>
            <a:xfrm>
              <a:off x="9233386" y="3135362"/>
              <a:ext cx="83093" cy="168531"/>
            </a:xfrm>
            <a:custGeom>
              <a:avLst/>
              <a:gdLst>
                <a:gd name="connsiteX0" fmla="*/ 51847 w 83093"/>
                <a:gd name="connsiteY0" fmla="*/ 6649 h 168531"/>
                <a:gd name="connsiteX1" fmla="*/ 46056 w 83093"/>
                <a:gd name="connsiteY1" fmla="*/ 70 h 168531"/>
                <a:gd name="connsiteX2" fmla="*/ 229 w 83093"/>
                <a:gd name="connsiteY2" fmla="*/ 16265 h 168531"/>
                <a:gd name="connsiteX3" fmla="*/ 229 w 83093"/>
                <a:gd name="connsiteY3" fmla="*/ 24110 h 168531"/>
                <a:gd name="connsiteX4" fmla="*/ 33214 w 83093"/>
                <a:gd name="connsiteY4" fmla="*/ 17531 h 168531"/>
                <a:gd name="connsiteX5" fmla="*/ 33214 w 83093"/>
                <a:gd name="connsiteY5" fmla="*/ 148611 h 168531"/>
                <a:gd name="connsiteX6" fmla="*/ 9797 w 83093"/>
                <a:gd name="connsiteY6" fmla="*/ 160758 h 168531"/>
                <a:gd name="connsiteX7" fmla="*/ 1740 w 83093"/>
                <a:gd name="connsiteY7" fmla="*/ 160758 h 168531"/>
                <a:gd name="connsiteX8" fmla="*/ 1740 w 83093"/>
                <a:gd name="connsiteY8" fmla="*/ 168602 h 168531"/>
                <a:gd name="connsiteX9" fmla="*/ 42531 w 83093"/>
                <a:gd name="connsiteY9" fmla="*/ 167843 h 168531"/>
                <a:gd name="connsiteX10" fmla="*/ 83322 w 83093"/>
                <a:gd name="connsiteY10" fmla="*/ 168602 h 168531"/>
                <a:gd name="connsiteX11" fmla="*/ 83322 w 83093"/>
                <a:gd name="connsiteY11" fmla="*/ 160758 h 168531"/>
                <a:gd name="connsiteX12" fmla="*/ 75265 w 83093"/>
                <a:gd name="connsiteY12" fmla="*/ 160758 h 168531"/>
                <a:gd name="connsiteX13" fmla="*/ 51847 w 83093"/>
                <a:gd name="connsiteY13" fmla="*/ 148611 h 168531"/>
                <a:gd name="connsiteX14" fmla="*/ 51847 w 83093"/>
                <a:gd name="connsiteY14" fmla="*/ 664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93" h="168531">
                  <a:moveTo>
                    <a:pt x="51847" y="6649"/>
                  </a:moveTo>
                  <a:cubicBezTo>
                    <a:pt x="51847" y="576"/>
                    <a:pt x="51847" y="70"/>
                    <a:pt x="46056" y="70"/>
                  </a:cubicBezTo>
                  <a:cubicBezTo>
                    <a:pt x="30445" y="16265"/>
                    <a:pt x="8286" y="16265"/>
                    <a:pt x="229" y="16265"/>
                  </a:cubicBezTo>
                  <a:lnTo>
                    <a:pt x="229" y="24110"/>
                  </a:lnTo>
                  <a:cubicBezTo>
                    <a:pt x="5265" y="24110"/>
                    <a:pt x="20121" y="24110"/>
                    <a:pt x="33214" y="17531"/>
                  </a:cubicBezTo>
                  <a:lnTo>
                    <a:pt x="33214" y="148611"/>
                  </a:lnTo>
                  <a:cubicBezTo>
                    <a:pt x="33214" y="157721"/>
                    <a:pt x="32459" y="160758"/>
                    <a:pt x="9797" y="160758"/>
                  </a:cubicBezTo>
                  <a:lnTo>
                    <a:pt x="1740" y="160758"/>
                  </a:lnTo>
                  <a:lnTo>
                    <a:pt x="1740" y="168602"/>
                  </a:lnTo>
                  <a:cubicBezTo>
                    <a:pt x="10552" y="167843"/>
                    <a:pt x="32459" y="167843"/>
                    <a:pt x="42531" y="167843"/>
                  </a:cubicBezTo>
                  <a:cubicBezTo>
                    <a:pt x="52603" y="167843"/>
                    <a:pt x="74509" y="167843"/>
                    <a:pt x="83322" y="168602"/>
                  </a:cubicBezTo>
                  <a:lnTo>
                    <a:pt x="83322" y="160758"/>
                  </a:lnTo>
                  <a:lnTo>
                    <a:pt x="75265" y="160758"/>
                  </a:lnTo>
                  <a:cubicBezTo>
                    <a:pt x="52603" y="160758"/>
                    <a:pt x="51847" y="157974"/>
                    <a:pt x="51847" y="148611"/>
                  </a:cubicBezTo>
                  <a:lnTo>
                    <a:pt x="51847" y="6649"/>
                  </a:lnTo>
                  <a:close/>
                </a:path>
              </a:pathLst>
            </a:custGeom>
            <a:solidFill>
              <a:srgbClr val="000000"/>
            </a:solidFill>
            <a:ln w="25274"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3A7C508A-5923-23C1-A2BE-D7206EEAB96C}"/>
                </a:ext>
              </a:extLst>
            </p:cNvPr>
            <p:cNvSpPr/>
            <p:nvPr>
              <p:custDataLst>
                <p:tags r:id="rId9"/>
              </p:custDataLst>
            </p:nvPr>
          </p:nvSpPr>
          <p:spPr>
            <a:xfrm>
              <a:off x="9210976" y="3406761"/>
              <a:ext cx="125899" cy="10121"/>
            </a:xfrm>
            <a:custGeom>
              <a:avLst/>
              <a:gdLst>
                <a:gd name="connsiteX0" fmla="*/ 0 w 125899"/>
                <a:gd name="connsiteY0" fmla="*/ 0 h 10121"/>
                <a:gd name="connsiteX1" fmla="*/ 125900 w 125899"/>
                <a:gd name="connsiteY1" fmla="*/ 0 h 10121"/>
                <a:gd name="connsiteX2" fmla="*/ 125900 w 125899"/>
                <a:gd name="connsiteY2" fmla="*/ 10121 h 10121"/>
                <a:gd name="connsiteX3" fmla="*/ 0 w 125899"/>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25899" h="10121">
                  <a:moveTo>
                    <a:pt x="0" y="0"/>
                  </a:moveTo>
                  <a:lnTo>
                    <a:pt x="125900" y="0"/>
                  </a:lnTo>
                  <a:lnTo>
                    <a:pt x="125900" y="10121"/>
                  </a:lnTo>
                  <a:lnTo>
                    <a:pt x="0" y="10121"/>
                  </a:lnTo>
                  <a:close/>
                </a:path>
              </a:pathLst>
            </a:custGeom>
            <a:solidFill>
              <a:srgbClr val="000000"/>
            </a:solidFill>
            <a:ln w="25274"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814FDBE9-5A26-D516-8B8B-9EA573141862}"/>
                </a:ext>
              </a:extLst>
            </p:cNvPr>
            <p:cNvSpPr/>
            <p:nvPr>
              <p:custDataLst>
                <p:tags r:id="rId10"/>
              </p:custDataLst>
            </p:nvPr>
          </p:nvSpPr>
          <p:spPr>
            <a:xfrm>
              <a:off x="9223566" y="3480133"/>
              <a:ext cx="100467" cy="168531"/>
            </a:xfrm>
            <a:custGeom>
              <a:avLst/>
              <a:gdLst>
                <a:gd name="connsiteX0" fmla="*/ 19617 w 100467"/>
                <a:gd name="connsiteY0" fmla="*/ 149131 h 168531"/>
                <a:gd name="connsiteX1" fmla="*/ 46308 w 100467"/>
                <a:gd name="connsiteY1" fmla="*/ 123067 h 168531"/>
                <a:gd name="connsiteX2" fmla="*/ 100696 w 100467"/>
                <a:gd name="connsiteY2" fmla="*/ 49176 h 168531"/>
                <a:gd name="connsiteX3" fmla="*/ 47315 w 100467"/>
                <a:gd name="connsiteY3" fmla="*/ 84 h 168531"/>
                <a:gd name="connsiteX4" fmla="*/ 229 w 100467"/>
                <a:gd name="connsiteY4" fmla="*/ 45886 h 168531"/>
                <a:gd name="connsiteX5" fmla="*/ 13574 w 100467"/>
                <a:gd name="connsiteY5" fmla="*/ 60057 h 168531"/>
                <a:gd name="connsiteX6" fmla="*/ 26668 w 100467"/>
                <a:gd name="connsiteY6" fmla="*/ 46645 h 168531"/>
                <a:gd name="connsiteX7" fmla="*/ 13322 w 100467"/>
                <a:gd name="connsiteY7" fmla="*/ 33486 h 168531"/>
                <a:gd name="connsiteX8" fmla="*/ 10049 w 100467"/>
                <a:gd name="connsiteY8" fmla="*/ 33740 h 168531"/>
                <a:gd name="connsiteX9" fmla="*/ 44042 w 100467"/>
                <a:gd name="connsiteY9" fmla="*/ 7928 h 168531"/>
                <a:gd name="connsiteX10" fmla="*/ 77783 w 100467"/>
                <a:gd name="connsiteY10" fmla="*/ 49176 h 168531"/>
                <a:gd name="connsiteX11" fmla="*/ 51344 w 100467"/>
                <a:gd name="connsiteY11" fmla="*/ 105100 h 168531"/>
                <a:gd name="connsiteX12" fmla="*/ 2999 w 100467"/>
                <a:gd name="connsiteY12" fmla="*/ 159253 h 168531"/>
                <a:gd name="connsiteX13" fmla="*/ 229 w 100467"/>
                <a:gd name="connsiteY13" fmla="*/ 168616 h 168531"/>
                <a:gd name="connsiteX14" fmla="*/ 93646 w 100467"/>
                <a:gd name="connsiteY14" fmla="*/ 168616 h 168531"/>
                <a:gd name="connsiteX15" fmla="*/ 100696 w 100467"/>
                <a:gd name="connsiteY15" fmla="*/ 124585 h 168531"/>
                <a:gd name="connsiteX16" fmla="*/ 94401 w 100467"/>
                <a:gd name="connsiteY16" fmla="*/ 124585 h 168531"/>
                <a:gd name="connsiteX17" fmla="*/ 88862 w 100467"/>
                <a:gd name="connsiteY17" fmla="*/ 147106 h 168531"/>
                <a:gd name="connsiteX18" fmla="*/ 64941 w 100467"/>
                <a:gd name="connsiteY18" fmla="*/ 149131 h 168531"/>
                <a:gd name="connsiteX19" fmla="*/ 19617 w 100467"/>
                <a:gd name="connsiteY19" fmla="*/ 14913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67" h="168531">
                  <a:moveTo>
                    <a:pt x="19617" y="149131"/>
                  </a:moveTo>
                  <a:lnTo>
                    <a:pt x="46308" y="123067"/>
                  </a:lnTo>
                  <a:cubicBezTo>
                    <a:pt x="85588" y="88146"/>
                    <a:pt x="100696" y="74481"/>
                    <a:pt x="100696" y="49176"/>
                  </a:cubicBezTo>
                  <a:cubicBezTo>
                    <a:pt x="100696" y="20328"/>
                    <a:pt x="78034" y="84"/>
                    <a:pt x="47315" y="84"/>
                  </a:cubicBezTo>
                  <a:cubicBezTo>
                    <a:pt x="18862" y="84"/>
                    <a:pt x="229" y="23364"/>
                    <a:pt x="229" y="45886"/>
                  </a:cubicBezTo>
                  <a:cubicBezTo>
                    <a:pt x="229" y="60057"/>
                    <a:pt x="12819" y="60057"/>
                    <a:pt x="13574" y="60057"/>
                  </a:cubicBezTo>
                  <a:cubicBezTo>
                    <a:pt x="17855" y="60057"/>
                    <a:pt x="26668" y="57020"/>
                    <a:pt x="26668" y="46645"/>
                  </a:cubicBezTo>
                  <a:cubicBezTo>
                    <a:pt x="26668" y="40066"/>
                    <a:pt x="22135" y="33486"/>
                    <a:pt x="13322" y="33486"/>
                  </a:cubicBezTo>
                  <a:cubicBezTo>
                    <a:pt x="11308" y="33486"/>
                    <a:pt x="10804" y="33486"/>
                    <a:pt x="10049" y="33740"/>
                  </a:cubicBezTo>
                  <a:cubicBezTo>
                    <a:pt x="15840" y="17291"/>
                    <a:pt x="29437" y="7928"/>
                    <a:pt x="44042" y="7928"/>
                  </a:cubicBezTo>
                  <a:cubicBezTo>
                    <a:pt x="66955" y="7928"/>
                    <a:pt x="77783" y="28425"/>
                    <a:pt x="77783" y="49176"/>
                  </a:cubicBezTo>
                  <a:cubicBezTo>
                    <a:pt x="77783" y="69420"/>
                    <a:pt x="65193" y="89411"/>
                    <a:pt x="51344" y="105100"/>
                  </a:cubicBezTo>
                  <a:lnTo>
                    <a:pt x="2999" y="159253"/>
                  </a:lnTo>
                  <a:cubicBezTo>
                    <a:pt x="229" y="162036"/>
                    <a:pt x="229" y="162543"/>
                    <a:pt x="229" y="168616"/>
                  </a:cubicBezTo>
                  <a:lnTo>
                    <a:pt x="93646" y="168616"/>
                  </a:lnTo>
                  <a:lnTo>
                    <a:pt x="100696" y="124585"/>
                  </a:lnTo>
                  <a:lnTo>
                    <a:pt x="94401" y="124585"/>
                  </a:lnTo>
                  <a:cubicBezTo>
                    <a:pt x="93142" y="132176"/>
                    <a:pt x="91380" y="143311"/>
                    <a:pt x="88862" y="147106"/>
                  </a:cubicBezTo>
                  <a:cubicBezTo>
                    <a:pt x="87099" y="149131"/>
                    <a:pt x="70481" y="149131"/>
                    <a:pt x="64941" y="149131"/>
                  </a:cubicBezTo>
                  <a:lnTo>
                    <a:pt x="19617" y="149131"/>
                  </a:lnTo>
                  <a:close/>
                </a:path>
              </a:pathLst>
            </a:custGeom>
            <a:solidFill>
              <a:srgbClr val="000000"/>
            </a:solidFill>
            <a:ln w="25274"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D71ECB68-65CB-5EAE-DD06-3543B9433D23}"/>
                </a:ext>
              </a:extLst>
            </p:cNvPr>
            <p:cNvSpPr/>
            <p:nvPr>
              <p:custDataLst>
                <p:tags r:id="rId11"/>
              </p:custDataLst>
            </p:nvPr>
          </p:nvSpPr>
          <p:spPr>
            <a:xfrm>
              <a:off x="9400329" y="3285296"/>
              <a:ext cx="59172" cy="253051"/>
            </a:xfrm>
            <a:custGeom>
              <a:avLst/>
              <a:gdLst>
                <a:gd name="connsiteX0" fmla="*/ 10307 w 59172"/>
                <a:gd name="connsiteY0" fmla="*/ 8681 h 253051"/>
                <a:gd name="connsiteX1" fmla="*/ 5271 w 59172"/>
                <a:gd name="connsiteY1" fmla="*/ 77 h 253051"/>
                <a:gd name="connsiteX2" fmla="*/ 235 w 59172"/>
                <a:gd name="connsiteY2" fmla="*/ 9440 h 253051"/>
                <a:gd name="connsiteX3" fmla="*/ 235 w 59172"/>
                <a:gd name="connsiteY3" fmla="*/ 243765 h 253051"/>
                <a:gd name="connsiteX4" fmla="*/ 5271 w 59172"/>
                <a:gd name="connsiteY4" fmla="*/ 253128 h 253051"/>
                <a:gd name="connsiteX5" fmla="*/ 10307 w 59172"/>
                <a:gd name="connsiteY5" fmla="*/ 244524 h 253051"/>
                <a:gd name="connsiteX6" fmla="*/ 10307 w 59172"/>
                <a:gd name="connsiteY6" fmla="*/ 8681 h 253051"/>
                <a:gd name="connsiteX7" fmla="*/ 59408 w 59172"/>
                <a:gd name="connsiteY7" fmla="*/ 9440 h 253051"/>
                <a:gd name="connsiteX8" fmla="*/ 54372 w 59172"/>
                <a:gd name="connsiteY8" fmla="*/ 77 h 253051"/>
                <a:gd name="connsiteX9" fmla="*/ 49336 w 59172"/>
                <a:gd name="connsiteY9" fmla="*/ 8681 h 253051"/>
                <a:gd name="connsiteX10" fmla="*/ 49336 w 59172"/>
                <a:gd name="connsiteY10" fmla="*/ 244524 h 253051"/>
                <a:gd name="connsiteX11" fmla="*/ 54372 w 59172"/>
                <a:gd name="connsiteY11" fmla="*/ 253128 h 253051"/>
                <a:gd name="connsiteX12" fmla="*/ 59408 w 59172"/>
                <a:gd name="connsiteY12" fmla="*/ 243765 h 253051"/>
                <a:gd name="connsiteX13" fmla="*/ 59408 w 59172"/>
                <a:gd name="connsiteY13" fmla="*/ 944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72" h="253051">
                  <a:moveTo>
                    <a:pt x="10307" y="8681"/>
                  </a:moveTo>
                  <a:cubicBezTo>
                    <a:pt x="10307" y="4632"/>
                    <a:pt x="10307" y="77"/>
                    <a:pt x="5271" y="77"/>
                  </a:cubicBezTo>
                  <a:cubicBezTo>
                    <a:pt x="235" y="77"/>
                    <a:pt x="235" y="5644"/>
                    <a:pt x="235" y="9440"/>
                  </a:cubicBezTo>
                  <a:lnTo>
                    <a:pt x="235" y="243765"/>
                  </a:lnTo>
                  <a:cubicBezTo>
                    <a:pt x="235" y="247814"/>
                    <a:pt x="235" y="253128"/>
                    <a:pt x="5271" y="253128"/>
                  </a:cubicBezTo>
                  <a:cubicBezTo>
                    <a:pt x="10307" y="253128"/>
                    <a:pt x="10307" y="248573"/>
                    <a:pt x="10307" y="244524"/>
                  </a:cubicBezTo>
                  <a:lnTo>
                    <a:pt x="10307" y="8681"/>
                  </a:lnTo>
                  <a:close/>
                  <a:moveTo>
                    <a:pt x="59408" y="9440"/>
                  </a:moveTo>
                  <a:cubicBezTo>
                    <a:pt x="59408" y="5391"/>
                    <a:pt x="59408" y="77"/>
                    <a:pt x="54372" y="77"/>
                  </a:cubicBezTo>
                  <a:cubicBezTo>
                    <a:pt x="49336" y="77"/>
                    <a:pt x="49336" y="4632"/>
                    <a:pt x="49336" y="8681"/>
                  </a:cubicBezTo>
                  <a:lnTo>
                    <a:pt x="49336" y="244524"/>
                  </a:lnTo>
                  <a:cubicBezTo>
                    <a:pt x="49336" y="248573"/>
                    <a:pt x="49336" y="253128"/>
                    <a:pt x="54372" y="253128"/>
                  </a:cubicBezTo>
                  <a:cubicBezTo>
                    <a:pt x="59408" y="253128"/>
                    <a:pt x="59408" y="247561"/>
                    <a:pt x="59408" y="243765"/>
                  </a:cubicBezTo>
                  <a:lnTo>
                    <a:pt x="59408" y="9440"/>
                  </a:lnTo>
                  <a:close/>
                </a:path>
              </a:pathLst>
            </a:custGeom>
            <a:solidFill>
              <a:srgbClr val="000000"/>
            </a:solidFill>
            <a:ln w="25274"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C1B8CAEC-7B58-D905-7EAE-53C3F53316DF}"/>
                </a:ext>
              </a:extLst>
            </p:cNvPr>
            <p:cNvSpPr/>
            <p:nvPr>
              <p:custDataLst>
                <p:tags r:id="rId12"/>
              </p:custDataLst>
            </p:nvPr>
          </p:nvSpPr>
          <p:spPr>
            <a:xfrm>
              <a:off x="9501049" y="3360452"/>
              <a:ext cx="192625" cy="116656"/>
            </a:xfrm>
            <a:custGeom>
              <a:avLst/>
              <a:gdLst>
                <a:gd name="connsiteX0" fmla="*/ 132182 w 192625"/>
                <a:gd name="connsiteY0" fmla="*/ 24876 h 116656"/>
                <a:gd name="connsiteX1" fmla="*/ 134700 w 192625"/>
                <a:gd name="connsiteY1" fmla="*/ 13489 h 116656"/>
                <a:gd name="connsiteX2" fmla="*/ 122866 w 192625"/>
                <a:gd name="connsiteY2" fmla="*/ 2354 h 116656"/>
                <a:gd name="connsiteX3" fmla="*/ 106247 w 192625"/>
                <a:gd name="connsiteY3" fmla="*/ 15766 h 116656"/>
                <a:gd name="connsiteX4" fmla="*/ 93405 w 192625"/>
                <a:gd name="connsiteY4" fmla="*/ 67388 h 116656"/>
                <a:gd name="connsiteX5" fmla="*/ 91391 w 192625"/>
                <a:gd name="connsiteY5" fmla="*/ 82825 h 116656"/>
                <a:gd name="connsiteX6" fmla="*/ 92146 w 192625"/>
                <a:gd name="connsiteY6" fmla="*/ 90922 h 116656"/>
                <a:gd name="connsiteX7" fmla="*/ 70743 w 192625"/>
                <a:gd name="connsiteY7" fmla="*/ 107624 h 116656"/>
                <a:gd name="connsiteX8" fmla="*/ 50348 w 192625"/>
                <a:gd name="connsiteY8" fmla="*/ 86873 h 116656"/>
                <a:gd name="connsiteX9" fmla="*/ 63441 w 192625"/>
                <a:gd name="connsiteY9" fmla="*/ 38541 h 116656"/>
                <a:gd name="connsiteX10" fmla="*/ 67974 w 192625"/>
                <a:gd name="connsiteY10" fmla="*/ 23105 h 116656"/>
                <a:gd name="connsiteX11" fmla="*/ 39520 w 192625"/>
                <a:gd name="connsiteY11" fmla="*/ 330 h 116656"/>
                <a:gd name="connsiteX12" fmla="*/ 240 w 192625"/>
                <a:gd name="connsiteY12" fmla="*/ 39806 h 116656"/>
                <a:gd name="connsiteX13" fmla="*/ 6283 w 192625"/>
                <a:gd name="connsiteY13" fmla="*/ 43349 h 116656"/>
                <a:gd name="connsiteX14" fmla="*/ 12074 w 192625"/>
                <a:gd name="connsiteY14" fmla="*/ 40059 h 116656"/>
                <a:gd name="connsiteX15" fmla="*/ 38010 w 192625"/>
                <a:gd name="connsiteY15" fmla="*/ 9440 h 116656"/>
                <a:gd name="connsiteX16" fmla="*/ 42290 w 192625"/>
                <a:gd name="connsiteY16" fmla="*/ 14754 h 116656"/>
                <a:gd name="connsiteX17" fmla="*/ 36751 w 192625"/>
                <a:gd name="connsiteY17" fmla="*/ 34745 h 116656"/>
                <a:gd name="connsiteX18" fmla="*/ 23154 w 192625"/>
                <a:gd name="connsiteY18" fmla="*/ 82319 h 116656"/>
                <a:gd name="connsiteX19" fmla="*/ 68981 w 192625"/>
                <a:gd name="connsiteY19" fmla="*/ 116733 h 116656"/>
                <a:gd name="connsiteX20" fmla="*/ 97182 w 192625"/>
                <a:gd name="connsiteY20" fmla="*/ 102563 h 116656"/>
                <a:gd name="connsiteX21" fmla="*/ 134952 w 192625"/>
                <a:gd name="connsiteY21" fmla="*/ 116733 h 116656"/>
                <a:gd name="connsiteX22" fmla="*/ 174988 w 192625"/>
                <a:gd name="connsiteY22" fmla="*/ 87126 h 116656"/>
                <a:gd name="connsiteX23" fmla="*/ 192866 w 192625"/>
                <a:gd name="connsiteY23" fmla="*/ 23105 h 116656"/>
                <a:gd name="connsiteX24" fmla="*/ 175743 w 192625"/>
                <a:gd name="connsiteY24" fmla="*/ 77 h 116656"/>
                <a:gd name="connsiteX25" fmla="*/ 156607 w 192625"/>
                <a:gd name="connsiteY25" fmla="*/ 19309 h 116656"/>
                <a:gd name="connsiteX26" fmla="*/ 164161 w 192625"/>
                <a:gd name="connsiteY26" fmla="*/ 30696 h 116656"/>
                <a:gd name="connsiteX27" fmla="*/ 176751 w 192625"/>
                <a:gd name="connsiteY27" fmla="*/ 46638 h 116656"/>
                <a:gd name="connsiteX28" fmla="*/ 162650 w 192625"/>
                <a:gd name="connsiteY28" fmla="*/ 88392 h 116656"/>
                <a:gd name="connsiteX29" fmla="*/ 136715 w 192625"/>
                <a:gd name="connsiteY29" fmla="*/ 107624 h 116656"/>
                <a:gd name="connsiteX30" fmla="*/ 118333 w 192625"/>
                <a:gd name="connsiteY30" fmla="*/ 87633 h 116656"/>
                <a:gd name="connsiteX31" fmla="*/ 122362 w 192625"/>
                <a:gd name="connsiteY31" fmla="*/ 64605 h 116656"/>
                <a:gd name="connsiteX32" fmla="*/ 128657 w 192625"/>
                <a:gd name="connsiteY32" fmla="*/ 39047 h 116656"/>
                <a:gd name="connsiteX33" fmla="*/ 132182 w 192625"/>
                <a:gd name="connsiteY33" fmla="*/ 24876 h 11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2625" h="116656">
                  <a:moveTo>
                    <a:pt x="132182" y="24876"/>
                  </a:moveTo>
                  <a:cubicBezTo>
                    <a:pt x="133189" y="21080"/>
                    <a:pt x="134700" y="14754"/>
                    <a:pt x="134700" y="13489"/>
                  </a:cubicBezTo>
                  <a:cubicBezTo>
                    <a:pt x="134700" y="7922"/>
                    <a:pt x="130671" y="2354"/>
                    <a:pt x="122866" y="2354"/>
                  </a:cubicBezTo>
                  <a:cubicBezTo>
                    <a:pt x="118837" y="2354"/>
                    <a:pt x="109520" y="4379"/>
                    <a:pt x="106247" y="15766"/>
                  </a:cubicBezTo>
                  <a:cubicBezTo>
                    <a:pt x="101966" y="31708"/>
                    <a:pt x="97434" y="50181"/>
                    <a:pt x="93405" y="67388"/>
                  </a:cubicBezTo>
                  <a:cubicBezTo>
                    <a:pt x="91391" y="76245"/>
                    <a:pt x="91391" y="79535"/>
                    <a:pt x="91391" y="82825"/>
                  </a:cubicBezTo>
                  <a:cubicBezTo>
                    <a:pt x="91391" y="89657"/>
                    <a:pt x="92146" y="89404"/>
                    <a:pt x="92146" y="90922"/>
                  </a:cubicBezTo>
                  <a:cubicBezTo>
                    <a:pt x="92146" y="92188"/>
                    <a:pt x="85348" y="107624"/>
                    <a:pt x="70743" y="107624"/>
                  </a:cubicBezTo>
                  <a:cubicBezTo>
                    <a:pt x="50348" y="107624"/>
                    <a:pt x="50348" y="92188"/>
                    <a:pt x="50348" y="86873"/>
                  </a:cubicBezTo>
                  <a:cubicBezTo>
                    <a:pt x="50348" y="76245"/>
                    <a:pt x="53369" y="64352"/>
                    <a:pt x="63441" y="38541"/>
                  </a:cubicBezTo>
                  <a:cubicBezTo>
                    <a:pt x="65456" y="33480"/>
                    <a:pt x="67974" y="27406"/>
                    <a:pt x="67974" y="23105"/>
                  </a:cubicBezTo>
                  <a:cubicBezTo>
                    <a:pt x="67974" y="8428"/>
                    <a:pt x="53369" y="330"/>
                    <a:pt x="39520" y="330"/>
                  </a:cubicBezTo>
                  <a:cubicBezTo>
                    <a:pt x="12830" y="330"/>
                    <a:pt x="240" y="34745"/>
                    <a:pt x="240" y="39806"/>
                  </a:cubicBezTo>
                  <a:cubicBezTo>
                    <a:pt x="240" y="43349"/>
                    <a:pt x="4017" y="43349"/>
                    <a:pt x="6283" y="43349"/>
                  </a:cubicBezTo>
                  <a:cubicBezTo>
                    <a:pt x="9305" y="43349"/>
                    <a:pt x="11067" y="43349"/>
                    <a:pt x="12074" y="40059"/>
                  </a:cubicBezTo>
                  <a:cubicBezTo>
                    <a:pt x="20384" y="11970"/>
                    <a:pt x="33981" y="9440"/>
                    <a:pt x="38010" y="9440"/>
                  </a:cubicBezTo>
                  <a:cubicBezTo>
                    <a:pt x="39520" y="9440"/>
                    <a:pt x="42290" y="9440"/>
                    <a:pt x="42290" y="14754"/>
                  </a:cubicBezTo>
                  <a:cubicBezTo>
                    <a:pt x="42290" y="20574"/>
                    <a:pt x="39772" y="26900"/>
                    <a:pt x="36751" y="34745"/>
                  </a:cubicBezTo>
                  <a:cubicBezTo>
                    <a:pt x="26931" y="59291"/>
                    <a:pt x="23154" y="71690"/>
                    <a:pt x="23154" y="82319"/>
                  </a:cubicBezTo>
                  <a:cubicBezTo>
                    <a:pt x="23154" y="110154"/>
                    <a:pt x="47326" y="116733"/>
                    <a:pt x="68981" y="116733"/>
                  </a:cubicBezTo>
                  <a:cubicBezTo>
                    <a:pt x="74017" y="116733"/>
                    <a:pt x="85600" y="116733"/>
                    <a:pt x="97182" y="102563"/>
                  </a:cubicBezTo>
                  <a:cubicBezTo>
                    <a:pt x="103981" y="111166"/>
                    <a:pt x="115312" y="116733"/>
                    <a:pt x="134952" y="116733"/>
                  </a:cubicBezTo>
                  <a:cubicBezTo>
                    <a:pt x="150060" y="116733"/>
                    <a:pt x="163405" y="109395"/>
                    <a:pt x="174988" y="87126"/>
                  </a:cubicBezTo>
                  <a:cubicBezTo>
                    <a:pt x="185060" y="68148"/>
                    <a:pt x="192866" y="36263"/>
                    <a:pt x="192866" y="23105"/>
                  </a:cubicBezTo>
                  <a:cubicBezTo>
                    <a:pt x="192866" y="77"/>
                    <a:pt x="175995" y="77"/>
                    <a:pt x="175743" y="77"/>
                  </a:cubicBezTo>
                  <a:cubicBezTo>
                    <a:pt x="166175" y="77"/>
                    <a:pt x="156607" y="10199"/>
                    <a:pt x="156607" y="19309"/>
                  </a:cubicBezTo>
                  <a:cubicBezTo>
                    <a:pt x="156607" y="26394"/>
                    <a:pt x="161894" y="29431"/>
                    <a:pt x="164161" y="30696"/>
                  </a:cubicBezTo>
                  <a:cubicBezTo>
                    <a:pt x="173981" y="36516"/>
                    <a:pt x="176751" y="41071"/>
                    <a:pt x="176751" y="46638"/>
                  </a:cubicBezTo>
                  <a:cubicBezTo>
                    <a:pt x="176751" y="50434"/>
                    <a:pt x="170456" y="74474"/>
                    <a:pt x="162650" y="88392"/>
                  </a:cubicBezTo>
                  <a:cubicBezTo>
                    <a:pt x="155600" y="101044"/>
                    <a:pt x="147542" y="107624"/>
                    <a:pt x="136715" y="107624"/>
                  </a:cubicBezTo>
                  <a:cubicBezTo>
                    <a:pt x="118585" y="107624"/>
                    <a:pt x="118333" y="92694"/>
                    <a:pt x="118333" y="87633"/>
                  </a:cubicBezTo>
                  <a:cubicBezTo>
                    <a:pt x="118333" y="81053"/>
                    <a:pt x="119341" y="77257"/>
                    <a:pt x="122362" y="64605"/>
                  </a:cubicBezTo>
                  <a:cubicBezTo>
                    <a:pt x="124125" y="57266"/>
                    <a:pt x="127146" y="44867"/>
                    <a:pt x="128657" y="39047"/>
                  </a:cubicBezTo>
                  <a:lnTo>
                    <a:pt x="132182" y="24876"/>
                  </a:lnTo>
                  <a:close/>
                </a:path>
              </a:pathLst>
            </a:custGeom>
            <a:solidFill>
              <a:srgbClr val="000000"/>
            </a:solidFill>
            <a:ln w="25274"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3C8C75E0-4A6D-B6C7-4910-75B4152FEE42}"/>
                </a:ext>
              </a:extLst>
            </p:cNvPr>
            <p:cNvSpPr/>
            <p:nvPr>
              <p:custDataLst>
                <p:tags r:id="rId13"/>
              </p:custDataLst>
            </p:nvPr>
          </p:nvSpPr>
          <p:spPr>
            <a:xfrm>
              <a:off x="9742587" y="3285296"/>
              <a:ext cx="59172" cy="253051"/>
            </a:xfrm>
            <a:custGeom>
              <a:avLst/>
              <a:gdLst>
                <a:gd name="connsiteX0" fmla="*/ 10320 w 59172"/>
                <a:gd name="connsiteY0" fmla="*/ 8681 h 253051"/>
                <a:gd name="connsiteX1" fmla="*/ 5284 w 59172"/>
                <a:gd name="connsiteY1" fmla="*/ 77 h 253051"/>
                <a:gd name="connsiteX2" fmla="*/ 248 w 59172"/>
                <a:gd name="connsiteY2" fmla="*/ 9440 h 253051"/>
                <a:gd name="connsiteX3" fmla="*/ 248 w 59172"/>
                <a:gd name="connsiteY3" fmla="*/ 243765 h 253051"/>
                <a:gd name="connsiteX4" fmla="*/ 5284 w 59172"/>
                <a:gd name="connsiteY4" fmla="*/ 253128 h 253051"/>
                <a:gd name="connsiteX5" fmla="*/ 10320 w 59172"/>
                <a:gd name="connsiteY5" fmla="*/ 244524 h 253051"/>
                <a:gd name="connsiteX6" fmla="*/ 10320 w 59172"/>
                <a:gd name="connsiteY6" fmla="*/ 8681 h 253051"/>
                <a:gd name="connsiteX7" fmla="*/ 59421 w 59172"/>
                <a:gd name="connsiteY7" fmla="*/ 9440 h 253051"/>
                <a:gd name="connsiteX8" fmla="*/ 54385 w 59172"/>
                <a:gd name="connsiteY8" fmla="*/ 77 h 253051"/>
                <a:gd name="connsiteX9" fmla="*/ 49349 w 59172"/>
                <a:gd name="connsiteY9" fmla="*/ 8681 h 253051"/>
                <a:gd name="connsiteX10" fmla="*/ 49349 w 59172"/>
                <a:gd name="connsiteY10" fmla="*/ 244524 h 253051"/>
                <a:gd name="connsiteX11" fmla="*/ 54385 w 59172"/>
                <a:gd name="connsiteY11" fmla="*/ 253128 h 253051"/>
                <a:gd name="connsiteX12" fmla="*/ 59421 w 59172"/>
                <a:gd name="connsiteY12" fmla="*/ 243765 h 253051"/>
                <a:gd name="connsiteX13" fmla="*/ 59421 w 59172"/>
                <a:gd name="connsiteY13" fmla="*/ 944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72" h="253051">
                  <a:moveTo>
                    <a:pt x="10320" y="8681"/>
                  </a:moveTo>
                  <a:cubicBezTo>
                    <a:pt x="10320" y="4632"/>
                    <a:pt x="10320" y="77"/>
                    <a:pt x="5284" y="77"/>
                  </a:cubicBezTo>
                  <a:cubicBezTo>
                    <a:pt x="248" y="77"/>
                    <a:pt x="248" y="5644"/>
                    <a:pt x="248" y="9440"/>
                  </a:cubicBezTo>
                  <a:lnTo>
                    <a:pt x="248" y="243765"/>
                  </a:lnTo>
                  <a:cubicBezTo>
                    <a:pt x="248" y="247814"/>
                    <a:pt x="248" y="253128"/>
                    <a:pt x="5284" y="253128"/>
                  </a:cubicBezTo>
                  <a:cubicBezTo>
                    <a:pt x="10320" y="253128"/>
                    <a:pt x="10320" y="248573"/>
                    <a:pt x="10320" y="244524"/>
                  </a:cubicBezTo>
                  <a:lnTo>
                    <a:pt x="10320" y="8681"/>
                  </a:lnTo>
                  <a:close/>
                  <a:moveTo>
                    <a:pt x="59421" y="9440"/>
                  </a:moveTo>
                  <a:cubicBezTo>
                    <a:pt x="59421" y="5391"/>
                    <a:pt x="59421" y="77"/>
                    <a:pt x="54385" y="77"/>
                  </a:cubicBezTo>
                  <a:cubicBezTo>
                    <a:pt x="49349" y="77"/>
                    <a:pt x="49349" y="4632"/>
                    <a:pt x="49349" y="8681"/>
                  </a:cubicBezTo>
                  <a:lnTo>
                    <a:pt x="49349" y="244524"/>
                  </a:lnTo>
                  <a:cubicBezTo>
                    <a:pt x="49349" y="248573"/>
                    <a:pt x="49349" y="253128"/>
                    <a:pt x="54385" y="253128"/>
                  </a:cubicBezTo>
                  <a:cubicBezTo>
                    <a:pt x="59421" y="253128"/>
                    <a:pt x="59421" y="247561"/>
                    <a:pt x="59421" y="243765"/>
                  </a:cubicBezTo>
                  <a:lnTo>
                    <a:pt x="59421" y="9440"/>
                  </a:lnTo>
                  <a:close/>
                </a:path>
              </a:pathLst>
            </a:custGeom>
            <a:solidFill>
              <a:srgbClr val="000000"/>
            </a:solidFill>
            <a:ln w="25274"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60712D92-85CF-89CC-CDB1-E9FC823B0E96}"/>
                </a:ext>
              </a:extLst>
            </p:cNvPr>
            <p:cNvSpPr/>
            <p:nvPr>
              <p:custDataLst>
                <p:tags r:id="rId14"/>
              </p:custDataLst>
            </p:nvPr>
          </p:nvSpPr>
          <p:spPr>
            <a:xfrm>
              <a:off x="9846354" y="3252984"/>
              <a:ext cx="77906" cy="117618"/>
            </a:xfrm>
            <a:custGeom>
              <a:avLst/>
              <a:gdLst>
                <a:gd name="connsiteX0" fmla="*/ 78160 w 77906"/>
                <a:gd name="connsiteY0" fmla="*/ 85452 h 117618"/>
                <a:gd name="connsiteX1" fmla="*/ 72167 w 77906"/>
                <a:gd name="connsiteY1" fmla="*/ 85452 h 117618"/>
                <a:gd name="connsiteX2" fmla="*/ 67584 w 77906"/>
                <a:gd name="connsiteY2" fmla="*/ 101572 h 117618"/>
                <a:gd name="connsiteX3" fmla="*/ 50135 w 77906"/>
                <a:gd name="connsiteY3" fmla="*/ 102634 h 117618"/>
                <a:gd name="connsiteX4" fmla="*/ 17703 w 77906"/>
                <a:gd name="connsiteY4" fmla="*/ 102634 h 117618"/>
                <a:gd name="connsiteX5" fmla="*/ 52955 w 77906"/>
                <a:gd name="connsiteY5" fmla="*/ 72876 h 117618"/>
                <a:gd name="connsiteX6" fmla="*/ 78160 w 77906"/>
                <a:gd name="connsiteY6" fmla="*/ 34614 h 117618"/>
                <a:gd name="connsiteX7" fmla="*/ 36915 w 77906"/>
                <a:gd name="connsiteY7" fmla="*/ 73 h 117618"/>
                <a:gd name="connsiteX8" fmla="*/ 253 w 77906"/>
                <a:gd name="connsiteY8" fmla="*/ 31780 h 117618"/>
                <a:gd name="connsiteX9" fmla="*/ 9595 w 77906"/>
                <a:gd name="connsiteY9" fmla="*/ 41700 h 117618"/>
                <a:gd name="connsiteX10" fmla="*/ 18937 w 77906"/>
                <a:gd name="connsiteY10" fmla="*/ 32312 h 117618"/>
                <a:gd name="connsiteX11" fmla="*/ 8538 w 77906"/>
                <a:gd name="connsiteY11" fmla="*/ 22923 h 117618"/>
                <a:gd name="connsiteX12" fmla="*/ 34271 w 77906"/>
                <a:gd name="connsiteY12" fmla="*/ 6450 h 117618"/>
                <a:gd name="connsiteX13" fmla="*/ 61063 w 77906"/>
                <a:gd name="connsiteY13" fmla="*/ 34614 h 117618"/>
                <a:gd name="connsiteX14" fmla="*/ 44494 w 77906"/>
                <a:gd name="connsiteY14" fmla="*/ 68624 h 117618"/>
                <a:gd name="connsiteX15" fmla="*/ 2016 w 77906"/>
                <a:gd name="connsiteY15" fmla="*/ 110783 h 117618"/>
                <a:gd name="connsiteX16" fmla="*/ 253 w 77906"/>
                <a:gd name="connsiteY16" fmla="*/ 117691 h 117618"/>
                <a:gd name="connsiteX17" fmla="*/ 72872 w 77906"/>
                <a:gd name="connsiteY17" fmla="*/ 117691 h 117618"/>
                <a:gd name="connsiteX18" fmla="*/ 78160 w 77906"/>
                <a:gd name="connsiteY18" fmla="*/ 8545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06" h="117618">
                  <a:moveTo>
                    <a:pt x="78160" y="85452"/>
                  </a:moveTo>
                  <a:lnTo>
                    <a:pt x="72167" y="85452"/>
                  </a:lnTo>
                  <a:cubicBezTo>
                    <a:pt x="71638" y="89349"/>
                    <a:pt x="69876" y="99800"/>
                    <a:pt x="67584" y="101572"/>
                  </a:cubicBezTo>
                  <a:cubicBezTo>
                    <a:pt x="66174" y="102634"/>
                    <a:pt x="52602" y="102634"/>
                    <a:pt x="50135" y="102634"/>
                  </a:cubicBezTo>
                  <a:lnTo>
                    <a:pt x="17703" y="102634"/>
                  </a:lnTo>
                  <a:cubicBezTo>
                    <a:pt x="36210" y="86161"/>
                    <a:pt x="42379" y="81201"/>
                    <a:pt x="52955" y="72876"/>
                  </a:cubicBezTo>
                  <a:cubicBezTo>
                    <a:pt x="65998" y="62425"/>
                    <a:pt x="78160" y="51442"/>
                    <a:pt x="78160" y="34614"/>
                  </a:cubicBezTo>
                  <a:cubicBezTo>
                    <a:pt x="78160" y="13181"/>
                    <a:pt x="59476" y="73"/>
                    <a:pt x="36915" y="73"/>
                  </a:cubicBezTo>
                  <a:cubicBezTo>
                    <a:pt x="15059" y="73"/>
                    <a:pt x="253" y="15484"/>
                    <a:pt x="253" y="31780"/>
                  </a:cubicBezTo>
                  <a:cubicBezTo>
                    <a:pt x="253" y="40814"/>
                    <a:pt x="7833" y="41700"/>
                    <a:pt x="9595" y="41700"/>
                  </a:cubicBezTo>
                  <a:cubicBezTo>
                    <a:pt x="13825" y="41700"/>
                    <a:pt x="18937" y="38688"/>
                    <a:pt x="18937" y="32312"/>
                  </a:cubicBezTo>
                  <a:cubicBezTo>
                    <a:pt x="18937" y="29123"/>
                    <a:pt x="17703" y="22923"/>
                    <a:pt x="8538" y="22923"/>
                  </a:cubicBezTo>
                  <a:cubicBezTo>
                    <a:pt x="14002" y="10347"/>
                    <a:pt x="25987" y="6450"/>
                    <a:pt x="34271" y="6450"/>
                  </a:cubicBezTo>
                  <a:cubicBezTo>
                    <a:pt x="51897" y="6450"/>
                    <a:pt x="61063" y="20266"/>
                    <a:pt x="61063" y="34614"/>
                  </a:cubicBezTo>
                  <a:cubicBezTo>
                    <a:pt x="61063" y="50025"/>
                    <a:pt x="50135" y="62247"/>
                    <a:pt x="44494" y="68624"/>
                  </a:cubicBezTo>
                  <a:lnTo>
                    <a:pt x="2016" y="110783"/>
                  </a:lnTo>
                  <a:cubicBezTo>
                    <a:pt x="253" y="112377"/>
                    <a:pt x="253" y="112731"/>
                    <a:pt x="253" y="117691"/>
                  </a:cubicBezTo>
                  <a:lnTo>
                    <a:pt x="72872" y="117691"/>
                  </a:lnTo>
                  <a:lnTo>
                    <a:pt x="78160" y="85452"/>
                  </a:lnTo>
                  <a:close/>
                </a:path>
              </a:pathLst>
            </a:custGeom>
            <a:solidFill>
              <a:srgbClr val="000000"/>
            </a:solidFill>
            <a:ln w="25274"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5E61F5A2-DC73-1ADA-5B81-3836633A2232}"/>
                </a:ext>
              </a:extLst>
            </p:cNvPr>
            <p:cNvSpPr/>
            <p:nvPr>
              <p:custDataLst>
                <p:tags r:id="rId15"/>
              </p:custDataLst>
            </p:nvPr>
          </p:nvSpPr>
          <p:spPr>
            <a:xfrm>
              <a:off x="6788800" y="3913397"/>
              <a:ext cx="82338" cy="116150"/>
            </a:xfrm>
            <a:custGeom>
              <a:avLst/>
              <a:gdLst>
                <a:gd name="connsiteX0" fmla="*/ 44197 w 82338"/>
                <a:gd name="connsiteY0" fmla="*/ 64374 h 116150"/>
                <a:gd name="connsiteX1" fmla="*/ 70384 w 82338"/>
                <a:gd name="connsiteY1" fmla="*/ 87654 h 116150"/>
                <a:gd name="connsiteX2" fmla="*/ 41931 w 82338"/>
                <a:gd name="connsiteY2" fmla="*/ 110682 h 116150"/>
                <a:gd name="connsiteX3" fmla="*/ 6931 w 82338"/>
                <a:gd name="connsiteY3" fmla="*/ 74749 h 116150"/>
                <a:gd name="connsiteX4" fmla="*/ 3406 w 82338"/>
                <a:gd name="connsiteY4" fmla="*/ 70447 h 116150"/>
                <a:gd name="connsiteX5" fmla="*/ 133 w 82338"/>
                <a:gd name="connsiteY5" fmla="*/ 76773 h 116150"/>
                <a:gd name="connsiteX6" fmla="*/ 133 w 82338"/>
                <a:gd name="connsiteY6" fmla="*/ 110176 h 116150"/>
                <a:gd name="connsiteX7" fmla="*/ 2902 w 82338"/>
                <a:gd name="connsiteY7" fmla="*/ 116249 h 116150"/>
                <a:gd name="connsiteX8" fmla="*/ 9197 w 82338"/>
                <a:gd name="connsiteY8" fmla="*/ 111188 h 116150"/>
                <a:gd name="connsiteX9" fmla="*/ 14233 w 82338"/>
                <a:gd name="connsiteY9" fmla="*/ 105368 h 116150"/>
                <a:gd name="connsiteX10" fmla="*/ 41931 w 82338"/>
                <a:gd name="connsiteY10" fmla="*/ 116249 h 116150"/>
                <a:gd name="connsiteX11" fmla="*/ 82471 w 82338"/>
                <a:gd name="connsiteY11" fmla="*/ 81075 h 116150"/>
                <a:gd name="connsiteX12" fmla="*/ 71895 w 82338"/>
                <a:gd name="connsiteY12" fmla="*/ 57035 h 116150"/>
                <a:gd name="connsiteX13" fmla="*/ 43190 w 82338"/>
                <a:gd name="connsiteY13" fmla="*/ 44889 h 116150"/>
                <a:gd name="connsiteX14" fmla="*/ 12219 w 82338"/>
                <a:gd name="connsiteY14" fmla="*/ 24138 h 116150"/>
                <a:gd name="connsiteX15" fmla="*/ 40420 w 82338"/>
                <a:gd name="connsiteY15" fmla="*/ 4907 h 116150"/>
                <a:gd name="connsiteX16" fmla="*/ 69881 w 82338"/>
                <a:gd name="connsiteY16" fmla="*/ 35526 h 116150"/>
                <a:gd name="connsiteX17" fmla="*/ 72902 w 82338"/>
                <a:gd name="connsiteY17" fmla="*/ 37803 h 116150"/>
                <a:gd name="connsiteX18" fmla="*/ 76176 w 82338"/>
                <a:gd name="connsiteY18" fmla="*/ 31730 h 116150"/>
                <a:gd name="connsiteX19" fmla="*/ 76176 w 82338"/>
                <a:gd name="connsiteY19" fmla="*/ 6172 h 116150"/>
                <a:gd name="connsiteX20" fmla="*/ 73406 w 82338"/>
                <a:gd name="connsiteY20" fmla="*/ 99 h 116150"/>
                <a:gd name="connsiteX21" fmla="*/ 68370 w 82338"/>
                <a:gd name="connsiteY21" fmla="*/ 3135 h 116150"/>
                <a:gd name="connsiteX22" fmla="*/ 64089 w 82338"/>
                <a:gd name="connsiteY22" fmla="*/ 7184 h 116150"/>
                <a:gd name="connsiteX23" fmla="*/ 40420 w 82338"/>
                <a:gd name="connsiteY23" fmla="*/ 99 h 116150"/>
                <a:gd name="connsiteX24" fmla="*/ 133 w 82338"/>
                <a:gd name="connsiteY24" fmla="*/ 31224 h 116150"/>
                <a:gd name="connsiteX25" fmla="*/ 10960 w 82338"/>
                <a:gd name="connsiteY25" fmla="*/ 52733 h 116150"/>
                <a:gd name="connsiteX26" fmla="*/ 44197 w 82338"/>
                <a:gd name="connsiteY26" fmla="*/ 64374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338" h="116150">
                  <a:moveTo>
                    <a:pt x="44197" y="64374"/>
                  </a:moveTo>
                  <a:cubicBezTo>
                    <a:pt x="49737" y="65386"/>
                    <a:pt x="70384" y="69435"/>
                    <a:pt x="70384" y="87654"/>
                  </a:cubicBezTo>
                  <a:cubicBezTo>
                    <a:pt x="70384" y="100560"/>
                    <a:pt x="61571" y="110682"/>
                    <a:pt x="41931" y="110682"/>
                  </a:cubicBezTo>
                  <a:cubicBezTo>
                    <a:pt x="20780" y="110682"/>
                    <a:pt x="11715" y="96258"/>
                    <a:pt x="6931" y="74749"/>
                  </a:cubicBezTo>
                  <a:cubicBezTo>
                    <a:pt x="6176" y="71459"/>
                    <a:pt x="5924" y="70447"/>
                    <a:pt x="3406" y="70447"/>
                  </a:cubicBezTo>
                  <a:cubicBezTo>
                    <a:pt x="133" y="70447"/>
                    <a:pt x="133" y="72218"/>
                    <a:pt x="133" y="76773"/>
                  </a:cubicBezTo>
                  <a:lnTo>
                    <a:pt x="133" y="110176"/>
                  </a:lnTo>
                  <a:cubicBezTo>
                    <a:pt x="133" y="114478"/>
                    <a:pt x="133" y="116249"/>
                    <a:pt x="2902" y="116249"/>
                  </a:cubicBezTo>
                  <a:cubicBezTo>
                    <a:pt x="4161" y="116249"/>
                    <a:pt x="4413" y="115996"/>
                    <a:pt x="9197" y="111188"/>
                  </a:cubicBezTo>
                  <a:cubicBezTo>
                    <a:pt x="9701" y="110682"/>
                    <a:pt x="9701" y="110176"/>
                    <a:pt x="14233" y="105368"/>
                  </a:cubicBezTo>
                  <a:cubicBezTo>
                    <a:pt x="25312" y="115996"/>
                    <a:pt x="36643" y="116249"/>
                    <a:pt x="41931" y="116249"/>
                  </a:cubicBezTo>
                  <a:cubicBezTo>
                    <a:pt x="70888" y="116249"/>
                    <a:pt x="82471" y="99295"/>
                    <a:pt x="82471" y="81075"/>
                  </a:cubicBezTo>
                  <a:cubicBezTo>
                    <a:pt x="82471" y="67663"/>
                    <a:pt x="74917" y="60072"/>
                    <a:pt x="71895" y="57035"/>
                  </a:cubicBezTo>
                  <a:cubicBezTo>
                    <a:pt x="63586" y="48938"/>
                    <a:pt x="53766" y="46913"/>
                    <a:pt x="43190" y="44889"/>
                  </a:cubicBezTo>
                  <a:cubicBezTo>
                    <a:pt x="29089" y="42105"/>
                    <a:pt x="12219" y="38815"/>
                    <a:pt x="12219" y="24138"/>
                  </a:cubicBezTo>
                  <a:cubicBezTo>
                    <a:pt x="12219" y="15282"/>
                    <a:pt x="18766" y="4907"/>
                    <a:pt x="40420" y="4907"/>
                  </a:cubicBezTo>
                  <a:cubicBezTo>
                    <a:pt x="68118" y="4907"/>
                    <a:pt x="69377" y="27681"/>
                    <a:pt x="69881" y="35526"/>
                  </a:cubicBezTo>
                  <a:cubicBezTo>
                    <a:pt x="70133" y="37803"/>
                    <a:pt x="72399" y="37803"/>
                    <a:pt x="72902" y="37803"/>
                  </a:cubicBezTo>
                  <a:cubicBezTo>
                    <a:pt x="76176" y="37803"/>
                    <a:pt x="76176" y="36538"/>
                    <a:pt x="76176" y="31730"/>
                  </a:cubicBezTo>
                  <a:lnTo>
                    <a:pt x="76176" y="6172"/>
                  </a:lnTo>
                  <a:cubicBezTo>
                    <a:pt x="76176" y="1870"/>
                    <a:pt x="76176" y="99"/>
                    <a:pt x="73406" y="99"/>
                  </a:cubicBezTo>
                  <a:cubicBezTo>
                    <a:pt x="72147" y="99"/>
                    <a:pt x="71643" y="99"/>
                    <a:pt x="68370" y="3135"/>
                  </a:cubicBezTo>
                  <a:cubicBezTo>
                    <a:pt x="67615" y="4147"/>
                    <a:pt x="65097" y="6425"/>
                    <a:pt x="64089" y="7184"/>
                  </a:cubicBezTo>
                  <a:cubicBezTo>
                    <a:pt x="54521" y="99"/>
                    <a:pt x="44197" y="99"/>
                    <a:pt x="40420" y="99"/>
                  </a:cubicBezTo>
                  <a:cubicBezTo>
                    <a:pt x="9701" y="99"/>
                    <a:pt x="133" y="17053"/>
                    <a:pt x="133" y="31224"/>
                  </a:cubicBezTo>
                  <a:cubicBezTo>
                    <a:pt x="133" y="40081"/>
                    <a:pt x="4161" y="47166"/>
                    <a:pt x="10960" y="52733"/>
                  </a:cubicBezTo>
                  <a:cubicBezTo>
                    <a:pt x="19017" y="59313"/>
                    <a:pt x="26068" y="60831"/>
                    <a:pt x="44197" y="64374"/>
                  </a:cubicBezTo>
                  <a:close/>
                </a:path>
              </a:pathLst>
            </a:custGeom>
            <a:solidFill>
              <a:srgbClr val="000000"/>
            </a:solidFill>
            <a:ln w="25274"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D4EF7751-3F74-5ECB-6949-AF4A2BB0AC2B}"/>
                </a:ext>
              </a:extLst>
            </p:cNvPr>
            <p:cNvSpPr/>
            <p:nvPr>
              <p:custDataLst>
                <p:tags r:id="rId16"/>
              </p:custDataLst>
            </p:nvPr>
          </p:nvSpPr>
          <p:spPr>
            <a:xfrm>
              <a:off x="6901466" y="3999941"/>
              <a:ext cx="26690" cy="26823"/>
            </a:xfrm>
            <a:custGeom>
              <a:avLst/>
              <a:gdLst>
                <a:gd name="connsiteX0" fmla="*/ 26827 w 26690"/>
                <a:gd name="connsiteY0" fmla="*/ 13510 h 26823"/>
                <a:gd name="connsiteX1" fmla="*/ 13482 w 26690"/>
                <a:gd name="connsiteY1" fmla="*/ 99 h 26823"/>
                <a:gd name="connsiteX2" fmla="*/ 137 w 26690"/>
                <a:gd name="connsiteY2" fmla="*/ 13510 h 26823"/>
                <a:gd name="connsiteX3" fmla="*/ 13482 w 26690"/>
                <a:gd name="connsiteY3" fmla="*/ 26922 h 26823"/>
                <a:gd name="connsiteX4" fmla="*/ 26827 w 26690"/>
                <a:gd name="connsiteY4" fmla="*/ 13510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0" h="26823">
                  <a:moveTo>
                    <a:pt x="26827" y="13510"/>
                  </a:moveTo>
                  <a:cubicBezTo>
                    <a:pt x="26827" y="6172"/>
                    <a:pt x="20784" y="99"/>
                    <a:pt x="13482" y="99"/>
                  </a:cubicBezTo>
                  <a:cubicBezTo>
                    <a:pt x="6180" y="99"/>
                    <a:pt x="137" y="6172"/>
                    <a:pt x="137" y="13510"/>
                  </a:cubicBezTo>
                  <a:cubicBezTo>
                    <a:pt x="137" y="20849"/>
                    <a:pt x="6180" y="26922"/>
                    <a:pt x="13482" y="26922"/>
                  </a:cubicBezTo>
                  <a:cubicBezTo>
                    <a:pt x="20784" y="26922"/>
                    <a:pt x="26827" y="20849"/>
                    <a:pt x="26827" y="13510"/>
                  </a:cubicBezTo>
                  <a:close/>
                </a:path>
              </a:pathLst>
            </a:custGeom>
            <a:solidFill>
              <a:srgbClr val="000000"/>
            </a:solidFill>
            <a:ln w="25274"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38429435-39F0-5DFF-D556-1CC276BD0CAE}"/>
                </a:ext>
              </a:extLst>
            </p:cNvPr>
            <p:cNvSpPr/>
            <p:nvPr>
              <p:custDataLst>
                <p:tags r:id="rId17"/>
              </p:custDataLst>
            </p:nvPr>
          </p:nvSpPr>
          <p:spPr>
            <a:xfrm>
              <a:off x="6954540" y="3871138"/>
              <a:ext cx="78812" cy="158409"/>
            </a:xfrm>
            <a:custGeom>
              <a:avLst/>
              <a:gdLst>
                <a:gd name="connsiteX0" fmla="*/ 38916 w 78812"/>
                <a:gd name="connsiteY0" fmla="*/ 54505 h 158409"/>
                <a:gd name="connsiteX1" fmla="*/ 74923 w 78812"/>
                <a:gd name="connsiteY1" fmla="*/ 54505 h 158409"/>
                <a:gd name="connsiteX2" fmla="*/ 74923 w 78812"/>
                <a:gd name="connsiteY2" fmla="*/ 46660 h 158409"/>
                <a:gd name="connsiteX3" fmla="*/ 38916 w 78812"/>
                <a:gd name="connsiteY3" fmla="*/ 46660 h 158409"/>
                <a:gd name="connsiteX4" fmla="*/ 38916 w 78812"/>
                <a:gd name="connsiteY4" fmla="*/ 99 h 158409"/>
                <a:gd name="connsiteX5" fmla="*/ 32621 w 78812"/>
                <a:gd name="connsiteY5" fmla="*/ 99 h 158409"/>
                <a:gd name="connsiteX6" fmla="*/ 139 w 78812"/>
                <a:gd name="connsiteY6" fmla="*/ 48938 h 158409"/>
                <a:gd name="connsiteX7" fmla="*/ 139 w 78812"/>
                <a:gd name="connsiteY7" fmla="*/ 54505 h 158409"/>
                <a:gd name="connsiteX8" fmla="*/ 21542 w 78812"/>
                <a:gd name="connsiteY8" fmla="*/ 54505 h 158409"/>
                <a:gd name="connsiteX9" fmla="*/ 21542 w 78812"/>
                <a:gd name="connsiteY9" fmla="*/ 124347 h 158409"/>
                <a:gd name="connsiteX10" fmla="*/ 54024 w 78812"/>
                <a:gd name="connsiteY10" fmla="*/ 158509 h 158409"/>
                <a:gd name="connsiteX11" fmla="*/ 78952 w 78812"/>
                <a:gd name="connsiteY11" fmla="*/ 124347 h 158409"/>
                <a:gd name="connsiteX12" fmla="*/ 78952 w 78812"/>
                <a:gd name="connsiteY12" fmla="*/ 109923 h 158409"/>
                <a:gd name="connsiteX13" fmla="*/ 72657 w 78812"/>
                <a:gd name="connsiteY13" fmla="*/ 109923 h 158409"/>
                <a:gd name="connsiteX14" fmla="*/ 72657 w 78812"/>
                <a:gd name="connsiteY14" fmla="*/ 123841 h 158409"/>
                <a:gd name="connsiteX15" fmla="*/ 55787 w 78812"/>
                <a:gd name="connsiteY15" fmla="*/ 152182 h 158409"/>
                <a:gd name="connsiteX16" fmla="*/ 38916 w 78812"/>
                <a:gd name="connsiteY16" fmla="*/ 124853 h 158409"/>
                <a:gd name="connsiteX17" fmla="*/ 38916 w 78812"/>
                <a:gd name="connsiteY17" fmla="*/ 5450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812" h="158409">
                  <a:moveTo>
                    <a:pt x="38916" y="54505"/>
                  </a:moveTo>
                  <a:lnTo>
                    <a:pt x="74923" y="54505"/>
                  </a:lnTo>
                  <a:lnTo>
                    <a:pt x="74923" y="46660"/>
                  </a:lnTo>
                  <a:lnTo>
                    <a:pt x="38916" y="46660"/>
                  </a:lnTo>
                  <a:lnTo>
                    <a:pt x="38916" y="99"/>
                  </a:lnTo>
                  <a:lnTo>
                    <a:pt x="32621" y="99"/>
                  </a:lnTo>
                  <a:cubicBezTo>
                    <a:pt x="32369" y="20849"/>
                    <a:pt x="24816" y="47925"/>
                    <a:pt x="139" y="48938"/>
                  </a:cubicBezTo>
                  <a:lnTo>
                    <a:pt x="139" y="54505"/>
                  </a:lnTo>
                  <a:lnTo>
                    <a:pt x="21542" y="54505"/>
                  </a:lnTo>
                  <a:lnTo>
                    <a:pt x="21542" y="124347"/>
                  </a:lnTo>
                  <a:cubicBezTo>
                    <a:pt x="21542" y="155472"/>
                    <a:pt x="44959" y="158509"/>
                    <a:pt x="54024" y="158509"/>
                  </a:cubicBezTo>
                  <a:cubicBezTo>
                    <a:pt x="71902" y="158509"/>
                    <a:pt x="78952" y="140542"/>
                    <a:pt x="78952" y="124347"/>
                  </a:cubicBezTo>
                  <a:lnTo>
                    <a:pt x="78952" y="109923"/>
                  </a:lnTo>
                  <a:lnTo>
                    <a:pt x="72657" y="109923"/>
                  </a:lnTo>
                  <a:lnTo>
                    <a:pt x="72657" y="123841"/>
                  </a:lnTo>
                  <a:cubicBezTo>
                    <a:pt x="72657" y="142566"/>
                    <a:pt x="65103" y="152182"/>
                    <a:pt x="55787" y="152182"/>
                  </a:cubicBezTo>
                  <a:cubicBezTo>
                    <a:pt x="38916" y="152182"/>
                    <a:pt x="38916" y="129155"/>
                    <a:pt x="38916" y="124853"/>
                  </a:cubicBezTo>
                  <a:lnTo>
                    <a:pt x="38916" y="54505"/>
                  </a:lnTo>
                  <a:close/>
                </a:path>
              </a:pathLst>
            </a:custGeom>
            <a:solidFill>
              <a:srgbClr val="000000"/>
            </a:solidFill>
            <a:ln w="25274"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94002EEE-7AA2-4F7A-D7A2-62BDEF146534}"/>
                </a:ext>
              </a:extLst>
            </p:cNvPr>
            <p:cNvSpPr/>
            <p:nvPr>
              <p:custDataLst>
                <p:tags r:id="rId18"/>
              </p:custDataLst>
            </p:nvPr>
          </p:nvSpPr>
          <p:spPr>
            <a:xfrm>
              <a:off x="7069332" y="3999941"/>
              <a:ext cx="26690" cy="26823"/>
            </a:xfrm>
            <a:custGeom>
              <a:avLst/>
              <a:gdLst>
                <a:gd name="connsiteX0" fmla="*/ 26834 w 26690"/>
                <a:gd name="connsiteY0" fmla="*/ 13510 h 26823"/>
                <a:gd name="connsiteX1" fmla="*/ 13488 w 26690"/>
                <a:gd name="connsiteY1" fmla="*/ 99 h 26823"/>
                <a:gd name="connsiteX2" fmla="*/ 143 w 26690"/>
                <a:gd name="connsiteY2" fmla="*/ 13510 h 26823"/>
                <a:gd name="connsiteX3" fmla="*/ 13488 w 26690"/>
                <a:gd name="connsiteY3" fmla="*/ 26922 h 26823"/>
                <a:gd name="connsiteX4" fmla="*/ 26834 w 26690"/>
                <a:gd name="connsiteY4" fmla="*/ 13510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0" h="26823">
                  <a:moveTo>
                    <a:pt x="26834" y="13510"/>
                  </a:moveTo>
                  <a:cubicBezTo>
                    <a:pt x="26834" y="6172"/>
                    <a:pt x="20791" y="99"/>
                    <a:pt x="13488" y="99"/>
                  </a:cubicBezTo>
                  <a:cubicBezTo>
                    <a:pt x="6186" y="99"/>
                    <a:pt x="143" y="6172"/>
                    <a:pt x="143" y="13510"/>
                  </a:cubicBezTo>
                  <a:cubicBezTo>
                    <a:pt x="143" y="20849"/>
                    <a:pt x="6186" y="26922"/>
                    <a:pt x="13488" y="26922"/>
                  </a:cubicBezTo>
                  <a:cubicBezTo>
                    <a:pt x="20791" y="26922"/>
                    <a:pt x="26834" y="20849"/>
                    <a:pt x="26834" y="13510"/>
                  </a:cubicBezTo>
                  <a:close/>
                </a:path>
              </a:pathLst>
            </a:custGeom>
            <a:solidFill>
              <a:srgbClr val="000000"/>
            </a:solidFill>
            <a:ln w="25274"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964B871-1533-A127-63EE-9B270FB9E141}"/>
                </a:ext>
              </a:extLst>
            </p:cNvPr>
            <p:cNvSpPr/>
            <p:nvPr>
              <p:custDataLst>
                <p:tags r:id="rId19"/>
              </p:custDataLst>
            </p:nvPr>
          </p:nvSpPr>
          <p:spPr>
            <a:xfrm>
              <a:off x="7208856" y="3914916"/>
              <a:ext cx="116079" cy="163724"/>
            </a:xfrm>
            <a:custGeom>
              <a:avLst/>
              <a:gdLst>
                <a:gd name="connsiteX0" fmla="*/ 115221 w 116079"/>
                <a:gd name="connsiteY0" fmla="*/ 15535 h 163724"/>
                <a:gd name="connsiteX1" fmla="*/ 116228 w 116079"/>
                <a:gd name="connsiteY1" fmla="*/ 9715 h 163724"/>
                <a:gd name="connsiteX2" fmla="*/ 108926 w 116079"/>
                <a:gd name="connsiteY2" fmla="*/ 2882 h 163724"/>
                <a:gd name="connsiteX3" fmla="*/ 100113 w 116079"/>
                <a:gd name="connsiteY3" fmla="*/ 8196 h 163724"/>
                <a:gd name="connsiteX4" fmla="*/ 96588 w 116079"/>
                <a:gd name="connsiteY4" fmla="*/ 21861 h 163724"/>
                <a:gd name="connsiteX5" fmla="*/ 91552 w 116079"/>
                <a:gd name="connsiteY5" fmla="*/ 42105 h 163724"/>
                <a:gd name="connsiteX6" fmla="*/ 80221 w 116079"/>
                <a:gd name="connsiteY6" fmla="*/ 87654 h 163724"/>
                <a:gd name="connsiteX7" fmla="*/ 51768 w 116079"/>
                <a:gd name="connsiteY7" fmla="*/ 109164 h 163724"/>
                <a:gd name="connsiteX8" fmla="*/ 36156 w 116079"/>
                <a:gd name="connsiteY8" fmla="*/ 88667 h 163724"/>
                <a:gd name="connsiteX9" fmla="*/ 48998 w 116079"/>
                <a:gd name="connsiteY9" fmla="*/ 39069 h 163724"/>
                <a:gd name="connsiteX10" fmla="*/ 54034 w 116079"/>
                <a:gd name="connsiteY10" fmla="*/ 20849 h 163724"/>
                <a:gd name="connsiteX11" fmla="*/ 33387 w 116079"/>
                <a:gd name="connsiteY11" fmla="*/ 99 h 163724"/>
                <a:gd name="connsiteX12" fmla="*/ 149 w 116079"/>
                <a:gd name="connsiteY12" fmla="*/ 39069 h 163724"/>
                <a:gd name="connsiteX13" fmla="*/ 3171 w 116079"/>
                <a:gd name="connsiteY13" fmla="*/ 41599 h 163724"/>
                <a:gd name="connsiteX14" fmla="*/ 7200 w 116079"/>
                <a:gd name="connsiteY14" fmla="*/ 37044 h 163724"/>
                <a:gd name="connsiteX15" fmla="*/ 32631 w 116079"/>
                <a:gd name="connsiteY15" fmla="*/ 5666 h 163724"/>
                <a:gd name="connsiteX16" fmla="*/ 38926 w 116079"/>
                <a:gd name="connsiteY16" fmla="*/ 13763 h 163724"/>
                <a:gd name="connsiteX17" fmla="*/ 34646 w 116079"/>
                <a:gd name="connsiteY17" fmla="*/ 31477 h 163724"/>
                <a:gd name="connsiteX18" fmla="*/ 20041 w 116079"/>
                <a:gd name="connsiteY18" fmla="*/ 84618 h 163724"/>
                <a:gd name="connsiteX19" fmla="*/ 50761 w 116079"/>
                <a:gd name="connsiteY19" fmla="*/ 114731 h 163724"/>
                <a:gd name="connsiteX20" fmla="*/ 76192 w 116079"/>
                <a:gd name="connsiteY20" fmla="*/ 103343 h 163724"/>
                <a:gd name="connsiteX21" fmla="*/ 59825 w 116079"/>
                <a:gd name="connsiteY21" fmla="*/ 142313 h 163724"/>
                <a:gd name="connsiteX22" fmla="*/ 32128 w 116079"/>
                <a:gd name="connsiteY22" fmla="*/ 158256 h 163724"/>
                <a:gd name="connsiteX23" fmla="*/ 12991 w 116079"/>
                <a:gd name="connsiteY23" fmla="*/ 147627 h 163724"/>
                <a:gd name="connsiteX24" fmla="*/ 23818 w 116079"/>
                <a:gd name="connsiteY24" fmla="*/ 144591 h 163724"/>
                <a:gd name="connsiteX25" fmla="*/ 28854 w 116079"/>
                <a:gd name="connsiteY25" fmla="*/ 134216 h 163724"/>
                <a:gd name="connsiteX26" fmla="*/ 19538 w 116079"/>
                <a:gd name="connsiteY26" fmla="*/ 125359 h 163724"/>
                <a:gd name="connsiteX27" fmla="*/ 5437 w 116079"/>
                <a:gd name="connsiteY27" fmla="*/ 141807 h 163724"/>
                <a:gd name="connsiteX28" fmla="*/ 32128 w 116079"/>
                <a:gd name="connsiteY28" fmla="*/ 163823 h 163724"/>
                <a:gd name="connsiteX29" fmla="*/ 91048 w 116079"/>
                <a:gd name="connsiteY29" fmla="*/ 112200 h 163724"/>
                <a:gd name="connsiteX30" fmla="*/ 115221 w 116079"/>
                <a:gd name="connsiteY30" fmla="*/ 15535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079" h="163724">
                  <a:moveTo>
                    <a:pt x="115221" y="15535"/>
                  </a:moveTo>
                  <a:cubicBezTo>
                    <a:pt x="116228" y="11992"/>
                    <a:pt x="116228" y="11486"/>
                    <a:pt x="116228" y="9715"/>
                  </a:cubicBezTo>
                  <a:cubicBezTo>
                    <a:pt x="116228" y="5160"/>
                    <a:pt x="112703" y="2882"/>
                    <a:pt x="108926" y="2882"/>
                  </a:cubicBezTo>
                  <a:cubicBezTo>
                    <a:pt x="106408" y="2882"/>
                    <a:pt x="102379" y="4401"/>
                    <a:pt x="100113" y="8196"/>
                  </a:cubicBezTo>
                  <a:cubicBezTo>
                    <a:pt x="99610" y="9462"/>
                    <a:pt x="97595" y="17306"/>
                    <a:pt x="96588" y="21861"/>
                  </a:cubicBezTo>
                  <a:cubicBezTo>
                    <a:pt x="94825" y="28440"/>
                    <a:pt x="93063" y="35273"/>
                    <a:pt x="91552" y="42105"/>
                  </a:cubicBezTo>
                  <a:lnTo>
                    <a:pt x="80221" y="87654"/>
                  </a:lnTo>
                  <a:cubicBezTo>
                    <a:pt x="79214" y="91450"/>
                    <a:pt x="68387" y="109164"/>
                    <a:pt x="51768" y="109164"/>
                  </a:cubicBezTo>
                  <a:cubicBezTo>
                    <a:pt x="38926" y="109164"/>
                    <a:pt x="36156" y="98029"/>
                    <a:pt x="36156" y="88667"/>
                  </a:cubicBezTo>
                  <a:cubicBezTo>
                    <a:pt x="36156" y="77026"/>
                    <a:pt x="40437" y="61337"/>
                    <a:pt x="48998" y="39069"/>
                  </a:cubicBezTo>
                  <a:cubicBezTo>
                    <a:pt x="53027" y="28693"/>
                    <a:pt x="54034" y="25910"/>
                    <a:pt x="54034" y="20849"/>
                  </a:cubicBezTo>
                  <a:cubicBezTo>
                    <a:pt x="54034" y="9462"/>
                    <a:pt x="45977" y="99"/>
                    <a:pt x="33387" y="99"/>
                  </a:cubicBezTo>
                  <a:cubicBezTo>
                    <a:pt x="9466" y="99"/>
                    <a:pt x="149" y="36791"/>
                    <a:pt x="149" y="39069"/>
                  </a:cubicBezTo>
                  <a:cubicBezTo>
                    <a:pt x="149" y="41599"/>
                    <a:pt x="2667" y="41599"/>
                    <a:pt x="3171" y="41599"/>
                  </a:cubicBezTo>
                  <a:cubicBezTo>
                    <a:pt x="5689" y="41599"/>
                    <a:pt x="5941" y="41093"/>
                    <a:pt x="7200" y="37044"/>
                  </a:cubicBezTo>
                  <a:cubicBezTo>
                    <a:pt x="13998" y="13257"/>
                    <a:pt x="24070" y="5666"/>
                    <a:pt x="32631" y="5666"/>
                  </a:cubicBezTo>
                  <a:cubicBezTo>
                    <a:pt x="34646" y="5666"/>
                    <a:pt x="38926" y="5666"/>
                    <a:pt x="38926" y="13763"/>
                  </a:cubicBezTo>
                  <a:cubicBezTo>
                    <a:pt x="38926" y="20090"/>
                    <a:pt x="36408" y="26669"/>
                    <a:pt x="34646" y="31477"/>
                  </a:cubicBezTo>
                  <a:cubicBezTo>
                    <a:pt x="24574" y="58300"/>
                    <a:pt x="20041" y="72724"/>
                    <a:pt x="20041" y="84618"/>
                  </a:cubicBezTo>
                  <a:cubicBezTo>
                    <a:pt x="20041" y="107139"/>
                    <a:pt x="35905" y="114731"/>
                    <a:pt x="50761" y="114731"/>
                  </a:cubicBezTo>
                  <a:cubicBezTo>
                    <a:pt x="60581" y="114731"/>
                    <a:pt x="69142" y="110429"/>
                    <a:pt x="76192" y="103343"/>
                  </a:cubicBezTo>
                  <a:cubicBezTo>
                    <a:pt x="72919" y="116502"/>
                    <a:pt x="69897" y="128902"/>
                    <a:pt x="59825" y="142313"/>
                  </a:cubicBezTo>
                  <a:cubicBezTo>
                    <a:pt x="53279" y="150917"/>
                    <a:pt x="43710" y="158256"/>
                    <a:pt x="32128" y="158256"/>
                  </a:cubicBezTo>
                  <a:cubicBezTo>
                    <a:pt x="28602" y="158256"/>
                    <a:pt x="17272" y="157496"/>
                    <a:pt x="12991" y="147627"/>
                  </a:cubicBezTo>
                  <a:cubicBezTo>
                    <a:pt x="17020" y="147627"/>
                    <a:pt x="20293" y="147627"/>
                    <a:pt x="23818" y="144591"/>
                  </a:cubicBezTo>
                  <a:cubicBezTo>
                    <a:pt x="26336" y="142313"/>
                    <a:pt x="28854" y="139024"/>
                    <a:pt x="28854" y="134216"/>
                  </a:cubicBezTo>
                  <a:cubicBezTo>
                    <a:pt x="28854" y="126371"/>
                    <a:pt x="22056" y="125359"/>
                    <a:pt x="19538" y="125359"/>
                  </a:cubicBezTo>
                  <a:cubicBezTo>
                    <a:pt x="13746" y="125359"/>
                    <a:pt x="5437" y="129408"/>
                    <a:pt x="5437" y="141807"/>
                  </a:cubicBezTo>
                  <a:cubicBezTo>
                    <a:pt x="5437" y="154460"/>
                    <a:pt x="16516" y="163823"/>
                    <a:pt x="32128" y="163823"/>
                  </a:cubicBezTo>
                  <a:cubicBezTo>
                    <a:pt x="58063" y="163823"/>
                    <a:pt x="83998" y="140795"/>
                    <a:pt x="91048" y="112200"/>
                  </a:cubicBezTo>
                  <a:lnTo>
                    <a:pt x="115221" y="15535"/>
                  </a:lnTo>
                  <a:close/>
                </a:path>
              </a:pathLst>
            </a:custGeom>
            <a:solidFill>
              <a:srgbClr val="000000"/>
            </a:solidFill>
            <a:ln w="25274"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D11922B1-859E-200F-519E-E975249054F0}"/>
                </a:ext>
              </a:extLst>
            </p:cNvPr>
            <p:cNvSpPr/>
            <p:nvPr>
              <p:custDataLst>
                <p:tags r:id="rId20"/>
              </p:custDataLst>
            </p:nvPr>
          </p:nvSpPr>
          <p:spPr>
            <a:xfrm>
              <a:off x="7333290" y="3947280"/>
              <a:ext cx="53406" cy="119212"/>
            </a:xfrm>
            <a:custGeom>
              <a:avLst/>
              <a:gdLst>
                <a:gd name="connsiteX0" fmla="*/ 48978 w 53406"/>
                <a:gd name="connsiteY0" fmla="*/ 6831 h 119212"/>
                <a:gd name="connsiteX1" fmla="*/ 41927 w 53406"/>
                <a:gd name="connsiteY1" fmla="*/ 100 h 119212"/>
                <a:gd name="connsiteX2" fmla="*/ 32057 w 53406"/>
                <a:gd name="connsiteY2" fmla="*/ 9843 h 119212"/>
                <a:gd name="connsiteX3" fmla="*/ 39107 w 53406"/>
                <a:gd name="connsiteY3" fmla="*/ 16574 h 119212"/>
                <a:gd name="connsiteX4" fmla="*/ 48978 w 53406"/>
                <a:gd name="connsiteY4" fmla="*/ 6831 h 119212"/>
                <a:gd name="connsiteX5" fmla="*/ 13021 w 53406"/>
                <a:gd name="connsiteY5" fmla="*/ 96816 h 119212"/>
                <a:gd name="connsiteX6" fmla="*/ 11435 w 53406"/>
                <a:gd name="connsiteY6" fmla="*/ 104256 h 119212"/>
                <a:gd name="connsiteX7" fmla="*/ 28179 w 53406"/>
                <a:gd name="connsiteY7" fmla="*/ 119312 h 119212"/>
                <a:gd name="connsiteX8" fmla="*/ 53561 w 53406"/>
                <a:gd name="connsiteY8" fmla="*/ 92211 h 119212"/>
                <a:gd name="connsiteX9" fmla="*/ 50740 w 53406"/>
                <a:gd name="connsiteY9" fmla="*/ 89908 h 119212"/>
                <a:gd name="connsiteX10" fmla="*/ 47392 w 53406"/>
                <a:gd name="connsiteY10" fmla="*/ 92919 h 119212"/>
                <a:gd name="connsiteX11" fmla="*/ 28708 w 53406"/>
                <a:gd name="connsiteY11" fmla="*/ 114353 h 119212"/>
                <a:gd name="connsiteX12" fmla="*/ 24302 w 53406"/>
                <a:gd name="connsiteY12" fmla="*/ 108153 h 119212"/>
                <a:gd name="connsiteX13" fmla="*/ 27122 w 53406"/>
                <a:gd name="connsiteY13" fmla="*/ 96816 h 119212"/>
                <a:gd name="connsiteX14" fmla="*/ 32762 w 53406"/>
                <a:gd name="connsiteY14" fmla="*/ 82645 h 119212"/>
                <a:gd name="connsiteX15" fmla="*/ 41399 w 53406"/>
                <a:gd name="connsiteY15" fmla="*/ 60149 h 119212"/>
                <a:gd name="connsiteX16" fmla="*/ 42456 w 53406"/>
                <a:gd name="connsiteY16" fmla="*/ 54481 h 119212"/>
                <a:gd name="connsiteX17" fmla="*/ 25712 w 53406"/>
                <a:gd name="connsiteY17" fmla="*/ 39424 h 119212"/>
                <a:gd name="connsiteX18" fmla="*/ 154 w 53406"/>
                <a:gd name="connsiteY18" fmla="*/ 66526 h 119212"/>
                <a:gd name="connsiteX19" fmla="*/ 3151 w 53406"/>
                <a:gd name="connsiteY19" fmla="*/ 68829 h 119212"/>
                <a:gd name="connsiteX20" fmla="*/ 6323 w 53406"/>
                <a:gd name="connsiteY20" fmla="*/ 65995 h 119212"/>
                <a:gd name="connsiteX21" fmla="*/ 25183 w 53406"/>
                <a:gd name="connsiteY21" fmla="*/ 44384 h 119212"/>
                <a:gd name="connsiteX22" fmla="*/ 29589 w 53406"/>
                <a:gd name="connsiteY22" fmla="*/ 50584 h 119212"/>
                <a:gd name="connsiteX23" fmla="*/ 24125 w 53406"/>
                <a:gd name="connsiteY23" fmla="*/ 68297 h 119212"/>
                <a:gd name="connsiteX24" fmla="*/ 13021 w 53406"/>
                <a:gd name="connsiteY24" fmla="*/ 9681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06" h="119212">
                  <a:moveTo>
                    <a:pt x="48978" y="6831"/>
                  </a:moveTo>
                  <a:cubicBezTo>
                    <a:pt x="48978" y="3997"/>
                    <a:pt x="46863" y="100"/>
                    <a:pt x="41927" y="100"/>
                  </a:cubicBezTo>
                  <a:cubicBezTo>
                    <a:pt x="37169" y="100"/>
                    <a:pt x="32057" y="4706"/>
                    <a:pt x="32057" y="9843"/>
                  </a:cubicBezTo>
                  <a:cubicBezTo>
                    <a:pt x="32057" y="12854"/>
                    <a:pt x="34348" y="16574"/>
                    <a:pt x="39107" y="16574"/>
                  </a:cubicBezTo>
                  <a:cubicBezTo>
                    <a:pt x="44219" y="16574"/>
                    <a:pt x="48978" y="11614"/>
                    <a:pt x="48978" y="6831"/>
                  </a:cubicBezTo>
                  <a:close/>
                  <a:moveTo>
                    <a:pt x="13021" y="96816"/>
                  </a:moveTo>
                  <a:cubicBezTo>
                    <a:pt x="12316" y="99119"/>
                    <a:pt x="11435" y="101245"/>
                    <a:pt x="11435" y="104256"/>
                  </a:cubicBezTo>
                  <a:cubicBezTo>
                    <a:pt x="11435" y="112581"/>
                    <a:pt x="18485" y="119312"/>
                    <a:pt x="28179" y="119312"/>
                  </a:cubicBezTo>
                  <a:cubicBezTo>
                    <a:pt x="45805" y="119312"/>
                    <a:pt x="53561" y="94868"/>
                    <a:pt x="53561" y="92211"/>
                  </a:cubicBezTo>
                  <a:cubicBezTo>
                    <a:pt x="53561" y="89908"/>
                    <a:pt x="51269" y="89908"/>
                    <a:pt x="50740" y="89908"/>
                  </a:cubicBezTo>
                  <a:cubicBezTo>
                    <a:pt x="48273" y="89908"/>
                    <a:pt x="48097" y="90971"/>
                    <a:pt x="47392" y="92919"/>
                  </a:cubicBezTo>
                  <a:cubicBezTo>
                    <a:pt x="43338" y="107090"/>
                    <a:pt x="35582" y="114353"/>
                    <a:pt x="28708" y="114353"/>
                  </a:cubicBezTo>
                  <a:cubicBezTo>
                    <a:pt x="25183" y="114353"/>
                    <a:pt x="24302" y="112050"/>
                    <a:pt x="24302" y="108153"/>
                  </a:cubicBezTo>
                  <a:cubicBezTo>
                    <a:pt x="24302" y="104079"/>
                    <a:pt x="25535" y="100713"/>
                    <a:pt x="27122" y="96816"/>
                  </a:cubicBezTo>
                  <a:cubicBezTo>
                    <a:pt x="28884" y="92034"/>
                    <a:pt x="30823" y="87251"/>
                    <a:pt x="32762" y="82645"/>
                  </a:cubicBezTo>
                  <a:cubicBezTo>
                    <a:pt x="34348" y="78394"/>
                    <a:pt x="40694" y="62275"/>
                    <a:pt x="41399" y="60149"/>
                  </a:cubicBezTo>
                  <a:cubicBezTo>
                    <a:pt x="41927" y="58378"/>
                    <a:pt x="42456" y="56252"/>
                    <a:pt x="42456" y="54481"/>
                  </a:cubicBezTo>
                  <a:cubicBezTo>
                    <a:pt x="42456" y="46155"/>
                    <a:pt x="35406" y="39424"/>
                    <a:pt x="25712" y="39424"/>
                  </a:cubicBezTo>
                  <a:cubicBezTo>
                    <a:pt x="8262" y="39424"/>
                    <a:pt x="154" y="63515"/>
                    <a:pt x="154" y="66526"/>
                  </a:cubicBezTo>
                  <a:cubicBezTo>
                    <a:pt x="154" y="68829"/>
                    <a:pt x="2622" y="68829"/>
                    <a:pt x="3151" y="68829"/>
                  </a:cubicBezTo>
                  <a:cubicBezTo>
                    <a:pt x="5618" y="68829"/>
                    <a:pt x="5794" y="67943"/>
                    <a:pt x="6323" y="65995"/>
                  </a:cubicBezTo>
                  <a:cubicBezTo>
                    <a:pt x="10906" y="50761"/>
                    <a:pt x="18661" y="44384"/>
                    <a:pt x="25183" y="44384"/>
                  </a:cubicBezTo>
                  <a:cubicBezTo>
                    <a:pt x="28003" y="44384"/>
                    <a:pt x="29589" y="45801"/>
                    <a:pt x="29589" y="50584"/>
                  </a:cubicBezTo>
                  <a:cubicBezTo>
                    <a:pt x="29589" y="54658"/>
                    <a:pt x="28532" y="57315"/>
                    <a:pt x="24125" y="68297"/>
                  </a:cubicBezTo>
                  <a:lnTo>
                    <a:pt x="13021" y="96816"/>
                  </a:lnTo>
                  <a:close/>
                </a:path>
              </a:pathLst>
            </a:custGeom>
            <a:solidFill>
              <a:srgbClr val="000000"/>
            </a:solidFill>
            <a:ln w="25274"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B1B6DA81-EBF6-85E8-6FDA-A379B104190E}"/>
                </a:ext>
              </a:extLst>
            </p:cNvPr>
            <p:cNvSpPr/>
            <p:nvPr>
              <p:custDataLst>
                <p:tags r:id="rId21"/>
              </p:custDataLst>
            </p:nvPr>
          </p:nvSpPr>
          <p:spPr>
            <a:xfrm>
              <a:off x="7489076" y="3811669"/>
              <a:ext cx="65719" cy="303408"/>
            </a:xfrm>
            <a:custGeom>
              <a:avLst/>
              <a:gdLst>
                <a:gd name="connsiteX0" fmla="*/ 65878 w 65719"/>
                <a:gd name="connsiteY0" fmla="*/ 300968 h 303408"/>
                <a:gd name="connsiteX1" fmla="*/ 64871 w 65719"/>
                <a:gd name="connsiteY1" fmla="*/ 298691 h 303408"/>
                <a:gd name="connsiteX2" fmla="*/ 25591 w 65719"/>
                <a:gd name="connsiteY2" fmla="*/ 224547 h 303408"/>
                <a:gd name="connsiteX3" fmla="*/ 17533 w 65719"/>
                <a:gd name="connsiteY3" fmla="*/ 151921 h 303408"/>
                <a:gd name="connsiteX4" fmla="*/ 63612 w 65719"/>
                <a:gd name="connsiteY4" fmla="*/ 5911 h 303408"/>
                <a:gd name="connsiteX5" fmla="*/ 65878 w 65719"/>
                <a:gd name="connsiteY5" fmla="*/ 2621 h 303408"/>
                <a:gd name="connsiteX6" fmla="*/ 62857 w 65719"/>
                <a:gd name="connsiteY6" fmla="*/ 91 h 303408"/>
                <a:gd name="connsiteX7" fmla="*/ 42209 w 65719"/>
                <a:gd name="connsiteY7" fmla="*/ 19069 h 303408"/>
                <a:gd name="connsiteX8" fmla="*/ 159 w 65719"/>
                <a:gd name="connsiteY8" fmla="*/ 151668 h 303408"/>
                <a:gd name="connsiteX9" fmla="*/ 39440 w 65719"/>
                <a:gd name="connsiteY9" fmla="*/ 281230 h 303408"/>
                <a:gd name="connsiteX10" fmla="*/ 62857 w 65719"/>
                <a:gd name="connsiteY10" fmla="*/ 303499 h 303408"/>
                <a:gd name="connsiteX11" fmla="*/ 65878 w 65719"/>
                <a:gd name="connsiteY11" fmla="*/ 300968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19" h="303408">
                  <a:moveTo>
                    <a:pt x="65878" y="300968"/>
                  </a:moveTo>
                  <a:cubicBezTo>
                    <a:pt x="65878" y="299956"/>
                    <a:pt x="65375" y="299450"/>
                    <a:pt x="64871" y="298691"/>
                  </a:cubicBezTo>
                  <a:cubicBezTo>
                    <a:pt x="53289" y="286291"/>
                    <a:pt x="36166" y="265794"/>
                    <a:pt x="25591" y="224547"/>
                  </a:cubicBezTo>
                  <a:cubicBezTo>
                    <a:pt x="19799" y="201519"/>
                    <a:pt x="17533" y="175455"/>
                    <a:pt x="17533" y="151921"/>
                  </a:cubicBezTo>
                  <a:cubicBezTo>
                    <a:pt x="17533" y="85369"/>
                    <a:pt x="33397" y="38807"/>
                    <a:pt x="63612" y="5911"/>
                  </a:cubicBezTo>
                  <a:cubicBezTo>
                    <a:pt x="65878" y="3633"/>
                    <a:pt x="65878" y="3127"/>
                    <a:pt x="65878" y="2621"/>
                  </a:cubicBezTo>
                  <a:cubicBezTo>
                    <a:pt x="65878" y="91"/>
                    <a:pt x="63864" y="91"/>
                    <a:pt x="62857" y="91"/>
                  </a:cubicBezTo>
                  <a:cubicBezTo>
                    <a:pt x="59080" y="91"/>
                    <a:pt x="45483" y="15274"/>
                    <a:pt x="42209" y="19069"/>
                  </a:cubicBezTo>
                  <a:cubicBezTo>
                    <a:pt x="16526" y="49689"/>
                    <a:pt x="159" y="95238"/>
                    <a:pt x="159" y="151668"/>
                  </a:cubicBezTo>
                  <a:cubicBezTo>
                    <a:pt x="159" y="187601"/>
                    <a:pt x="6454" y="238465"/>
                    <a:pt x="39440" y="281230"/>
                  </a:cubicBezTo>
                  <a:cubicBezTo>
                    <a:pt x="41958" y="284267"/>
                    <a:pt x="58325" y="303499"/>
                    <a:pt x="62857" y="303499"/>
                  </a:cubicBezTo>
                  <a:cubicBezTo>
                    <a:pt x="63864" y="303499"/>
                    <a:pt x="65878" y="303499"/>
                    <a:pt x="65878" y="300968"/>
                  </a:cubicBezTo>
                  <a:close/>
                </a:path>
              </a:pathLst>
            </a:custGeom>
            <a:solidFill>
              <a:srgbClr val="000000"/>
            </a:solidFill>
            <a:ln w="25274"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63EAFA3A-F7DF-7E12-102E-BD1426217908}"/>
                </a:ext>
              </a:extLst>
            </p:cNvPr>
            <p:cNvSpPr/>
            <p:nvPr>
              <p:custDataLst>
                <p:tags r:id="rId22"/>
              </p:custDataLst>
            </p:nvPr>
          </p:nvSpPr>
          <p:spPr>
            <a:xfrm>
              <a:off x="7661978" y="3851147"/>
              <a:ext cx="92661" cy="178400"/>
            </a:xfrm>
            <a:custGeom>
              <a:avLst/>
              <a:gdLst>
                <a:gd name="connsiteX0" fmla="*/ 48512 w 92661"/>
                <a:gd name="connsiteY0" fmla="*/ 2882 h 178400"/>
                <a:gd name="connsiteX1" fmla="*/ 45239 w 92661"/>
                <a:gd name="connsiteY1" fmla="*/ 99 h 178400"/>
                <a:gd name="connsiteX2" fmla="*/ 14520 w 92661"/>
                <a:gd name="connsiteY2" fmla="*/ 2629 h 178400"/>
                <a:gd name="connsiteX3" fmla="*/ 9735 w 92661"/>
                <a:gd name="connsiteY3" fmla="*/ 7690 h 178400"/>
                <a:gd name="connsiteX4" fmla="*/ 15779 w 92661"/>
                <a:gd name="connsiteY4" fmla="*/ 10727 h 178400"/>
                <a:gd name="connsiteX5" fmla="*/ 28368 w 92661"/>
                <a:gd name="connsiteY5" fmla="*/ 15029 h 178400"/>
                <a:gd name="connsiteX6" fmla="*/ 24843 w 92661"/>
                <a:gd name="connsiteY6" fmla="*/ 30718 h 178400"/>
                <a:gd name="connsiteX7" fmla="*/ 4196 w 92661"/>
                <a:gd name="connsiteY7" fmla="*/ 113212 h 178400"/>
                <a:gd name="connsiteX8" fmla="*/ 167 w 92661"/>
                <a:gd name="connsiteY8" fmla="*/ 138771 h 178400"/>
                <a:gd name="connsiteX9" fmla="*/ 32145 w 92661"/>
                <a:gd name="connsiteY9" fmla="*/ 178500 h 178400"/>
                <a:gd name="connsiteX10" fmla="*/ 92829 w 92661"/>
                <a:gd name="connsiteY10" fmla="*/ 104356 h 178400"/>
                <a:gd name="connsiteX11" fmla="*/ 59340 w 92661"/>
                <a:gd name="connsiteY11" fmla="*/ 63867 h 178400"/>
                <a:gd name="connsiteX12" fmla="*/ 29879 w 92661"/>
                <a:gd name="connsiteY12" fmla="*/ 79051 h 178400"/>
                <a:gd name="connsiteX13" fmla="*/ 48512 w 92661"/>
                <a:gd name="connsiteY13" fmla="*/ 2882 h 178400"/>
                <a:gd name="connsiteX14" fmla="*/ 24843 w 92661"/>
                <a:gd name="connsiteY14" fmla="*/ 98536 h 178400"/>
                <a:gd name="connsiteX15" fmla="*/ 28620 w 92661"/>
                <a:gd name="connsiteY15" fmla="*/ 89679 h 178400"/>
                <a:gd name="connsiteX16" fmla="*/ 58836 w 92661"/>
                <a:gd name="connsiteY16" fmla="*/ 69435 h 178400"/>
                <a:gd name="connsiteX17" fmla="*/ 74699 w 92661"/>
                <a:gd name="connsiteY17" fmla="*/ 93221 h 178400"/>
                <a:gd name="connsiteX18" fmla="*/ 61858 w 92661"/>
                <a:gd name="connsiteY18" fmla="*/ 146868 h 178400"/>
                <a:gd name="connsiteX19" fmla="*/ 32145 w 92661"/>
                <a:gd name="connsiteY19" fmla="*/ 172933 h 178400"/>
                <a:gd name="connsiteX20" fmla="*/ 15275 w 92661"/>
                <a:gd name="connsiteY20" fmla="*/ 147374 h 178400"/>
                <a:gd name="connsiteX21" fmla="*/ 19304 w 92661"/>
                <a:gd name="connsiteY21" fmla="*/ 121816 h 178400"/>
                <a:gd name="connsiteX22" fmla="*/ 24843 w 92661"/>
                <a:gd name="connsiteY22" fmla="*/ 9853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661" h="178400">
                  <a:moveTo>
                    <a:pt x="48512" y="2882"/>
                  </a:moveTo>
                  <a:cubicBezTo>
                    <a:pt x="48512" y="2629"/>
                    <a:pt x="48512" y="99"/>
                    <a:pt x="45239" y="99"/>
                  </a:cubicBezTo>
                  <a:cubicBezTo>
                    <a:pt x="39448" y="99"/>
                    <a:pt x="21066" y="2123"/>
                    <a:pt x="14520" y="2629"/>
                  </a:cubicBezTo>
                  <a:cubicBezTo>
                    <a:pt x="12505" y="2882"/>
                    <a:pt x="9735" y="3135"/>
                    <a:pt x="9735" y="7690"/>
                  </a:cubicBezTo>
                  <a:cubicBezTo>
                    <a:pt x="9735" y="10727"/>
                    <a:pt x="12002" y="10727"/>
                    <a:pt x="15779" y="10727"/>
                  </a:cubicBezTo>
                  <a:cubicBezTo>
                    <a:pt x="27865" y="10727"/>
                    <a:pt x="28368" y="12498"/>
                    <a:pt x="28368" y="15029"/>
                  </a:cubicBezTo>
                  <a:cubicBezTo>
                    <a:pt x="28368" y="16800"/>
                    <a:pt x="26102" y="25404"/>
                    <a:pt x="24843" y="30718"/>
                  </a:cubicBezTo>
                  <a:lnTo>
                    <a:pt x="4196" y="113212"/>
                  </a:lnTo>
                  <a:cubicBezTo>
                    <a:pt x="1174" y="125865"/>
                    <a:pt x="167" y="129914"/>
                    <a:pt x="167" y="138771"/>
                  </a:cubicBezTo>
                  <a:cubicBezTo>
                    <a:pt x="167" y="162810"/>
                    <a:pt x="13512" y="178500"/>
                    <a:pt x="32145" y="178500"/>
                  </a:cubicBezTo>
                  <a:cubicBezTo>
                    <a:pt x="61858" y="178500"/>
                    <a:pt x="92829" y="140795"/>
                    <a:pt x="92829" y="104356"/>
                  </a:cubicBezTo>
                  <a:cubicBezTo>
                    <a:pt x="92829" y="81328"/>
                    <a:pt x="79484" y="63867"/>
                    <a:pt x="59340" y="63867"/>
                  </a:cubicBezTo>
                  <a:cubicBezTo>
                    <a:pt x="47757" y="63867"/>
                    <a:pt x="37433" y="71206"/>
                    <a:pt x="29879" y="79051"/>
                  </a:cubicBezTo>
                  <a:lnTo>
                    <a:pt x="48512" y="2882"/>
                  </a:lnTo>
                  <a:close/>
                  <a:moveTo>
                    <a:pt x="24843" y="98536"/>
                  </a:moveTo>
                  <a:cubicBezTo>
                    <a:pt x="26354" y="92968"/>
                    <a:pt x="26354" y="92462"/>
                    <a:pt x="28620" y="89679"/>
                  </a:cubicBezTo>
                  <a:cubicBezTo>
                    <a:pt x="40958" y="73230"/>
                    <a:pt x="52289" y="69435"/>
                    <a:pt x="58836" y="69435"/>
                  </a:cubicBezTo>
                  <a:cubicBezTo>
                    <a:pt x="67901" y="69435"/>
                    <a:pt x="74699" y="77026"/>
                    <a:pt x="74699" y="93221"/>
                  </a:cubicBezTo>
                  <a:cubicBezTo>
                    <a:pt x="74699" y="108151"/>
                    <a:pt x="66390" y="137252"/>
                    <a:pt x="61858" y="146868"/>
                  </a:cubicBezTo>
                  <a:cubicBezTo>
                    <a:pt x="53548" y="163823"/>
                    <a:pt x="41966" y="172933"/>
                    <a:pt x="32145" y="172933"/>
                  </a:cubicBezTo>
                  <a:cubicBezTo>
                    <a:pt x="23584" y="172933"/>
                    <a:pt x="15275" y="166100"/>
                    <a:pt x="15275" y="147374"/>
                  </a:cubicBezTo>
                  <a:cubicBezTo>
                    <a:pt x="15275" y="142566"/>
                    <a:pt x="15275" y="137758"/>
                    <a:pt x="19304" y="121816"/>
                  </a:cubicBezTo>
                  <a:lnTo>
                    <a:pt x="24843" y="98536"/>
                  </a:lnTo>
                  <a:close/>
                </a:path>
              </a:pathLst>
            </a:custGeom>
            <a:solidFill>
              <a:srgbClr val="000000"/>
            </a:solidFill>
            <a:ln w="25274"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EA4A64E0-86F2-9849-70BF-36C191F6B22E}"/>
                </a:ext>
              </a:extLst>
            </p:cNvPr>
            <p:cNvSpPr/>
            <p:nvPr>
              <p:custDataLst>
                <p:tags r:id="rId23"/>
              </p:custDataLst>
            </p:nvPr>
          </p:nvSpPr>
          <p:spPr>
            <a:xfrm>
              <a:off x="7765509" y="3914916"/>
              <a:ext cx="206222" cy="114632"/>
            </a:xfrm>
            <a:custGeom>
              <a:avLst/>
              <a:gdLst>
                <a:gd name="connsiteX0" fmla="*/ 15027 w 206222"/>
                <a:gd name="connsiteY0" fmla="*/ 97017 h 114632"/>
                <a:gd name="connsiteX1" fmla="*/ 12761 w 206222"/>
                <a:gd name="connsiteY1" fmla="*/ 107898 h 114632"/>
                <a:gd name="connsiteX2" fmla="*/ 20063 w 206222"/>
                <a:gd name="connsiteY2" fmla="*/ 114731 h 114632"/>
                <a:gd name="connsiteX3" fmla="*/ 29380 w 206222"/>
                <a:gd name="connsiteY3" fmla="*/ 107645 h 114632"/>
                <a:gd name="connsiteX4" fmla="*/ 34164 w 206222"/>
                <a:gd name="connsiteY4" fmla="*/ 88920 h 114632"/>
                <a:gd name="connsiteX5" fmla="*/ 39704 w 206222"/>
                <a:gd name="connsiteY5" fmla="*/ 66145 h 114632"/>
                <a:gd name="connsiteX6" fmla="*/ 43984 w 206222"/>
                <a:gd name="connsiteY6" fmla="*/ 49191 h 114632"/>
                <a:gd name="connsiteX7" fmla="*/ 47258 w 206222"/>
                <a:gd name="connsiteY7" fmla="*/ 36538 h 114632"/>
                <a:gd name="connsiteX8" fmla="*/ 88301 w 206222"/>
                <a:gd name="connsiteY8" fmla="*/ 5666 h 114632"/>
                <a:gd name="connsiteX9" fmla="*/ 101898 w 206222"/>
                <a:gd name="connsiteY9" fmla="*/ 23379 h 114632"/>
                <a:gd name="connsiteX10" fmla="*/ 98121 w 206222"/>
                <a:gd name="connsiteY10" fmla="*/ 44383 h 114632"/>
                <a:gd name="connsiteX11" fmla="*/ 91070 w 206222"/>
                <a:gd name="connsiteY11" fmla="*/ 73737 h 114632"/>
                <a:gd name="connsiteX12" fmla="*/ 86035 w 206222"/>
                <a:gd name="connsiteY12" fmla="*/ 92968 h 114632"/>
                <a:gd name="connsiteX13" fmla="*/ 82761 w 206222"/>
                <a:gd name="connsiteY13" fmla="*/ 107898 h 114632"/>
                <a:gd name="connsiteX14" fmla="*/ 90063 w 206222"/>
                <a:gd name="connsiteY14" fmla="*/ 114731 h 114632"/>
                <a:gd name="connsiteX15" fmla="*/ 101394 w 206222"/>
                <a:gd name="connsiteY15" fmla="*/ 100307 h 114632"/>
                <a:gd name="connsiteX16" fmla="*/ 116502 w 206222"/>
                <a:gd name="connsiteY16" fmla="*/ 39322 h 114632"/>
                <a:gd name="connsiteX17" fmla="*/ 158049 w 206222"/>
                <a:gd name="connsiteY17" fmla="*/ 5666 h 114632"/>
                <a:gd name="connsiteX18" fmla="*/ 171646 w 206222"/>
                <a:gd name="connsiteY18" fmla="*/ 23379 h 114632"/>
                <a:gd name="connsiteX19" fmla="*/ 156034 w 206222"/>
                <a:gd name="connsiteY19" fmla="*/ 80063 h 114632"/>
                <a:gd name="connsiteX20" fmla="*/ 152761 w 206222"/>
                <a:gd name="connsiteY20" fmla="*/ 93981 h 114632"/>
                <a:gd name="connsiteX21" fmla="*/ 173409 w 206222"/>
                <a:gd name="connsiteY21" fmla="*/ 114731 h 114632"/>
                <a:gd name="connsiteX22" fmla="*/ 206394 w 206222"/>
                <a:gd name="connsiteY22" fmla="*/ 75761 h 114632"/>
                <a:gd name="connsiteX23" fmla="*/ 203373 w 206222"/>
                <a:gd name="connsiteY23" fmla="*/ 73230 h 114632"/>
                <a:gd name="connsiteX24" fmla="*/ 199596 w 206222"/>
                <a:gd name="connsiteY24" fmla="*/ 77785 h 114632"/>
                <a:gd name="connsiteX25" fmla="*/ 173912 w 206222"/>
                <a:gd name="connsiteY25" fmla="*/ 109164 h 114632"/>
                <a:gd name="connsiteX26" fmla="*/ 167869 w 206222"/>
                <a:gd name="connsiteY26" fmla="*/ 100813 h 114632"/>
                <a:gd name="connsiteX27" fmla="*/ 172401 w 206222"/>
                <a:gd name="connsiteY27" fmla="*/ 82846 h 114632"/>
                <a:gd name="connsiteX28" fmla="*/ 187761 w 206222"/>
                <a:gd name="connsiteY28" fmla="*/ 27175 h 114632"/>
                <a:gd name="connsiteX29" fmla="*/ 158804 w 206222"/>
                <a:gd name="connsiteY29" fmla="*/ 99 h 114632"/>
                <a:gd name="connsiteX30" fmla="*/ 117761 w 206222"/>
                <a:gd name="connsiteY30" fmla="*/ 24645 h 114632"/>
                <a:gd name="connsiteX31" fmla="*/ 109704 w 206222"/>
                <a:gd name="connsiteY31" fmla="*/ 6678 h 114632"/>
                <a:gd name="connsiteX32" fmla="*/ 89056 w 206222"/>
                <a:gd name="connsiteY32" fmla="*/ 99 h 114632"/>
                <a:gd name="connsiteX33" fmla="*/ 49776 w 206222"/>
                <a:gd name="connsiteY33" fmla="*/ 22114 h 114632"/>
                <a:gd name="connsiteX34" fmla="*/ 26610 w 206222"/>
                <a:gd name="connsiteY34" fmla="*/ 99 h 114632"/>
                <a:gd name="connsiteX35" fmla="*/ 7977 w 206222"/>
                <a:gd name="connsiteY35" fmla="*/ 14523 h 114632"/>
                <a:gd name="connsiteX36" fmla="*/ 171 w 206222"/>
                <a:gd name="connsiteY36" fmla="*/ 39069 h 114632"/>
                <a:gd name="connsiteX37" fmla="*/ 3193 w 206222"/>
                <a:gd name="connsiteY37" fmla="*/ 41599 h 114632"/>
                <a:gd name="connsiteX38" fmla="*/ 7473 w 206222"/>
                <a:gd name="connsiteY38" fmla="*/ 35779 h 114632"/>
                <a:gd name="connsiteX39" fmla="*/ 25855 w 206222"/>
                <a:gd name="connsiteY39" fmla="*/ 5666 h 114632"/>
                <a:gd name="connsiteX40" fmla="*/ 33660 w 206222"/>
                <a:gd name="connsiteY40" fmla="*/ 17306 h 114632"/>
                <a:gd name="connsiteX41" fmla="*/ 29632 w 206222"/>
                <a:gd name="connsiteY41" fmla="*/ 38562 h 114632"/>
                <a:gd name="connsiteX42" fmla="*/ 15027 w 206222"/>
                <a:gd name="connsiteY42" fmla="*/ 9701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222" h="114632">
                  <a:moveTo>
                    <a:pt x="15027" y="97017"/>
                  </a:moveTo>
                  <a:cubicBezTo>
                    <a:pt x="14272" y="100813"/>
                    <a:pt x="12761" y="106633"/>
                    <a:pt x="12761" y="107898"/>
                  </a:cubicBezTo>
                  <a:cubicBezTo>
                    <a:pt x="12761" y="112453"/>
                    <a:pt x="16286" y="114731"/>
                    <a:pt x="20063" y="114731"/>
                  </a:cubicBezTo>
                  <a:cubicBezTo>
                    <a:pt x="23085" y="114731"/>
                    <a:pt x="27617" y="112706"/>
                    <a:pt x="29380" y="107645"/>
                  </a:cubicBezTo>
                  <a:cubicBezTo>
                    <a:pt x="29632" y="107139"/>
                    <a:pt x="32653" y="95246"/>
                    <a:pt x="34164" y="88920"/>
                  </a:cubicBezTo>
                  <a:lnTo>
                    <a:pt x="39704" y="66145"/>
                  </a:lnTo>
                  <a:cubicBezTo>
                    <a:pt x="41214" y="60578"/>
                    <a:pt x="42725" y="55011"/>
                    <a:pt x="43984" y="49191"/>
                  </a:cubicBezTo>
                  <a:cubicBezTo>
                    <a:pt x="44991" y="44889"/>
                    <a:pt x="47006" y="37550"/>
                    <a:pt x="47258" y="36538"/>
                  </a:cubicBezTo>
                  <a:cubicBezTo>
                    <a:pt x="51035" y="28693"/>
                    <a:pt x="64380" y="5666"/>
                    <a:pt x="88301" y="5666"/>
                  </a:cubicBezTo>
                  <a:cubicBezTo>
                    <a:pt x="99632" y="5666"/>
                    <a:pt x="101898" y="15029"/>
                    <a:pt x="101898" y="23379"/>
                  </a:cubicBezTo>
                  <a:cubicBezTo>
                    <a:pt x="101898" y="29706"/>
                    <a:pt x="100135" y="36791"/>
                    <a:pt x="98121" y="44383"/>
                  </a:cubicBezTo>
                  <a:lnTo>
                    <a:pt x="91070" y="73737"/>
                  </a:lnTo>
                  <a:lnTo>
                    <a:pt x="86035" y="92968"/>
                  </a:lnTo>
                  <a:cubicBezTo>
                    <a:pt x="85027" y="98029"/>
                    <a:pt x="82761" y="106633"/>
                    <a:pt x="82761" y="107898"/>
                  </a:cubicBezTo>
                  <a:cubicBezTo>
                    <a:pt x="82761" y="112453"/>
                    <a:pt x="86286" y="114731"/>
                    <a:pt x="90063" y="114731"/>
                  </a:cubicBezTo>
                  <a:cubicBezTo>
                    <a:pt x="97869" y="114731"/>
                    <a:pt x="99380" y="108405"/>
                    <a:pt x="101394" y="100307"/>
                  </a:cubicBezTo>
                  <a:cubicBezTo>
                    <a:pt x="104919" y="86136"/>
                    <a:pt x="114236" y="49191"/>
                    <a:pt x="116502" y="39322"/>
                  </a:cubicBezTo>
                  <a:cubicBezTo>
                    <a:pt x="117258" y="36032"/>
                    <a:pt x="130603" y="5666"/>
                    <a:pt x="158049" y="5666"/>
                  </a:cubicBezTo>
                  <a:cubicBezTo>
                    <a:pt x="168876" y="5666"/>
                    <a:pt x="171646" y="14270"/>
                    <a:pt x="171646" y="23379"/>
                  </a:cubicBezTo>
                  <a:cubicBezTo>
                    <a:pt x="171646" y="37803"/>
                    <a:pt x="161070" y="66651"/>
                    <a:pt x="156034" y="80063"/>
                  </a:cubicBezTo>
                  <a:cubicBezTo>
                    <a:pt x="153768" y="86136"/>
                    <a:pt x="152761" y="88920"/>
                    <a:pt x="152761" y="93981"/>
                  </a:cubicBezTo>
                  <a:cubicBezTo>
                    <a:pt x="152761" y="105874"/>
                    <a:pt x="161574" y="114731"/>
                    <a:pt x="173409" y="114731"/>
                  </a:cubicBezTo>
                  <a:cubicBezTo>
                    <a:pt x="197078" y="114731"/>
                    <a:pt x="206394" y="77785"/>
                    <a:pt x="206394" y="75761"/>
                  </a:cubicBezTo>
                  <a:cubicBezTo>
                    <a:pt x="206394" y="73230"/>
                    <a:pt x="204128" y="73230"/>
                    <a:pt x="203373" y="73230"/>
                  </a:cubicBezTo>
                  <a:cubicBezTo>
                    <a:pt x="200855" y="73230"/>
                    <a:pt x="200855" y="73990"/>
                    <a:pt x="199596" y="77785"/>
                  </a:cubicBezTo>
                  <a:cubicBezTo>
                    <a:pt x="195819" y="91197"/>
                    <a:pt x="187761" y="109164"/>
                    <a:pt x="173912" y="109164"/>
                  </a:cubicBezTo>
                  <a:cubicBezTo>
                    <a:pt x="169632" y="109164"/>
                    <a:pt x="167869" y="106633"/>
                    <a:pt x="167869" y="100813"/>
                  </a:cubicBezTo>
                  <a:cubicBezTo>
                    <a:pt x="167869" y="94487"/>
                    <a:pt x="170135" y="88413"/>
                    <a:pt x="172401" y="82846"/>
                  </a:cubicBezTo>
                  <a:cubicBezTo>
                    <a:pt x="177186" y="69688"/>
                    <a:pt x="187761" y="41599"/>
                    <a:pt x="187761" y="27175"/>
                  </a:cubicBezTo>
                  <a:cubicBezTo>
                    <a:pt x="187761" y="10727"/>
                    <a:pt x="177689" y="99"/>
                    <a:pt x="158804" y="99"/>
                  </a:cubicBezTo>
                  <a:cubicBezTo>
                    <a:pt x="139919" y="99"/>
                    <a:pt x="127078" y="11233"/>
                    <a:pt x="117761" y="24645"/>
                  </a:cubicBezTo>
                  <a:cubicBezTo>
                    <a:pt x="117509" y="21355"/>
                    <a:pt x="116754" y="12751"/>
                    <a:pt x="109704" y="6678"/>
                  </a:cubicBezTo>
                  <a:cubicBezTo>
                    <a:pt x="103409" y="1364"/>
                    <a:pt x="95351" y="99"/>
                    <a:pt x="89056" y="99"/>
                  </a:cubicBezTo>
                  <a:cubicBezTo>
                    <a:pt x="66394" y="99"/>
                    <a:pt x="54056" y="16294"/>
                    <a:pt x="49776" y="22114"/>
                  </a:cubicBezTo>
                  <a:cubicBezTo>
                    <a:pt x="48517" y="7690"/>
                    <a:pt x="37941" y="99"/>
                    <a:pt x="26610" y="99"/>
                  </a:cubicBezTo>
                  <a:cubicBezTo>
                    <a:pt x="15027" y="99"/>
                    <a:pt x="10243" y="9968"/>
                    <a:pt x="7977" y="14523"/>
                  </a:cubicBezTo>
                  <a:cubicBezTo>
                    <a:pt x="3445" y="23379"/>
                    <a:pt x="171" y="38309"/>
                    <a:pt x="171" y="39069"/>
                  </a:cubicBezTo>
                  <a:cubicBezTo>
                    <a:pt x="171" y="41599"/>
                    <a:pt x="2689" y="41599"/>
                    <a:pt x="3193" y="41599"/>
                  </a:cubicBezTo>
                  <a:cubicBezTo>
                    <a:pt x="5711" y="41599"/>
                    <a:pt x="5963" y="41346"/>
                    <a:pt x="7473" y="35779"/>
                  </a:cubicBezTo>
                  <a:cubicBezTo>
                    <a:pt x="11754" y="17812"/>
                    <a:pt x="16790" y="5666"/>
                    <a:pt x="25855" y="5666"/>
                  </a:cubicBezTo>
                  <a:cubicBezTo>
                    <a:pt x="29883" y="5666"/>
                    <a:pt x="33660" y="7690"/>
                    <a:pt x="33660" y="17306"/>
                  </a:cubicBezTo>
                  <a:cubicBezTo>
                    <a:pt x="33660" y="22620"/>
                    <a:pt x="32905" y="25404"/>
                    <a:pt x="29632" y="38562"/>
                  </a:cubicBezTo>
                  <a:lnTo>
                    <a:pt x="15027" y="97017"/>
                  </a:lnTo>
                  <a:close/>
                </a:path>
              </a:pathLst>
            </a:custGeom>
            <a:solidFill>
              <a:srgbClr val="000000"/>
            </a:solidFill>
            <a:ln w="25274"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57041413-EC16-8D7D-6CF3-01B3120D97F3}"/>
                </a:ext>
              </a:extLst>
            </p:cNvPr>
            <p:cNvSpPr/>
            <p:nvPr>
              <p:custDataLst>
                <p:tags r:id="rId24"/>
              </p:custDataLst>
            </p:nvPr>
          </p:nvSpPr>
          <p:spPr>
            <a:xfrm>
              <a:off x="7986591" y="3914916"/>
              <a:ext cx="166690" cy="114632"/>
            </a:xfrm>
            <a:custGeom>
              <a:avLst/>
              <a:gdLst>
                <a:gd name="connsiteX0" fmla="*/ 109209 w 166690"/>
                <a:gd name="connsiteY0" fmla="*/ 26163 h 114632"/>
                <a:gd name="connsiteX1" fmla="*/ 112986 w 166690"/>
                <a:gd name="connsiteY1" fmla="*/ 9715 h 114632"/>
                <a:gd name="connsiteX2" fmla="*/ 105684 w 166690"/>
                <a:gd name="connsiteY2" fmla="*/ 2882 h 114632"/>
                <a:gd name="connsiteX3" fmla="*/ 96367 w 166690"/>
                <a:gd name="connsiteY3" fmla="*/ 9968 h 114632"/>
                <a:gd name="connsiteX4" fmla="*/ 82014 w 166690"/>
                <a:gd name="connsiteY4" fmla="*/ 66651 h 114632"/>
                <a:gd name="connsiteX5" fmla="*/ 79748 w 166690"/>
                <a:gd name="connsiteY5" fmla="*/ 83352 h 114632"/>
                <a:gd name="connsiteX6" fmla="*/ 80000 w 166690"/>
                <a:gd name="connsiteY6" fmla="*/ 87907 h 114632"/>
                <a:gd name="connsiteX7" fmla="*/ 56835 w 166690"/>
                <a:gd name="connsiteY7" fmla="*/ 109164 h 114632"/>
                <a:gd name="connsiteX8" fmla="*/ 36691 w 166690"/>
                <a:gd name="connsiteY8" fmla="*/ 86136 h 114632"/>
                <a:gd name="connsiteX9" fmla="*/ 49784 w 166690"/>
                <a:gd name="connsiteY9" fmla="*/ 37044 h 114632"/>
                <a:gd name="connsiteX10" fmla="*/ 54065 w 166690"/>
                <a:gd name="connsiteY10" fmla="*/ 20849 h 114632"/>
                <a:gd name="connsiteX11" fmla="*/ 33417 w 166690"/>
                <a:gd name="connsiteY11" fmla="*/ 99 h 114632"/>
                <a:gd name="connsiteX12" fmla="*/ 180 w 166690"/>
                <a:gd name="connsiteY12" fmla="*/ 39069 h 114632"/>
                <a:gd name="connsiteX13" fmla="*/ 3202 w 166690"/>
                <a:gd name="connsiteY13" fmla="*/ 41599 h 114632"/>
                <a:gd name="connsiteX14" fmla="*/ 7230 w 166690"/>
                <a:gd name="connsiteY14" fmla="*/ 37044 h 114632"/>
                <a:gd name="connsiteX15" fmla="*/ 32662 w 166690"/>
                <a:gd name="connsiteY15" fmla="*/ 5666 h 114632"/>
                <a:gd name="connsiteX16" fmla="*/ 38957 w 166690"/>
                <a:gd name="connsiteY16" fmla="*/ 14016 h 114632"/>
                <a:gd name="connsiteX17" fmla="*/ 34425 w 166690"/>
                <a:gd name="connsiteY17" fmla="*/ 31730 h 114632"/>
                <a:gd name="connsiteX18" fmla="*/ 20324 w 166690"/>
                <a:gd name="connsiteY18" fmla="*/ 82846 h 114632"/>
                <a:gd name="connsiteX19" fmla="*/ 56079 w 166690"/>
                <a:gd name="connsiteY19" fmla="*/ 114731 h 114632"/>
                <a:gd name="connsiteX20" fmla="*/ 82266 w 166690"/>
                <a:gd name="connsiteY20" fmla="*/ 97017 h 114632"/>
                <a:gd name="connsiteX21" fmla="*/ 113741 w 166690"/>
                <a:gd name="connsiteY21" fmla="*/ 114731 h 114632"/>
                <a:gd name="connsiteX22" fmla="*/ 150252 w 166690"/>
                <a:gd name="connsiteY22" fmla="*/ 83605 h 114632"/>
                <a:gd name="connsiteX23" fmla="*/ 166871 w 166690"/>
                <a:gd name="connsiteY23" fmla="*/ 17812 h 114632"/>
                <a:gd name="connsiteX24" fmla="*/ 155791 w 166690"/>
                <a:gd name="connsiteY24" fmla="*/ 99 h 114632"/>
                <a:gd name="connsiteX25" fmla="*/ 143201 w 166690"/>
                <a:gd name="connsiteY25" fmla="*/ 12245 h 114632"/>
                <a:gd name="connsiteX26" fmla="*/ 146978 w 166690"/>
                <a:gd name="connsiteY26" fmla="*/ 19077 h 114632"/>
                <a:gd name="connsiteX27" fmla="*/ 156043 w 166690"/>
                <a:gd name="connsiteY27" fmla="*/ 40587 h 114632"/>
                <a:gd name="connsiteX28" fmla="*/ 142194 w 166690"/>
                <a:gd name="connsiteY28" fmla="*/ 86895 h 114632"/>
                <a:gd name="connsiteX29" fmla="*/ 114496 w 166690"/>
                <a:gd name="connsiteY29" fmla="*/ 109164 h 114632"/>
                <a:gd name="connsiteX30" fmla="*/ 95863 w 166690"/>
                <a:gd name="connsiteY30" fmla="*/ 87148 h 114632"/>
                <a:gd name="connsiteX31" fmla="*/ 98633 w 166690"/>
                <a:gd name="connsiteY31" fmla="*/ 68675 h 114632"/>
                <a:gd name="connsiteX32" fmla="*/ 109209 w 166690"/>
                <a:gd name="connsiteY32" fmla="*/ 2616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690" h="114632">
                  <a:moveTo>
                    <a:pt x="109209" y="26163"/>
                  </a:moveTo>
                  <a:cubicBezTo>
                    <a:pt x="110468" y="20596"/>
                    <a:pt x="112986" y="11233"/>
                    <a:pt x="112986" y="9715"/>
                  </a:cubicBezTo>
                  <a:cubicBezTo>
                    <a:pt x="112986" y="5160"/>
                    <a:pt x="109460" y="2882"/>
                    <a:pt x="105684" y="2882"/>
                  </a:cubicBezTo>
                  <a:cubicBezTo>
                    <a:pt x="102662" y="2882"/>
                    <a:pt x="98130" y="4907"/>
                    <a:pt x="96367" y="9968"/>
                  </a:cubicBezTo>
                  <a:cubicBezTo>
                    <a:pt x="95612" y="11739"/>
                    <a:pt x="83777" y="60072"/>
                    <a:pt x="82014" y="66651"/>
                  </a:cubicBezTo>
                  <a:cubicBezTo>
                    <a:pt x="80252" y="74243"/>
                    <a:pt x="79748" y="78798"/>
                    <a:pt x="79748" y="83352"/>
                  </a:cubicBezTo>
                  <a:cubicBezTo>
                    <a:pt x="79748" y="86136"/>
                    <a:pt x="79748" y="86642"/>
                    <a:pt x="80000" y="87907"/>
                  </a:cubicBezTo>
                  <a:cubicBezTo>
                    <a:pt x="74209" y="101319"/>
                    <a:pt x="66655" y="109164"/>
                    <a:pt x="56835" y="109164"/>
                  </a:cubicBezTo>
                  <a:cubicBezTo>
                    <a:pt x="36691" y="109164"/>
                    <a:pt x="36691" y="90438"/>
                    <a:pt x="36691" y="86136"/>
                  </a:cubicBezTo>
                  <a:cubicBezTo>
                    <a:pt x="36691" y="78038"/>
                    <a:pt x="37950" y="68169"/>
                    <a:pt x="49784" y="37044"/>
                  </a:cubicBezTo>
                  <a:cubicBezTo>
                    <a:pt x="52554" y="29453"/>
                    <a:pt x="54065" y="25910"/>
                    <a:pt x="54065" y="20849"/>
                  </a:cubicBezTo>
                  <a:cubicBezTo>
                    <a:pt x="54065" y="9462"/>
                    <a:pt x="45756" y="99"/>
                    <a:pt x="33417" y="99"/>
                  </a:cubicBezTo>
                  <a:cubicBezTo>
                    <a:pt x="9497" y="99"/>
                    <a:pt x="180" y="36791"/>
                    <a:pt x="180" y="39069"/>
                  </a:cubicBezTo>
                  <a:cubicBezTo>
                    <a:pt x="180" y="41599"/>
                    <a:pt x="2698" y="41599"/>
                    <a:pt x="3202" y="41599"/>
                  </a:cubicBezTo>
                  <a:cubicBezTo>
                    <a:pt x="5720" y="41599"/>
                    <a:pt x="5971" y="41093"/>
                    <a:pt x="7230" y="37044"/>
                  </a:cubicBezTo>
                  <a:cubicBezTo>
                    <a:pt x="14029" y="13510"/>
                    <a:pt x="23849" y="5666"/>
                    <a:pt x="32662" y="5666"/>
                  </a:cubicBezTo>
                  <a:cubicBezTo>
                    <a:pt x="34928" y="5666"/>
                    <a:pt x="38957" y="5919"/>
                    <a:pt x="38957" y="14016"/>
                  </a:cubicBezTo>
                  <a:cubicBezTo>
                    <a:pt x="38957" y="20343"/>
                    <a:pt x="36187" y="27428"/>
                    <a:pt x="34425" y="31730"/>
                  </a:cubicBezTo>
                  <a:cubicBezTo>
                    <a:pt x="23345" y="61590"/>
                    <a:pt x="20324" y="73230"/>
                    <a:pt x="20324" y="82846"/>
                  </a:cubicBezTo>
                  <a:cubicBezTo>
                    <a:pt x="20324" y="105874"/>
                    <a:pt x="37194" y="114731"/>
                    <a:pt x="56079" y="114731"/>
                  </a:cubicBezTo>
                  <a:cubicBezTo>
                    <a:pt x="60360" y="114731"/>
                    <a:pt x="72194" y="114731"/>
                    <a:pt x="82266" y="97017"/>
                  </a:cubicBezTo>
                  <a:cubicBezTo>
                    <a:pt x="88813" y="113212"/>
                    <a:pt x="106187" y="114731"/>
                    <a:pt x="113741" y="114731"/>
                  </a:cubicBezTo>
                  <a:cubicBezTo>
                    <a:pt x="132626" y="114731"/>
                    <a:pt x="143705" y="98789"/>
                    <a:pt x="150252" y="83605"/>
                  </a:cubicBezTo>
                  <a:cubicBezTo>
                    <a:pt x="158813" y="63868"/>
                    <a:pt x="166871" y="29959"/>
                    <a:pt x="166871" y="17812"/>
                  </a:cubicBezTo>
                  <a:cubicBezTo>
                    <a:pt x="166871" y="3894"/>
                    <a:pt x="160072" y="99"/>
                    <a:pt x="155791" y="99"/>
                  </a:cubicBezTo>
                  <a:cubicBezTo>
                    <a:pt x="149496" y="99"/>
                    <a:pt x="143201" y="6678"/>
                    <a:pt x="143201" y="12245"/>
                  </a:cubicBezTo>
                  <a:cubicBezTo>
                    <a:pt x="143201" y="15535"/>
                    <a:pt x="144712" y="17053"/>
                    <a:pt x="146978" y="19077"/>
                  </a:cubicBezTo>
                  <a:cubicBezTo>
                    <a:pt x="149748" y="21861"/>
                    <a:pt x="156043" y="28440"/>
                    <a:pt x="156043" y="40587"/>
                  </a:cubicBezTo>
                  <a:cubicBezTo>
                    <a:pt x="156043" y="49191"/>
                    <a:pt x="148741" y="73990"/>
                    <a:pt x="142194" y="86895"/>
                  </a:cubicBezTo>
                  <a:cubicBezTo>
                    <a:pt x="135648" y="100307"/>
                    <a:pt x="126835" y="109164"/>
                    <a:pt x="114496" y="109164"/>
                  </a:cubicBezTo>
                  <a:cubicBezTo>
                    <a:pt x="102662" y="109164"/>
                    <a:pt x="95863" y="101572"/>
                    <a:pt x="95863" y="87148"/>
                  </a:cubicBezTo>
                  <a:cubicBezTo>
                    <a:pt x="95863" y="80063"/>
                    <a:pt x="97626" y="72218"/>
                    <a:pt x="98633" y="68675"/>
                  </a:cubicBezTo>
                  <a:lnTo>
                    <a:pt x="109209" y="26163"/>
                  </a:lnTo>
                  <a:close/>
                </a:path>
              </a:pathLst>
            </a:custGeom>
            <a:solidFill>
              <a:srgbClr val="000000"/>
            </a:solidFill>
            <a:ln w="25274"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80F653DF-7AAF-0881-0C57-7AA2913BA0FE}"/>
                </a:ext>
              </a:extLst>
            </p:cNvPr>
            <p:cNvSpPr/>
            <p:nvPr>
              <p:custDataLst>
                <p:tags r:id="rId25"/>
              </p:custDataLst>
            </p:nvPr>
          </p:nvSpPr>
          <p:spPr>
            <a:xfrm>
              <a:off x="8174792" y="3802538"/>
              <a:ext cx="126553" cy="119743"/>
            </a:xfrm>
            <a:custGeom>
              <a:avLst/>
              <a:gdLst>
                <a:gd name="connsiteX0" fmla="*/ 123040 w 126553"/>
                <a:gd name="connsiteY0" fmla="*/ 95 h 119743"/>
                <a:gd name="connsiteX1" fmla="*/ 3889 w 126553"/>
                <a:gd name="connsiteY1" fmla="*/ 95 h 119743"/>
                <a:gd name="connsiteX2" fmla="*/ 187 w 126553"/>
                <a:gd name="connsiteY2" fmla="*/ 40836 h 119743"/>
                <a:gd name="connsiteX3" fmla="*/ 6180 w 126553"/>
                <a:gd name="connsiteY3" fmla="*/ 40836 h 119743"/>
                <a:gd name="connsiteX4" fmla="*/ 40903 w 126553"/>
                <a:gd name="connsiteY4" fmla="*/ 6471 h 119743"/>
                <a:gd name="connsiteX5" fmla="*/ 51303 w 126553"/>
                <a:gd name="connsiteY5" fmla="*/ 6649 h 119743"/>
                <a:gd name="connsiteX6" fmla="*/ 55180 w 126553"/>
                <a:gd name="connsiteY6" fmla="*/ 13380 h 119743"/>
                <a:gd name="connsiteX7" fmla="*/ 55180 w 126553"/>
                <a:gd name="connsiteY7" fmla="*/ 105313 h 119743"/>
                <a:gd name="connsiteX8" fmla="*/ 36849 w 126553"/>
                <a:gd name="connsiteY8" fmla="*/ 113461 h 119743"/>
                <a:gd name="connsiteX9" fmla="*/ 29446 w 126553"/>
                <a:gd name="connsiteY9" fmla="*/ 113461 h 119743"/>
                <a:gd name="connsiteX10" fmla="*/ 29446 w 126553"/>
                <a:gd name="connsiteY10" fmla="*/ 119838 h 119743"/>
                <a:gd name="connsiteX11" fmla="*/ 63641 w 126553"/>
                <a:gd name="connsiteY11" fmla="*/ 119130 h 119743"/>
                <a:gd name="connsiteX12" fmla="*/ 97659 w 126553"/>
                <a:gd name="connsiteY12" fmla="*/ 119838 h 119743"/>
                <a:gd name="connsiteX13" fmla="*/ 97659 w 126553"/>
                <a:gd name="connsiteY13" fmla="*/ 113461 h 119743"/>
                <a:gd name="connsiteX14" fmla="*/ 90256 w 126553"/>
                <a:gd name="connsiteY14" fmla="*/ 113461 h 119743"/>
                <a:gd name="connsiteX15" fmla="*/ 71925 w 126553"/>
                <a:gd name="connsiteY15" fmla="*/ 105313 h 119743"/>
                <a:gd name="connsiteX16" fmla="*/ 71925 w 126553"/>
                <a:gd name="connsiteY16" fmla="*/ 13380 h 119743"/>
                <a:gd name="connsiteX17" fmla="*/ 75802 w 126553"/>
                <a:gd name="connsiteY17" fmla="*/ 6649 h 119743"/>
                <a:gd name="connsiteX18" fmla="*/ 86202 w 126553"/>
                <a:gd name="connsiteY18" fmla="*/ 6471 h 119743"/>
                <a:gd name="connsiteX19" fmla="*/ 109820 w 126553"/>
                <a:gd name="connsiteY19" fmla="*/ 10014 h 119743"/>
                <a:gd name="connsiteX20" fmla="*/ 119162 w 126553"/>
                <a:gd name="connsiteY20" fmla="*/ 27019 h 119743"/>
                <a:gd name="connsiteX21" fmla="*/ 120748 w 126553"/>
                <a:gd name="connsiteY21" fmla="*/ 40836 h 119743"/>
                <a:gd name="connsiteX22" fmla="*/ 126741 w 126553"/>
                <a:gd name="connsiteY22" fmla="*/ 40836 h 119743"/>
                <a:gd name="connsiteX23" fmla="*/ 123040 w 126553"/>
                <a:gd name="connsiteY23" fmla="*/ 95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553" h="119743">
                  <a:moveTo>
                    <a:pt x="123040" y="95"/>
                  </a:moveTo>
                  <a:lnTo>
                    <a:pt x="3889" y="95"/>
                  </a:lnTo>
                  <a:lnTo>
                    <a:pt x="187" y="40836"/>
                  </a:lnTo>
                  <a:lnTo>
                    <a:pt x="6180" y="40836"/>
                  </a:lnTo>
                  <a:cubicBezTo>
                    <a:pt x="8648" y="10191"/>
                    <a:pt x="13759" y="6471"/>
                    <a:pt x="40903" y="6471"/>
                  </a:cubicBezTo>
                  <a:cubicBezTo>
                    <a:pt x="44428" y="6471"/>
                    <a:pt x="49540" y="6471"/>
                    <a:pt x="51303" y="6649"/>
                  </a:cubicBezTo>
                  <a:cubicBezTo>
                    <a:pt x="55180" y="7357"/>
                    <a:pt x="55180" y="9306"/>
                    <a:pt x="55180" y="13380"/>
                  </a:cubicBezTo>
                  <a:lnTo>
                    <a:pt x="55180" y="105313"/>
                  </a:lnTo>
                  <a:cubicBezTo>
                    <a:pt x="55180" y="111159"/>
                    <a:pt x="55180" y="113461"/>
                    <a:pt x="36849" y="113461"/>
                  </a:cubicBezTo>
                  <a:lnTo>
                    <a:pt x="29446" y="113461"/>
                  </a:lnTo>
                  <a:lnTo>
                    <a:pt x="29446" y="119838"/>
                  </a:lnTo>
                  <a:cubicBezTo>
                    <a:pt x="38083" y="119130"/>
                    <a:pt x="54475" y="119130"/>
                    <a:pt x="63641" y="119130"/>
                  </a:cubicBezTo>
                  <a:cubicBezTo>
                    <a:pt x="72806" y="119130"/>
                    <a:pt x="89022" y="119130"/>
                    <a:pt x="97659" y="119838"/>
                  </a:cubicBezTo>
                  <a:lnTo>
                    <a:pt x="97659" y="113461"/>
                  </a:lnTo>
                  <a:lnTo>
                    <a:pt x="90256" y="113461"/>
                  </a:lnTo>
                  <a:cubicBezTo>
                    <a:pt x="71925" y="113461"/>
                    <a:pt x="71925" y="111159"/>
                    <a:pt x="71925" y="105313"/>
                  </a:cubicBezTo>
                  <a:lnTo>
                    <a:pt x="71925" y="13380"/>
                  </a:lnTo>
                  <a:cubicBezTo>
                    <a:pt x="71925" y="9306"/>
                    <a:pt x="71925" y="7357"/>
                    <a:pt x="75802" y="6649"/>
                  </a:cubicBezTo>
                  <a:cubicBezTo>
                    <a:pt x="77565" y="6471"/>
                    <a:pt x="82677" y="6471"/>
                    <a:pt x="86202" y="6471"/>
                  </a:cubicBezTo>
                  <a:cubicBezTo>
                    <a:pt x="96072" y="6471"/>
                    <a:pt x="103651" y="6471"/>
                    <a:pt x="109820" y="10014"/>
                  </a:cubicBezTo>
                  <a:cubicBezTo>
                    <a:pt x="117752" y="14797"/>
                    <a:pt x="118986" y="26133"/>
                    <a:pt x="119162" y="27019"/>
                  </a:cubicBezTo>
                  <a:lnTo>
                    <a:pt x="120748" y="40836"/>
                  </a:lnTo>
                  <a:lnTo>
                    <a:pt x="126741" y="40836"/>
                  </a:lnTo>
                  <a:lnTo>
                    <a:pt x="123040" y="95"/>
                  </a:lnTo>
                  <a:close/>
                </a:path>
              </a:pathLst>
            </a:custGeom>
            <a:solidFill>
              <a:srgbClr val="000000"/>
            </a:solidFill>
            <a:ln w="25274"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C80E6C93-C043-E882-D4F1-562082565373}"/>
                </a:ext>
              </a:extLst>
            </p:cNvPr>
            <p:cNvSpPr/>
            <p:nvPr>
              <p:custDataLst>
                <p:tags r:id="rId26"/>
              </p:custDataLst>
            </p:nvPr>
          </p:nvSpPr>
          <p:spPr>
            <a:xfrm>
              <a:off x="8418424" y="3851147"/>
              <a:ext cx="92661" cy="178400"/>
            </a:xfrm>
            <a:custGeom>
              <a:avLst/>
              <a:gdLst>
                <a:gd name="connsiteX0" fmla="*/ 48542 w 92661"/>
                <a:gd name="connsiteY0" fmla="*/ 2882 h 178400"/>
                <a:gd name="connsiteX1" fmla="*/ 45269 w 92661"/>
                <a:gd name="connsiteY1" fmla="*/ 99 h 178400"/>
                <a:gd name="connsiteX2" fmla="*/ 14549 w 92661"/>
                <a:gd name="connsiteY2" fmla="*/ 2629 h 178400"/>
                <a:gd name="connsiteX3" fmla="*/ 9765 w 92661"/>
                <a:gd name="connsiteY3" fmla="*/ 7690 h 178400"/>
                <a:gd name="connsiteX4" fmla="*/ 15808 w 92661"/>
                <a:gd name="connsiteY4" fmla="*/ 10727 h 178400"/>
                <a:gd name="connsiteX5" fmla="*/ 28398 w 92661"/>
                <a:gd name="connsiteY5" fmla="*/ 15029 h 178400"/>
                <a:gd name="connsiteX6" fmla="*/ 24873 w 92661"/>
                <a:gd name="connsiteY6" fmla="*/ 30718 h 178400"/>
                <a:gd name="connsiteX7" fmla="*/ 4226 w 92661"/>
                <a:gd name="connsiteY7" fmla="*/ 113212 h 178400"/>
                <a:gd name="connsiteX8" fmla="*/ 197 w 92661"/>
                <a:gd name="connsiteY8" fmla="*/ 138771 h 178400"/>
                <a:gd name="connsiteX9" fmla="*/ 32175 w 92661"/>
                <a:gd name="connsiteY9" fmla="*/ 178500 h 178400"/>
                <a:gd name="connsiteX10" fmla="*/ 92859 w 92661"/>
                <a:gd name="connsiteY10" fmla="*/ 104356 h 178400"/>
                <a:gd name="connsiteX11" fmla="*/ 59370 w 92661"/>
                <a:gd name="connsiteY11" fmla="*/ 63867 h 178400"/>
                <a:gd name="connsiteX12" fmla="*/ 29909 w 92661"/>
                <a:gd name="connsiteY12" fmla="*/ 79051 h 178400"/>
                <a:gd name="connsiteX13" fmla="*/ 48542 w 92661"/>
                <a:gd name="connsiteY13" fmla="*/ 2882 h 178400"/>
                <a:gd name="connsiteX14" fmla="*/ 24873 w 92661"/>
                <a:gd name="connsiteY14" fmla="*/ 98536 h 178400"/>
                <a:gd name="connsiteX15" fmla="*/ 28650 w 92661"/>
                <a:gd name="connsiteY15" fmla="*/ 89679 h 178400"/>
                <a:gd name="connsiteX16" fmla="*/ 58866 w 92661"/>
                <a:gd name="connsiteY16" fmla="*/ 69435 h 178400"/>
                <a:gd name="connsiteX17" fmla="*/ 74729 w 92661"/>
                <a:gd name="connsiteY17" fmla="*/ 93221 h 178400"/>
                <a:gd name="connsiteX18" fmla="*/ 61888 w 92661"/>
                <a:gd name="connsiteY18" fmla="*/ 146868 h 178400"/>
                <a:gd name="connsiteX19" fmla="*/ 32175 w 92661"/>
                <a:gd name="connsiteY19" fmla="*/ 172933 h 178400"/>
                <a:gd name="connsiteX20" fmla="*/ 15305 w 92661"/>
                <a:gd name="connsiteY20" fmla="*/ 147374 h 178400"/>
                <a:gd name="connsiteX21" fmla="*/ 19334 w 92661"/>
                <a:gd name="connsiteY21" fmla="*/ 121816 h 178400"/>
                <a:gd name="connsiteX22" fmla="*/ 24873 w 92661"/>
                <a:gd name="connsiteY22" fmla="*/ 9853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661" h="178400">
                  <a:moveTo>
                    <a:pt x="48542" y="2882"/>
                  </a:moveTo>
                  <a:cubicBezTo>
                    <a:pt x="48542" y="2629"/>
                    <a:pt x="48542" y="99"/>
                    <a:pt x="45269" y="99"/>
                  </a:cubicBezTo>
                  <a:cubicBezTo>
                    <a:pt x="39477" y="99"/>
                    <a:pt x="21096" y="2123"/>
                    <a:pt x="14549" y="2629"/>
                  </a:cubicBezTo>
                  <a:cubicBezTo>
                    <a:pt x="12535" y="2882"/>
                    <a:pt x="9765" y="3135"/>
                    <a:pt x="9765" y="7690"/>
                  </a:cubicBezTo>
                  <a:cubicBezTo>
                    <a:pt x="9765" y="10727"/>
                    <a:pt x="12031" y="10727"/>
                    <a:pt x="15808" y="10727"/>
                  </a:cubicBezTo>
                  <a:cubicBezTo>
                    <a:pt x="27895" y="10727"/>
                    <a:pt x="28398" y="12498"/>
                    <a:pt x="28398" y="15029"/>
                  </a:cubicBezTo>
                  <a:cubicBezTo>
                    <a:pt x="28398" y="16800"/>
                    <a:pt x="26132" y="25404"/>
                    <a:pt x="24873" y="30718"/>
                  </a:cubicBezTo>
                  <a:lnTo>
                    <a:pt x="4226" y="113212"/>
                  </a:lnTo>
                  <a:cubicBezTo>
                    <a:pt x="1204" y="125865"/>
                    <a:pt x="197" y="129914"/>
                    <a:pt x="197" y="138771"/>
                  </a:cubicBezTo>
                  <a:cubicBezTo>
                    <a:pt x="197" y="162810"/>
                    <a:pt x="13542" y="178500"/>
                    <a:pt x="32175" y="178500"/>
                  </a:cubicBezTo>
                  <a:cubicBezTo>
                    <a:pt x="61888" y="178500"/>
                    <a:pt x="92859" y="140795"/>
                    <a:pt x="92859" y="104356"/>
                  </a:cubicBezTo>
                  <a:cubicBezTo>
                    <a:pt x="92859" y="81328"/>
                    <a:pt x="79513" y="63867"/>
                    <a:pt x="59370" y="63867"/>
                  </a:cubicBezTo>
                  <a:cubicBezTo>
                    <a:pt x="47787" y="63867"/>
                    <a:pt x="37463" y="71206"/>
                    <a:pt x="29909" y="79051"/>
                  </a:cubicBezTo>
                  <a:lnTo>
                    <a:pt x="48542" y="2882"/>
                  </a:lnTo>
                  <a:close/>
                  <a:moveTo>
                    <a:pt x="24873" y="98536"/>
                  </a:moveTo>
                  <a:cubicBezTo>
                    <a:pt x="26384" y="92968"/>
                    <a:pt x="26384" y="92462"/>
                    <a:pt x="28650" y="89679"/>
                  </a:cubicBezTo>
                  <a:cubicBezTo>
                    <a:pt x="40988" y="73230"/>
                    <a:pt x="52319" y="69435"/>
                    <a:pt x="58866" y="69435"/>
                  </a:cubicBezTo>
                  <a:cubicBezTo>
                    <a:pt x="67931" y="69435"/>
                    <a:pt x="74729" y="77026"/>
                    <a:pt x="74729" y="93221"/>
                  </a:cubicBezTo>
                  <a:cubicBezTo>
                    <a:pt x="74729" y="108151"/>
                    <a:pt x="66420" y="137252"/>
                    <a:pt x="61888" y="146868"/>
                  </a:cubicBezTo>
                  <a:cubicBezTo>
                    <a:pt x="53578" y="163823"/>
                    <a:pt x="41995" y="172933"/>
                    <a:pt x="32175" y="172933"/>
                  </a:cubicBezTo>
                  <a:cubicBezTo>
                    <a:pt x="23614" y="172933"/>
                    <a:pt x="15305" y="166100"/>
                    <a:pt x="15305" y="147374"/>
                  </a:cubicBezTo>
                  <a:cubicBezTo>
                    <a:pt x="15305" y="142566"/>
                    <a:pt x="15305" y="137758"/>
                    <a:pt x="19334" y="121816"/>
                  </a:cubicBezTo>
                  <a:lnTo>
                    <a:pt x="24873" y="98536"/>
                  </a:lnTo>
                  <a:close/>
                </a:path>
              </a:pathLst>
            </a:custGeom>
            <a:solidFill>
              <a:srgbClr val="000000"/>
            </a:solidFill>
            <a:ln w="25274"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D4B678EA-83CF-4552-071F-4EF1E4C98E79}"/>
                </a:ext>
              </a:extLst>
            </p:cNvPr>
            <p:cNvSpPr/>
            <p:nvPr>
              <p:custDataLst>
                <p:tags r:id="rId27"/>
              </p:custDataLst>
            </p:nvPr>
          </p:nvSpPr>
          <p:spPr>
            <a:xfrm>
              <a:off x="8521955" y="3914916"/>
              <a:ext cx="206222" cy="114632"/>
            </a:xfrm>
            <a:custGeom>
              <a:avLst/>
              <a:gdLst>
                <a:gd name="connsiteX0" fmla="*/ 15057 w 206222"/>
                <a:gd name="connsiteY0" fmla="*/ 97017 h 114632"/>
                <a:gd name="connsiteX1" fmla="*/ 12791 w 206222"/>
                <a:gd name="connsiteY1" fmla="*/ 107898 h 114632"/>
                <a:gd name="connsiteX2" fmla="*/ 20093 w 206222"/>
                <a:gd name="connsiteY2" fmla="*/ 114731 h 114632"/>
                <a:gd name="connsiteX3" fmla="*/ 29410 w 206222"/>
                <a:gd name="connsiteY3" fmla="*/ 107645 h 114632"/>
                <a:gd name="connsiteX4" fmla="*/ 34194 w 206222"/>
                <a:gd name="connsiteY4" fmla="*/ 88920 h 114632"/>
                <a:gd name="connsiteX5" fmla="*/ 39734 w 206222"/>
                <a:gd name="connsiteY5" fmla="*/ 66145 h 114632"/>
                <a:gd name="connsiteX6" fmla="*/ 44014 w 206222"/>
                <a:gd name="connsiteY6" fmla="*/ 49191 h 114632"/>
                <a:gd name="connsiteX7" fmla="*/ 47287 w 206222"/>
                <a:gd name="connsiteY7" fmla="*/ 36538 h 114632"/>
                <a:gd name="connsiteX8" fmla="*/ 88331 w 206222"/>
                <a:gd name="connsiteY8" fmla="*/ 5666 h 114632"/>
                <a:gd name="connsiteX9" fmla="*/ 101928 w 206222"/>
                <a:gd name="connsiteY9" fmla="*/ 23379 h 114632"/>
                <a:gd name="connsiteX10" fmla="*/ 98151 w 206222"/>
                <a:gd name="connsiteY10" fmla="*/ 44383 h 114632"/>
                <a:gd name="connsiteX11" fmla="*/ 91100 w 206222"/>
                <a:gd name="connsiteY11" fmla="*/ 73737 h 114632"/>
                <a:gd name="connsiteX12" fmla="*/ 86064 w 206222"/>
                <a:gd name="connsiteY12" fmla="*/ 92968 h 114632"/>
                <a:gd name="connsiteX13" fmla="*/ 82791 w 206222"/>
                <a:gd name="connsiteY13" fmla="*/ 107898 h 114632"/>
                <a:gd name="connsiteX14" fmla="*/ 90093 w 206222"/>
                <a:gd name="connsiteY14" fmla="*/ 114731 h 114632"/>
                <a:gd name="connsiteX15" fmla="*/ 101424 w 206222"/>
                <a:gd name="connsiteY15" fmla="*/ 100307 h 114632"/>
                <a:gd name="connsiteX16" fmla="*/ 116532 w 206222"/>
                <a:gd name="connsiteY16" fmla="*/ 39322 h 114632"/>
                <a:gd name="connsiteX17" fmla="*/ 158079 w 206222"/>
                <a:gd name="connsiteY17" fmla="*/ 5666 h 114632"/>
                <a:gd name="connsiteX18" fmla="*/ 171676 w 206222"/>
                <a:gd name="connsiteY18" fmla="*/ 23379 h 114632"/>
                <a:gd name="connsiteX19" fmla="*/ 156064 w 206222"/>
                <a:gd name="connsiteY19" fmla="*/ 80063 h 114632"/>
                <a:gd name="connsiteX20" fmla="*/ 152791 w 206222"/>
                <a:gd name="connsiteY20" fmla="*/ 93981 h 114632"/>
                <a:gd name="connsiteX21" fmla="*/ 173438 w 206222"/>
                <a:gd name="connsiteY21" fmla="*/ 114731 h 114632"/>
                <a:gd name="connsiteX22" fmla="*/ 206424 w 206222"/>
                <a:gd name="connsiteY22" fmla="*/ 75761 h 114632"/>
                <a:gd name="connsiteX23" fmla="*/ 203402 w 206222"/>
                <a:gd name="connsiteY23" fmla="*/ 73230 h 114632"/>
                <a:gd name="connsiteX24" fmla="*/ 199626 w 206222"/>
                <a:gd name="connsiteY24" fmla="*/ 77785 h 114632"/>
                <a:gd name="connsiteX25" fmla="*/ 173942 w 206222"/>
                <a:gd name="connsiteY25" fmla="*/ 109164 h 114632"/>
                <a:gd name="connsiteX26" fmla="*/ 167899 w 206222"/>
                <a:gd name="connsiteY26" fmla="*/ 100813 h 114632"/>
                <a:gd name="connsiteX27" fmla="*/ 172431 w 206222"/>
                <a:gd name="connsiteY27" fmla="*/ 82846 h 114632"/>
                <a:gd name="connsiteX28" fmla="*/ 187791 w 206222"/>
                <a:gd name="connsiteY28" fmla="*/ 27175 h 114632"/>
                <a:gd name="connsiteX29" fmla="*/ 158834 w 206222"/>
                <a:gd name="connsiteY29" fmla="*/ 99 h 114632"/>
                <a:gd name="connsiteX30" fmla="*/ 117791 w 206222"/>
                <a:gd name="connsiteY30" fmla="*/ 24645 h 114632"/>
                <a:gd name="connsiteX31" fmla="*/ 109733 w 206222"/>
                <a:gd name="connsiteY31" fmla="*/ 6678 h 114632"/>
                <a:gd name="connsiteX32" fmla="*/ 89086 w 206222"/>
                <a:gd name="connsiteY32" fmla="*/ 99 h 114632"/>
                <a:gd name="connsiteX33" fmla="*/ 49805 w 206222"/>
                <a:gd name="connsiteY33" fmla="*/ 22114 h 114632"/>
                <a:gd name="connsiteX34" fmla="*/ 26640 w 206222"/>
                <a:gd name="connsiteY34" fmla="*/ 99 h 114632"/>
                <a:gd name="connsiteX35" fmla="*/ 8007 w 206222"/>
                <a:gd name="connsiteY35" fmla="*/ 14523 h 114632"/>
                <a:gd name="connsiteX36" fmla="*/ 201 w 206222"/>
                <a:gd name="connsiteY36" fmla="*/ 39069 h 114632"/>
                <a:gd name="connsiteX37" fmla="*/ 3223 w 206222"/>
                <a:gd name="connsiteY37" fmla="*/ 41599 h 114632"/>
                <a:gd name="connsiteX38" fmla="*/ 7503 w 206222"/>
                <a:gd name="connsiteY38" fmla="*/ 35779 h 114632"/>
                <a:gd name="connsiteX39" fmla="*/ 25885 w 206222"/>
                <a:gd name="connsiteY39" fmla="*/ 5666 h 114632"/>
                <a:gd name="connsiteX40" fmla="*/ 33690 w 206222"/>
                <a:gd name="connsiteY40" fmla="*/ 17306 h 114632"/>
                <a:gd name="connsiteX41" fmla="*/ 29662 w 206222"/>
                <a:gd name="connsiteY41" fmla="*/ 38562 h 114632"/>
                <a:gd name="connsiteX42" fmla="*/ 15057 w 206222"/>
                <a:gd name="connsiteY42" fmla="*/ 9701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222" h="114632">
                  <a:moveTo>
                    <a:pt x="15057" y="97017"/>
                  </a:moveTo>
                  <a:cubicBezTo>
                    <a:pt x="14302" y="100813"/>
                    <a:pt x="12791" y="106633"/>
                    <a:pt x="12791" y="107898"/>
                  </a:cubicBezTo>
                  <a:cubicBezTo>
                    <a:pt x="12791" y="112453"/>
                    <a:pt x="16316" y="114731"/>
                    <a:pt x="20093" y="114731"/>
                  </a:cubicBezTo>
                  <a:cubicBezTo>
                    <a:pt x="23115" y="114731"/>
                    <a:pt x="27647" y="112706"/>
                    <a:pt x="29410" y="107645"/>
                  </a:cubicBezTo>
                  <a:cubicBezTo>
                    <a:pt x="29662" y="107139"/>
                    <a:pt x="32683" y="95246"/>
                    <a:pt x="34194" y="88920"/>
                  </a:cubicBezTo>
                  <a:lnTo>
                    <a:pt x="39734" y="66145"/>
                  </a:lnTo>
                  <a:cubicBezTo>
                    <a:pt x="41244" y="60578"/>
                    <a:pt x="42755" y="55011"/>
                    <a:pt x="44014" y="49191"/>
                  </a:cubicBezTo>
                  <a:cubicBezTo>
                    <a:pt x="45021" y="44889"/>
                    <a:pt x="47036" y="37550"/>
                    <a:pt x="47287" y="36538"/>
                  </a:cubicBezTo>
                  <a:cubicBezTo>
                    <a:pt x="51064" y="28693"/>
                    <a:pt x="64410" y="5666"/>
                    <a:pt x="88331" y="5666"/>
                  </a:cubicBezTo>
                  <a:cubicBezTo>
                    <a:pt x="99662" y="5666"/>
                    <a:pt x="101928" y="15029"/>
                    <a:pt x="101928" y="23379"/>
                  </a:cubicBezTo>
                  <a:cubicBezTo>
                    <a:pt x="101928" y="29706"/>
                    <a:pt x="100165" y="36791"/>
                    <a:pt x="98151" y="44383"/>
                  </a:cubicBezTo>
                  <a:lnTo>
                    <a:pt x="91100" y="73737"/>
                  </a:lnTo>
                  <a:lnTo>
                    <a:pt x="86064" y="92968"/>
                  </a:lnTo>
                  <a:cubicBezTo>
                    <a:pt x="85057" y="98029"/>
                    <a:pt x="82791" y="106633"/>
                    <a:pt x="82791" y="107898"/>
                  </a:cubicBezTo>
                  <a:cubicBezTo>
                    <a:pt x="82791" y="112453"/>
                    <a:pt x="86316" y="114731"/>
                    <a:pt x="90093" y="114731"/>
                  </a:cubicBezTo>
                  <a:cubicBezTo>
                    <a:pt x="97899" y="114731"/>
                    <a:pt x="99410" y="108405"/>
                    <a:pt x="101424" y="100307"/>
                  </a:cubicBezTo>
                  <a:cubicBezTo>
                    <a:pt x="104949" y="86136"/>
                    <a:pt x="114266" y="49191"/>
                    <a:pt x="116532" y="39322"/>
                  </a:cubicBezTo>
                  <a:cubicBezTo>
                    <a:pt x="117287" y="36032"/>
                    <a:pt x="130633" y="5666"/>
                    <a:pt x="158079" y="5666"/>
                  </a:cubicBezTo>
                  <a:cubicBezTo>
                    <a:pt x="168906" y="5666"/>
                    <a:pt x="171676" y="14270"/>
                    <a:pt x="171676" y="23379"/>
                  </a:cubicBezTo>
                  <a:cubicBezTo>
                    <a:pt x="171676" y="37803"/>
                    <a:pt x="161100" y="66651"/>
                    <a:pt x="156064" y="80063"/>
                  </a:cubicBezTo>
                  <a:cubicBezTo>
                    <a:pt x="153798" y="86136"/>
                    <a:pt x="152791" y="88920"/>
                    <a:pt x="152791" y="93981"/>
                  </a:cubicBezTo>
                  <a:cubicBezTo>
                    <a:pt x="152791" y="105874"/>
                    <a:pt x="161604" y="114731"/>
                    <a:pt x="173438" y="114731"/>
                  </a:cubicBezTo>
                  <a:cubicBezTo>
                    <a:pt x="197108" y="114731"/>
                    <a:pt x="206424" y="77785"/>
                    <a:pt x="206424" y="75761"/>
                  </a:cubicBezTo>
                  <a:cubicBezTo>
                    <a:pt x="206424" y="73230"/>
                    <a:pt x="204158" y="73230"/>
                    <a:pt x="203402" y="73230"/>
                  </a:cubicBezTo>
                  <a:cubicBezTo>
                    <a:pt x="200884" y="73230"/>
                    <a:pt x="200884" y="73990"/>
                    <a:pt x="199626" y="77785"/>
                  </a:cubicBezTo>
                  <a:cubicBezTo>
                    <a:pt x="195849" y="91197"/>
                    <a:pt x="187791" y="109164"/>
                    <a:pt x="173942" y="109164"/>
                  </a:cubicBezTo>
                  <a:cubicBezTo>
                    <a:pt x="169661" y="109164"/>
                    <a:pt x="167899" y="106633"/>
                    <a:pt x="167899" y="100813"/>
                  </a:cubicBezTo>
                  <a:cubicBezTo>
                    <a:pt x="167899" y="94487"/>
                    <a:pt x="170165" y="88413"/>
                    <a:pt x="172431" y="82846"/>
                  </a:cubicBezTo>
                  <a:cubicBezTo>
                    <a:pt x="177215" y="69688"/>
                    <a:pt x="187791" y="41599"/>
                    <a:pt x="187791" y="27175"/>
                  </a:cubicBezTo>
                  <a:cubicBezTo>
                    <a:pt x="187791" y="10727"/>
                    <a:pt x="177719" y="99"/>
                    <a:pt x="158834" y="99"/>
                  </a:cubicBezTo>
                  <a:cubicBezTo>
                    <a:pt x="139949" y="99"/>
                    <a:pt x="127108" y="11233"/>
                    <a:pt x="117791" y="24645"/>
                  </a:cubicBezTo>
                  <a:cubicBezTo>
                    <a:pt x="117539" y="21355"/>
                    <a:pt x="116784" y="12751"/>
                    <a:pt x="109733" y="6678"/>
                  </a:cubicBezTo>
                  <a:cubicBezTo>
                    <a:pt x="103439" y="1364"/>
                    <a:pt x="95381" y="99"/>
                    <a:pt x="89086" y="99"/>
                  </a:cubicBezTo>
                  <a:cubicBezTo>
                    <a:pt x="66424" y="99"/>
                    <a:pt x="54086" y="16294"/>
                    <a:pt x="49805" y="22114"/>
                  </a:cubicBezTo>
                  <a:cubicBezTo>
                    <a:pt x="48546" y="7690"/>
                    <a:pt x="37971" y="99"/>
                    <a:pt x="26640" y="99"/>
                  </a:cubicBezTo>
                  <a:cubicBezTo>
                    <a:pt x="15057" y="99"/>
                    <a:pt x="10273" y="9968"/>
                    <a:pt x="8007" y="14523"/>
                  </a:cubicBezTo>
                  <a:cubicBezTo>
                    <a:pt x="3475" y="23379"/>
                    <a:pt x="201" y="38309"/>
                    <a:pt x="201" y="39069"/>
                  </a:cubicBezTo>
                  <a:cubicBezTo>
                    <a:pt x="201" y="41599"/>
                    <a:pt x="2719" y="41599"/>
                    <a:pt x="3223" y="41599"/>
                  </a:cubicBezTo>
                  <a:cubicBezTo>
                    <a:pt x="5741" y="41599"/>
                    <a:pt x="5993" y="41346"/>
                    <a:pt x="7503" y="35779"/>
                  </a:cubicBezTo>
                  <a:cubicBezTo>
                    <a:pt x="11784" y="17812"/>
                    <a:pt x="16820" y="5666"/>
                    <a:pt x="25885" y="5666"/>
                  </a:cubicBezTo>
                  <a:cubicBezTo>
                    <a:pt x="29913" y="5666"/>
                    <a:pt x="33690" y="7690"/>
                    <a:pt x="33690" y="17306"/>
                  </a:cubicBezTo>
                  <a:cubicBezTo>
                    <a:pt x="33690" y="22620"/>
                    <a:pt x="32935" y="25404"/>
                    <a:pt x="29662" y="38562"/>
                  </a:cubicBezTo>
                  <a:lnTo>
                    <a:pt x="15057" y="97017"/>
                  </a:lnTo>
                  <a:close/>
                </a:path>
              </a:pathLst>
            </a:custGeom>
            <a:solidFill>
              <a:srgbClr val="000000"/>
            </a:solidFill>
            <a:ln w="25274"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3E9F17CE-73AB-810C-AEA2-B002CF757EA3}"/>
                </a:ext>
              </a:extLst>
            </p:cNvPr>
            <p:cNvSpPr/>
            <p:nvPr>
              <p:custDataLst>
                <p:tags r:id="rId28"/>
              </p:custDataLst>
            </p:nvPr>
          </p:nvSpPr>
          <p:spPr>
            <a:xfrm>
              <a:off x="8743037" y="3914916"/>
              <a:ext cx="125395" cy="114632"/>
            </a:xfrm>
            <a:custGeom>
              <a:avLst/>
              <a:gdLst>
                <a:gd name="connsiteX0" fmla="*/ 77008 w 125395"/>
                <a:gd name="connsiteY0" fmla="*/ 35526 h 114632"/>
                <a:gd name="connsiteX1" fmla="*/ 101936 w 125395"/>
                <a:gd name="connsiteY1" fmla="*/ 5666 h 114632"/>
                <a:gd name="connsiteX2" fmla="*/ 114526 w 125395"/>
                <a:gd name="connsiteY2" fmla="*/ 8955 h 114632"/>
                <a:gd name="connsiteX3" fmla="*/ 102440 w 125395"/>
                <a:gd name="connsiteY3" fmla="*/ 22620 h 114632"/>
                <a:gd name="connsiteX4" fmla="*/ 112008 w 125395"/>
                <a:gd name="connsiteY4" fmla="*/ 31477 h 114632"/>
                <a:gd name="connsiteX5" fmla="*/ 125606 w 125395"/>
                <a:gd name="connsiteY5" fmla="*/ 16800 h 114632"/>
                <a:gd name="connsiteX6" fmla="*/ 102188 w 125395"/>
                <a:gd name="connsiteY6" fmla="*/ 99 h 114632"/>
                <a:gd name="connsiteX7" fmla="*/ 75749 w 125395"/>
                <a:gd name="connsiteY7" fmla="*/ 19331 h 114632"/>
                <a:gd name="connsiteX8" fmla="*/ 48555 w 125395"/>
                <a:gd name="connsiteY8" fmla="*/ 99 h 114632"/>
                <a:gd name="connsiteX9" fmla="*/ 8016 w 125395"/>
                <a:gd name="connsiteY9" fmla="*/ 39069 h 114632"/>
                <a:gd name="connsiteX10" fmla="*/ 11037 w 125395"/>
                <a:gd name="connsiteY10" fmla="*/ 41599 h 114632"/>
                <a:gd name="connsiteX11" fmla="*/ 14311 w 125395"/>
                <a:gd name="connsiteY11" fmla="*/ 38815 h 114632"/>
                <a:gd name="connsiteX12" fmla="*/ 48052 w 125395"/>
                <a:gd name="connsiteY12" fmla="*/ 5666 h 114632"/>
                <a:gd name="connsiteX13" fmla="*/ 61649 w 125395"/>
                <a:gd name="connsiteY13" fmla="*/ 22620 h 114632"/>
                <a:gd name="connsiteX14" fmla="*/ 48052 w 125395"/>
                <a:gd name="connsiteY14" fmla="*/ 82846 h 114632"/>
                <a:gd name="connsiteX15" fmla="*/ 24131 w 125395"/>
                <a:gd name="connsiteY15" fmla="*/ 109164 h 114632"/>
                <a:gd name="connsiteX16" fmla="*/ 11541 w 125395"/>
                <a:gd name="connsiteY16" fmla="*/ 105874 h 114632"/>
                <a:gd name="connsiteX17" fmla="*/ 23375 w 125395"/>
                <a:gd name="connsiteY17" fmla="*/ 92209 h 114632"/>
                <a:gd name="connsiteX18" fmla="*/ 14059 w 125395"/>
                <a:gd name="connsiteY18" fmla="*/ 83352 h 114632"/>
                <a:gd name="connsiteX19" fmla="*/ 210 w 125395"/>
                <a:gd name="connsiteY19" fmla="*/ 98029 h 114632"/>
                <a:gd name="connsiteX20" fmla="*/ 23879 w 125395"/>
                <a:gd name="connsiteY20" fmla="*/ 114731 h 114632"/>
                <a:gd name="connsiteX21" fmla="*/ 50318 w 125395"/>
                <a:gd name="connsiteY21" fmla="*/ 95499 h 114632"/>
                <a:gd name="connsiteX22" fmla="*/ 77512 w 125395"/>
                <a:gd name="connsiteY22" fmla="*/ 114731 h 114632"/>
                <a:gd name="connsiteX23" fmla="*/ 117800 w 125395"/>
                <a:gd name="connsiteY23" fmla="*/ 75761 h 114632"/>
                <a:gd name="connsiteX24" fmla="*/ 114778 w 125395"/>
                <a:gd name="connsiteY24" fmla="*/ 73230 h 114632"/>
                <a:gd name="connsiteX25" fmla="*/ 111505 w 125395"/>
                <a:gd name="connsiteY25" fmla="*/ 76014 h 114632"/>
                <a:gd name="connsiteX26" fmla="*/ 78016 w 125395"/>
                <a:gd name="connsiteY26" fmla="*/ 109164 h 114632"/>
                <a:gd name="connsiteX27" fmla="*/ 64167 w 125395"/>
                <a:gd name="connsiteY27" fmla="*/ 92462 h 114632"/>
                <a:gd name="connsiteX28" fmla="*/ 68447 w 125395"/>
                <a:gd name="connsiteY28" fmla="*/ 70194 h 114632"/>
                <a:gd name="connsiteX29" fmla="*/ 77008 w 125395"/>
                <a:gd name="connsiteY29" fmla="*/ 3552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95" h="114632">
                  <a:moveTo>
                    <a:pt x="77008" y="35526"/>
                  </a:moveTo>
                  <a:cubicBezTo>
                    <a:pt x="78519" y="28946"/>
                    <a:pt x="84311" y="5666"/>
                    <a:pt x="101936" y="5666"/>
                  </a:cubicBezTo>
                  <a:cubicBezTo>
                    <a:pt x="103195" y="5666"/>
                    <a:pt x="109239" y="5666"/>
                    <a:pt x="114526" y="8955"/>
                  </a:cubicBezTo>
                  <a:cubicBezTo>
                    <a:pt x="107476" y="10221"/>
                    <a:pt x="102440" y="16547"/>
                    <a:pt x="102440" y="22620"/>
                  </a:cubicBezTo>
                  <a:cubicBezTo>
                    <a:pt x="102440" y="26669"/>
                    <a:pt x="105210" y="31477"/>
                    <a:pt x="112008" y="31477"/>
                  </a:cubicBezTo>
                  <a:cubicBezTo>
                    <a:pt x="117548" y="31477"/>
                    <a:pt x="125606" y="26922"/>
                    <a:pt x="125606" y="16800"/>
                  </a:cubicBezTo>
                  <a:cubicBezTo>
                    <a:pt x="125606" y="3641"/>
                    <a:pt x="110749" y="99"/>
                    <a:pt x="102188" y="99"/>
                  </a:cubicBezTo>
                  <a:cubicBezTo>
                    <a:pt x="87584" y="99"/>
                    <a:pt x="78771" y="13510"/>
                    <a:pt x="75749" y="19331"/>
                  </a:cubicBezTo>
                  <a:cubicBezTo>
                    <a:pt x="69455" y="2629"/>
                    <a:pt x="55857" y="99"/>
                    <a:pt x="48555" y="99"/>
                  </a:cubicBezTo>
                  <a:cubicBezTo>
                    <a:pt x="22368" y="99"/>
                    <a:pt x="8016" y="32742"/>
                    <a:pt x="8016" y="39069"/>
                  </a:cubicBezTo>
                  <a:cubicBezTo>
                    <a:pt x="8016" y="41599"/>
                    <a:pt x="10534" y="41599"/>
                    <a:pt x="11037" y="41599"/>
                  </a:cubicBezTo>
                  <a:cubicBezTo>
                    <a:pt x="13052" y="41599"/>
                    <a:pt x="13807" y="41093"/>
                    <a:pt x="14311" y="38815"/>
                  </a:cubicBezTo>
                  <a:cubicBezTo>
                    <a:pt x="22872" y="11992"/>
                    <a:pt x="39490" y="5666"/>
                    <a:pt x="48052" y="5666"/>
                  </a:cubicBezTo>
                  <a:cubicBezTo>
                    <a:pt x="52836" y="5666"/>
                    <a:pt x="61649" y="7943"/>
                    <a:pt x="61649" y="22620"/>
                  </a:cubicBezTo>
                  <a:cubicBezTo>
                    <a:pt x="61649" y="30465"/>
                    <a:pt x="57368" y="47419"/>
                    <a:pt x="48052" y="82846"/>
                  </a:cubicBezTo>
                  <a:cubicBezTo>
                    <a:pt x="44023" y="98536"/>
                    <a:pt x="35210" y="109164"/>
                    <a:pt x="24131" y="109164"/>
                  </a:cubicBezTo>
                  <a:cubicBezTo>
                    <a:pt x="22620" y="109164"/>
                    <a:pt x="16829" y="109164"/>
                    <a:pt x="11541" y="105874"/>
                  </a:cubicBezTo>
                  <a:cubicBezTo>
                    <a:pt x="17836" y="104609"/>
                    <a:pt x="23375" y="99295"/>
                    <a:pt x="23375" y="92209"/>
                  </a:cubicBezTo>
                  <a:cubicBezTo>
                    <a:pt x="23375" y="85377"/>
                    <a:pt x="17836" y="83352"/>
                    <a:pt x="14059" y="83352"/>
                  </a:cubicBezTo>
                  <a:cubicBezTo>
                    <a:pt x="6505" y="83352"/>
                    <a:pt x="210" y="89932"/>
                    <a:pt x="210" y="98029"/>
                  </a:cubicBezTo>
                  <a:cubicBezTo>
                    <a:pt x="210" y="109670"/>
                    <a:pt x="12800" y="114731"/>
                    <a:pt x="23879" y="114731"/>
                  </a:cubicBezTo>
                  <a:cubicBezTo>
                    <a:pt x="40498" y="114731"/>
                    <a:pt x="49562" y="97017"/>
                    <a:pt x="50318" y="95499"/>
                  </a:cubicBezTo>
                  <a:cubicBezTo>
                    <a:pt x="53339" y="104862"/>
                    <a:pt x="62404" y="114731"/>
                    <a:pt x="77512" y="114731"/>
                  </a:cubicBezTo>
                  <a:cubicBezTo>
                    <a:pt x="103447" y="114731"/>
                    <a:pt x="117800" y="82087"/>
                    <a:pt x="117800" y="75761"/>
                  </a:cubicBezTo>
                  <a:cubicBezTo>
                    <a:pt x="117800" y="73230"/>
                    <a:pt x="115534" y="73230"/>
                    <a:pt x="114778" y="73230"/>
                  </a:cubicBezTo>
                  <a:cubicBezTo>
                    <a:pt x="112512" y="73230"/>
                    <a:pt x="112008" y="74243"/>
                    <a:pt x="111505" y="76014"/>
                  </a:cubicBezTo>
                  <a:cubicBezTo>
                    <a:pt x="103195" y="103090"/>
                    <a:pt x="86073" y="109164"/>
                    <a:pt x="78016" y="109164"/>
                  </a:cubicBezTo>
                  <a:cubicBezTo>
                    <a:pt x="68195" y="109164"/>
                    <a:pt x="64167" y="101066"/>
                    <a:pt x="64167" y="92462"/>
                  </a:cubicBezTo>
                  <a:cubicBezTo>
                    <a:pt x="64167" y="86895"/>
                    <a:pt x="65678" y="81328"/>
                    <a:pt x="68447" y="70194"/>
                  </a:cubicBezTo>
                  <a:lnTo>
                    <a:pt x="77008" y="35526"/>
                  </a:lnTo>
                  <a:close/>
                </a:path>
              </a:pathLst>
            </a:custGeom>
            <a:solidFill>
              <a:srgbClr val="000000"/>
            </a:solidFill>
            <a:ln w="25274"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8B00F566-9E3B-E4DE-FAC0-0EE2F509D95F}"/>
                </a:ext>
              </a:extLst>
            </p:cNvPr>
            <p:cNvSpPr/>
            <p:nvPr>
              <p:custDataLst>
                <p:tags r:id="rId29"/>
              </p:custDataLst>
            </p:nvPr>
          </p:nvSpPr>
          <p:spPr>
            <a:xfrm>
              <a:off x="8887929" y="3947280"/>
              <a:ext cx="53406" cy="119212"/>
            </a:xfrm>
            <a:custGeom>
              <a:avLst/>
              <a:gdLst>
                <a:gd name="connsiteX0" fmla="*/ 49039 w 53406"/>
                <a:gd name="connsiteY0" fmla="*/ 6831 h 119212"/>
                <a:gd name="connsiteX1" fmla="*/ 41989 w 53406"/>
                <a:gd name="connsiteY1" fmla="*/ 100 h 119212"/>
                <a:gd name="connsiteX2" fmla="*/ 32118 w 53406"/>
                <a:gd name="connsiteY2" fmla="*/ 9843 h 119212"/>
                <a:gd name="connsiteX3" fmla="*/ 39169 w 53406"/>
                <a:gd name="connsiteY3" fmla="*/ 16574 h 119212"/>
                <a:gd name="connsiteX4" fmla="*/ 49039 w 53406"/>
                <a:gd name="connsiteY4" fmla="*/ 6831 h 119212"/>
                <a:gd name="connsiteX5" fmla="*/ 13083 w 53406"/>
                <a:gd name="connsiteY5" fmla="*/ 96816 h 119212"/>
                <a:gd name="connsiteX6" fmla="*/ 11496 w 53406"/>
                <a:gd name="connsiteY6" fmla="*/ 104256 h 119212"/>
                <a:gd name="connsiteX7" fmla="*/ 28241 w 53406"/>
                <a:gd name="connsiteY7" fmla="*/ 119312 h 119212"/>
                <a:gd name="connsiteX8" fmla="*/ 53622 w 53406"/>
                <a:gd name="connsiteY8" fmla="*/ 92211 h 119212"/>
                <a:gd name="connsiteX9" fmla="*/ 50802 w 53406"/>
                <a:gd name="connsiteY9" fmla="*/ 89908 h 119212"/>
                <a:gd name="connsiteX10" fmla="*/ 47453 w 53406"/>
                <a:gd name="connsiteY10" fmla="*/ 92919 h 119212"/>
                <a:gd name="connsiteX11" fmla="*/ 28770 w 53406"/>
                <a:gd name="connsiteY11" fmla="*/ 114353 h 119212"/>
                <a:gd name="connsiteX12" fmla="*/ 24363 w 53406"/>
                <a:gd name="connsiteY12" fmla="*/ 108153 h 119212"/>
                <a:gd name="connsiteX13" fmla="*/ 27183 w 53406"/>
                <a:gd name="connsiteY13" fmla="*/ 96816 h 119212"/>
                <a:gd name="connsiteX14" fmla="*/ 32824 w 53406"/>
                <a:gd name="connsiteY14" fmla="*/ 82645 h 119212"/>
                <a:gd name="connsiteX15" fmla="*/ 41460 w 53406"/>
                <a:gd name="connsiteY15" fmla="*/ 60149 h 119212"/>
                <a:gd name="connsiteX16" fmla="*/ 42518 w 53406"/>
                <a:gd name="connsiteY16" fmla="*/ 54481 h 119212"/>
                <a:gd name="connsiteX17" fmla="*/ 25773 w 53406"/>
                <a:gd name="connsiteY17" fmla="*/ 39424 h 119212"/>
                <a:gd name="connsiteX18" fmla="*/ 216 w 53406"/>
                <a:gd name="connsiteY18" fmla="*/ 66526 h 119212"/>
                <a:gd name="connsiteX19" fmla="*/ 3212 w 53406"/>
                <a:gd name="connsiteY19" fmla="*/ 68829 h 119212"/>
                <a:gd name="connsiteX20" fmla="*/ 6385 w 53406"/>
                <a:gd name="connsiteY20" fmla="*/ 65995 h 119212"/>
                <a:gd name="connsiteX21" fmla="*/ 25244 w 53406"/>
                <a:gd name="connsiteY21" fmla="*/ 44384 h 119212"/>
                <a:gd name="connsiteX22" fmla="*/ 29651 w 53406"/>
                <a:gd name="connsiteY22" fmla="*/ 50584 h 119212"/>
                <a:gd name="connsiteX23" fmla="*/ 24187 w 53406"/>
                <a:gd name="connsiteY23" fmla="*/ 68297 h 119212"/>
                <a:gd name="connsiteX24" fmla="*/ 13083 w 53406"/>
                <a:gd name="connsiteY24" fmla="*/ 9681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06" h="119212">
                  <a:moveTo>
                    <a:pt x="49039" y="6831"/>
                  </a:moveTo>
                  <a:cubicBezTo>
                    <a:pt x="49039" y="3997"/>
                    <a:pt x="46924" y="100"/>
                    <a:pt x="41989" y="100"/>
                  </a:cubicBezTo>
                  <a:cubicBezTo>
                    <a:pt x="37230" y="100"/>
                    <a:pt x="32118" y="4706"/>
                    <a:pt x="32118" y="9843"/>
                  </a:cubicBezTo>
                  <a:cubicBezTo>
                    <a:pt x="32118" y="12854"/>
                    <a:pt x="34410" y="16574"/>
                    <a:pt x="39169" y="16574"/>
                  </a:cubicBezTo>
                  <a:cubicBezTo>
                    <a:pt x="44280" y="16574"/>
                    <a:pt x="49039" y="11614"/>
                    <a:pt x="49039" y="6831"/>
                  </a:cubicBezTo>
                  <a:close/>
                  <a:moveTo>
                    <a:pt x="13083" y="96816"/>
                  </a:moveTo>
                  <a:cubicBezTo>
                    <a:pt x="12378" y="99119"/>
                    <a:pt x="11496" y="101245"/>
                    <a:pt x="11496" y="104256"/>
                  </a:cubicBezTo>
                  <a:cubicBezTo>
                    <a:pt x="11496" y="112581"/>
                    <a:pt x="18547" y="119312"/>
                    <a:pt x="28241" y="119312"/>
                  </a:cubicBezTo>
                  <a:cubicBezTo>
                    <a:pt x="45867" y="119312"/>
                    <a:pt x="53622" y="94868"/>
                    <a:pt x="53622" y="92211"/>
                  </a:cubicBezTo>
                  <a:cubicBezTo>
                    <a:pt x="53622" y="89908"/>
                    <a:pt x="51331" y="89908"/>
                    <a:pt x="50802" y="89908"/>
                  </a:cubicBezTo>
                  <a:cubicBezTo>
                    <a:pt x="48334" y="89908"/>
                    <a:pt x="48158" y="90971"/>
                    <a:pt x="47453" y="92919"/>
                  </a:cubicBezTo>
                  <a:cubicBezTo>
                    <a:pt x="43399" y="107090"/>
                    <a:pt x="35644" y="114353"/>
                    <a:pt x="28770" y="114353"/>
                  </a:cubicBezTo>
                  <a:cubicBezTo>
                    <a:pt x="25244" y="114353"/>
                    <a:pt x="24363" y="112050"/>
                    <a:pt x="24363" y="108153"/>
                  </a:cubicBezTo>
                  <a:cubicBezTo>
                    <a:pt x="24363" y="104079"/>
                    <a:pt x="25597" y="100713"/>
                    <a:pt x="27183" y="96816"/>
                  </a:cubicBezTo>
                  <a:cubicBezTo>
                    <a:pt x="28946" y="92034"/>
                    <a:pt x="30885" y="87251"/>
                    <a:pt x="32824" y="82645"/>
                  </a:cubicBezTo>
                  <a:cubicBezTo>
                    <a:pt x="34410" y="78394"/>
                    <a:pt x="40755" y="62275"/>
                    <a:pt x="41460" y="60149"/>
                  </a:cubicBezTo>
                  <a:cubicBezTo>
                    <a:pt x="41989" y="58378"/>
                    <a:pt x="42518" y="56252"/>
                    <a:pt x="42518" y="54481"/>
                  </a:cubicBezTo>
                  <a:cubicBezTo>
                    <a:pt x="42518" y="46155"/>
                    <a:pt x="35467" y="39424"/>
                    <a:pt x="25773" y="39424"/>
                  </a:cubicBezTo>
                  <a:cubicBezTo>
                    <a:pt x="8324" y="39424"/>
                    <a:pt x="216" y="63515"/>
                    <a:pt x="216" y="66526"/>
                  </a:cubicBezTo>
                  <a:cubicBezTo>
                    <a:pt x="216" y="68829"/>
                    <a:pt x="2683" y="68829"/>
                    <a:pt x="3212" y="68829"/>
                  </a:cubicBezTo>
                  <a:cubicBezTo>
                    <a:pt x="5680" y="68829"/>
                    <a:pt x="5856" y="67943"/>
                    <a:pt x="6385" y="65995"/>
                  </a:cubicBezTo>
                  <a:cubicBezTo>
                    <a:pt x="10967" y="50761"/>
                    <a:pt x="18723" y="44384"/>
                    <a:pt x="25244" y="44384"/>
                  </a:cubicBezTo>
                  <a:cubicBezTo>
                    <a:pt x="28065" y="44384"/>
                    <a:pt x="29651" y="45801"/>
                    <a:pt x="29651" y="50584"/>
                  </a:cubicBezTo>
                  <a:cubicBezTo>
                    <a:pt x="29651" y="54658"/>
                    <a:pt x="28593" y="57315"/>
                    <a:pt x="24187" y="68297"/>
                  </a:cubicBezTo>
                  <a:lnTo>
                    <a:pt x="13083" y="96816"/>
                  </a:lnTo>
                  <a:close/>
                </a:path>
              </a:pathLst>
            </a:custGeom>
            <a:solidFill>
              <a:srgbClr val="000000"/>
            </a:solidFill>
            <a:ln w="25274"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8C57A71D-9EDD-67A0-0D4F-D1C8301639D9}"/>
                </a:ext>
              </a:extLst>
            </p:cNvPr>
            <p:cNvSpPr/>
            <p:nvPr>
              <p:custDataLst>
                <p:tags r:id="rId30"/>
              </p:custDataLst>
            </p:nvPr>
          </p:nvSpPr>
          <p:spPr>
            <a:xfrm>
              <a:off x="9033531" y="3879235"/>
              <a:ext cx="167445" cy="168531"/>
            </a:xfrm>
            <a:custGeom>
              <a:avLst/>
              <a:gdLst>
                <a:gd name="connsiteX0" fmla="*/ 89106 w 167445"/>
                <a:gd name="connsiteY0" fmla="*/ 89426 h 168531"/>
                <a:gd name="connsiteX1" fmla="*/ 159358 w 167445"/>
                <a:gd name="connsiteY1" fmla="*/ 89426 h 168531"/>
                <a:gd name="connsiteX2" fmla="*/ 167667 w 167445"/>
                <a:gd name="connsiteY2" fmla="*/ 84365 h 168531"/>
                <a:gd name="connsiteX3" fmla="*/ 159358 w 167445"/>
                <a:gd name="connsiteY3" fmla="*/ 79304 h 168531"/>
                <a:gd name="connsiteX4" fmla="*/ 89106 w 167445"/>
                <a:gd name="connsiteY4" fmla="*/ 79304 h 168531"/>
                <a:gd name="connsiteX5" fmla="*/ 89106 w 167445"/>
                <a:gd name="connsiteY5" fmla="*/ 8449 h 168531"/>
                <a:gd name="connsiteX6" fmla="*/ 84070 w 167445"/>
                <a:gd name="connsiteY6" fmla="*/ 99 h 168531"/>
                <a:gd name="connsiteX7" fmla="*/ 79034 w 167445"/>
                <a:gd name="connsiteY7" fmla="*/ 8449 h 168531"/>
                <a:gd name="connsiteX8" fmla="*/ 79034 w 167445"/>
                <a:gd name="connsiteY8" fmla="*/ 79304 h 168531"/>
                <a:gd name="connsiteX9" fmla="*/ 8531 w 167445"/>
                <a:gd name="connsiteY9" fmla="*/ 79304 h 168531"/>
                <a:gd name="connsiteX10" fmla="*/ 221 w 167445"/>
                <a:gd name="connsiteY10" fmla="*/ 84365 h 168531"/>
                <a:gd name="connsiteX11" fmla="*/ 8531 w 167445"/>
                <a:gd name="connsiteY11" fmla="*/ 89426 h 168531"/>
                <a:gd name="connsiteX12" fmla="*/ 79034 w 167445"/>
                <a:gd name="connsiteY12" fmla="*/ 89426 h 168531"/>
                <a:gd name="connsiteX13" fmla="*/ 79034 w 167445"/>
                <a:gd name="connsiteY13" fmla="*/ 160280 h 168531"/>
                <a:gd name="connsiteX14" fmla="*/ 84070 w 167445"/>
                <a:gd name="connsiteY14" fmla="*/ 168631 h 168531"/>
                <a:gd name="connsiteX15" fmla="*/ 89106 w 167445"/>
                <a:gd name="connsiteY15" fmla="*/ 160280 h 168531"/>
                <a:gd name="connsiteX16" fmla="*/ 89106 w 167445"/>
                <a:gd name="connsiteY16" fmla="*/ 89426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445" h="168531">
                  <a:moveTo>
                    <a:pt x="89106" y="89426"/>
                  </a:moveTo>
                  <a:lnTo>
                    <a:pt x="159358" y="89426"/>
                  </a:lnTo>
                  <a:cubicBezTo>
                    <a:pt x="162883" y="89426"/>
                    <a:pt x="167667" y="89426"/>
                    <a:pt x="167667" y="84365"/>
                  </a:cubicBezTo>
                  <a:cubicBezTo>
                    <a:pt x="167667" y="79304"/>
                    <a:pt x="162883" y="79304"/>
                    <a:pt x="159358" y="79304"/>
                  </a:cubicBezTo>
                  <a:lnTo>
                    <a:pt x="89106" y="79304"/>
                  </a:lnTo>
                  <a:lnTo>
                    <a:pt x="89106" y="8449"/>
                  </a:lnTo>
                  <a:cubicBezTo>
                    <a:pt x="89106" y="4907"/>
                    <a:pt x="89106" y="99"/>
                    <a:pt x="84070" y="99"/>
                  </a:cubicBezTo>
                  <a:cubicBezTo>
                    <a:pt x="79034" y="99"/>
                    <a:pt x="79034" y="4907"/>
                    <a:pt x="79034" y="8449"/>
                  </a:cubicBezTo>
                  <a:lnTo>
                    <a:pt x="79034" y="79304"/>
                  </a:lnTo>
                  <a:lnTo>
                    <a:pt x="8531" y="79304"/>
                  </a:lnTo>
                  <a:cubicBezTo>
                    <a:pt x="5005" y="79304"/>
                    <a:pt x="221" y="79304"/>
                    <a:pt x="221" y="84365"/>
                  </a:cubicBezTo>
                  <a:cubicBezTo>
                    <a:pt x="221" y="89426"/>
                    <a:pt x="5005" y="89426"/>
                    <a:pt x="8531" y="89426"/>
                  </a:cubicBezTo>
                  <a:lnTo>
                    <a:pt x="79034" y="89426"/>
                  </a:lnTo>
                  <a:lnTo>
                    <a:pt x="79034" y="160280"/>
                  </a:lnTo>
                  <a:cubicBezTo>
                    <a:pt x="79034" y="163823"/>
                    <a:pt x="79034" y="168631"/>
                    <a:pt x="84070" y="168631"/>
                  </a:cubicBezTo>
                  <a:cubicBezTo>
                    <a:pt x="89106" y="168631"/>
                    <a:pt x="89106" y="163823"/>
                    <a:pt x="89106" y="160280"/>
                  </a:cubicBezTo>
                  <a:lnTo>
                    <a:pt x="89106" y="89426"/>
                  </a:lnTo>
                  <a:close/>
                </a:path>
              </a:pathLst>
            </a:custGeom>
            <a:solidFill>
              <a:srgbClr val="000000"/>
            </a:solidFill>
            <a:ln w="25274"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B4FECEDD-F44C-0B77-38AE-AAA40311B2BE}"/>
                </a:ext>
              </a:extLst>
            </p:cNvPr>
            <p:cNvSpPr/>
            <p:nvPr>
              <p:custDataLst>
                <p:tags r:id="rId31"/>
              </p:custDataLst>
            </p:nvPr>
          </p:nvSpPr>
          <p:spPr>
            <a:xfrm>
              <a:off x="9283062" y="3851147"/>
              <a:ext cx="92661" cy="178400"/>
            </a:xfrm>
            <a:custGeom>
              <a:avLst/>
              <a:gdLst>
                <a:gd name="connsiteX0" fmla="*/ 48576 w 92661"/>
                <a:gd name="connsiteY0" fmla="*/ 2882 h 178400"/>
                <a:gd name="connsiteX1" fmla="*/ 45303 w 92661"/>
                <a:gd name="connsiteY1" fmla="*/ 99 h 178400"/>
                <a:gd name="connsiteX2" fmla="*/ 14584 w 92661"/>
                <a:gd name="connsiteY2" fmla="*/ 2629 h 178400"/>
                <a:gd name="connsiteX3" fmla="*/ 9799 w 92661"/>
                <a:gd name="connsiteY3" fmla="*/ 7690 h 178400"/>
                <a:gd name="connsiteX4" fmla="*/ 15843 w 92661"/>
                <a:gd name="connsiteY4" fmla="*/ 10727 h 178400"/>
                <a:gd name="connsiteX5" fmla="*/ 28433 w 92661"/>
                <a:gd name="connsiteY5" fmla="*/ 15029 h 178400"/>
                <a:gd name="connsiteX6" fmla="*/ 24907 w 92661"/>
                <a:gd name="connsiteY6" fmla="*/ 30718 h 178400"/>
                <a:gd name="connsiteX7" fmla="*/ 4260 w 92661"/>
                <a:gd name="connsiteY7" fmla="*/ 113212 h 178400"/>
                <a:gd name="connsiteX8" fmla="*/ 231 w 92661"/>
                <a:gd name="connsiteY8" fmla="*/ 138771 h 178400"/>
                <a:gd name="connsiteX9" fmla="*/ 32210 w 92661"/>
                <a:gd name="connsiteY9" fmla="*/ 178500 h 178400"/>
                <a:gd name="connsiteX10" fmla="*/ 92893 w 92661"/>
                <a:gd name="connsiteY10" fmla="*/ 104356 h 178400"/>
                <a:gd name="connsiteX11" fmla="*/ 59404 w 92661"/>
                <a:gd name="connsiteY11" fmla="*/ 63867 h 178400"/>
                <a:gd name="connsiteX12" fmla="*/ 29943 w 92661"/>
                <a:gd name="connsiteY12" fmla="*/ 79051 h 178400"/>
                <a:gd name="connsiteX13" fmla="*/ 48576 w 92661"/>
                <a:gd name="connsiteY13" fmla="*/ 2882 h 178400"/>
                <a:gd name="connsiteX14" fmla="*/ 24907 w 92661"/>
                <a:gd name="connsiteY14" fmla="*/ 98536 h 178400"/>
                <a:gd name="connsiteX15" fmla="*/ 28684 w 92661"/>
                <a:gd name="connsiteY15" fmla="*/ 89679 h 178400"/>
                <a:gd name="connsiteX16" fmla="*/ 58900 w 92661"/>
                <a:gd name="connsiteY16" fmla="*/ 69435 h 178400"/>
                <a:gd name="connsiteX17" fmla="*/ 74763 w 92661"/>
                <a:gd name="connsiteY17" fmla="*/ 93221 h 178400"/>
                <a:gd name="connsiteX18" fmla="*/ 61922 w 92661"/>
                <a:gd name="connsiteY18" fmla="*/ 146868 h 178400"/>
                <a:gd name="connsiteX19" fmla="*/ 32210 w 92661"/>
                <a:gd name="connsiteY19" fmla="*/ 172933 h 178400"/>
                <a:gd name="connsiteX20" fmla="*/ 15339 w 92661"/>
                <a:gd name="connsiteY20" fmla="*/ 147374 h 178400"/>
                <a:gd name="connsiteX21" fmla="*/ 19368 w 92661"/>
                <a:gd name="connsiteY21" fmla="*/ 121816 h 178400"/>
                <a:gd name="connsiteX22" fmla="*/ 24907 w 92661"/>
                <a:gd name="connsiteY22" fmla="*/ 9853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661" h="178400">
                  <a:moveTo>
                    <a:pt x="48576" y="2882"/>
                  </a:moveTo>
                  <a:cubicBezTo>
                    <a:pt x="48576" y="2629"/>
                    <a:pt x="48576" y="99"/>
                    <a:pt x="45303" y="99"/>
                  </a:cubicBezTo>
                  <a:cubicBezTo>
                    <a:pt x="39512" y="99"/>
                    <a:pt x="21130" y="2123"/>
                    <a:pt x="14584" y="2629"/>
                  </a:cubicBezTo>
                  <a:cubicBezTo>
                    <a:pt x="12569" y="2882"/>
                    <a:pt x="9799" y="3135"/>
                    <a:pt x="9799" y="7690"/>
                  </a:cubicBezTo>
                  <a:cubicBezTo>
                    <a:pt x="9799" y="10727"/>
                    <a:pt x="12066" y="10727"/>
                    <a:pt x="15843" y="10727"/>
                  </a:cubicBezTo>
                  <a:cubicBezTo>
                    <a:pt x="27929" y="10727"/>
                    <a:pt x="28433" y="12498"/>
                    <a:pt x="28433" y="15029"/>
                  </a:cubicBezTo>
                  <a:cubicBezTo>
                    <a:pt x="28433" y="16800"/>
                    <a:pt x="26166" y="25404"/>
                    <a:pt x="24907" y="30718"/>
                  </a:cubicBezTo>
                  <a:lnTo>
                    <a:pt x="4260" y="113212"/>
                  </a:lnTo>
                  <a:cubicBezTo>
                    <a:pt x="1238" y="125865"/>
                    <a:pt x="231" y="129914"/>
                    <a:pt x="231" y="138771"/>
                  </a:cubicBezTo>
                  <a:cubicBezTo>
                    <a:pt x="231" y="162810"/>
                    <a:pt x="13576" y="178500"/>
                    <a:pt x="32210" y="178500"/>
                  </a:cubicBezTo>
                  <a:cubicBezTo>
                    <a:pt x="61922" y="178500"/>
                    <a:pt x="92893" y="140795"/>
                    <a:pt x="92893" y="104356"/>
                  </a:cubicBezTo>
                  <a:cubicBezTo>
                    <a:pt x="92893" y="81328"/>
                    <a:pt x="79548" y="63867"/>
                    <a:pt x="59404" y="63867"/>
                  </a:cubicBezTo>
                  <a:cubicBezTo>
                    <a:pt x="47821" y="63867"/>
                    <a:pt x="37497" y="71206"/>
                    <a:pt x="29943" y="79051"/>
                  </a:cubicBezTo>
                  <a:lnTo>
                    <a:pt x="48576" y="2882"/>
                  </a:lnTo>
                  <a:close/>
                  <a:moveTo>
                    <a:pt x="24907" y="98536"/>
                  </a:moveTo>
                  <a:cubicBezTo>
                    <a:pt x="26418" y="92968"/>
                    <a:pt x="26418" y="92462"/>
                    <a:pt x="28684" y="89679"/>
                  </a:cubicBezTo>
                  <a:cubicBezTo>
                    <a:pt x="41022" y="73230"/>
                    <a:pt x="52353" y="69435"/>
                    <a:pt x="58900" y="69435"/>
                  </a:cubicBezTo>
                  <a:cubicBezTo>
                    <a:pt x="67965" y="69435"/>
                    <a:pt x="74763" y="77026"/>
                    <a:pt x="74763" y="93221"/>
                  </a:cubicBezTo>
                  <a:cubicBezTo>
                    <a:pt x="74763" y="108151"/>
                    <a:pt x="66454" y="137252"/>
                    <a:pt x="61922" y="146868"/>
                  </a:cubicBezTo>
                  <a:cubicBezTo>
                    <a:pt x="53612" y="163823"/>
                    <a:pt x="42030" y="172933"/>
                    <a:pt x="32210" y="172933"/>
                  </a:cubicBezTo>
                  <a:cubicBezTo>
                    <a:pt x="23648" y="172933"/>
                    <a:pt x="15339" y="166100"/>
                    <a:pt x="15339" y="147374"/>
                  </a:cubicBezTo>
                  <a:cubicBezTo>
                    <a:pt x="15339" y="142566"/>
                    <a:pt x="15339" y="137758"/>
                    <a:pt x="19368" y="121816"/>
                  </a:cubicBezTo>
                  <a:lnTo>
                    <a:pt x="24907" y="98536"/>
                  </a:lnTo>
                  <a:close/>
                </a:path>
              </a:pathLst>
            </a:custGeom>
            <a:solidFill>
              <a:srgbClr val="000000"/>
            </a:solidFill>
            <a:ln w="25274"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77D60BE5-5E7B-8D4D-F3FF-018DD4E4E273}"/>
                </a:ext>
              </a:extLst>
            </p:cNvPr>
            <p:cNvSpPr/>
            <p:nvPr>
              <p:custDataLst>
                <p:tags r:id="rId32"/>
              </p:custDataLst>
            </p:nvPr>
          </p:nvSpPr>
          <p:spPr>
            <a:xfrm>
              <a:off x="9390370" y="3811669"/>
              <a:ext cx="65719" cy="303408"/>
            </a:xfrm>
            <a:custGeom>
              <a:avLst/>
              <a:gdLst>
                <a:gd name="connsiteX0" fmla="*/ 65955 w 65719"/>
                <a:gd name="connsiteY0" fmla="*/ 151921 h 303408"/>
                <a:gd name="connsiteX1" fmla="*/ 26674 w 65719"/>
                <a:gd name="connsiteY1" fmla="*/ 22359 h 303408"/>
                <a:gd name="connsiteX2" fmla="*/ 3257 w 65719"/>
                <a:gd name="connsiteY2" fmla="*/ 91 h 303408"/>
                <a:gd name="connsiteX3" fmla="*/ 235 w 65719"/>
                <a:gd name="connsiteY3" fmla="*/ 2621 h 303408"/>
                <a:gd name="connsiteX4" fmla="*/ 1746 w 65719"/>
                <a:gd name="connsiteY4" fmla="*/ 5152 h 303408"/>
                <a:gd name="connsiteX5" fmla="*/ 40523 w 65719"/>
                <a:gd name="connsiteY5" fmla="*/ 79043 h 303408"/>
                <a:gd name="connsiteX6" fmla="*/ 48581 w 65719"/>
                <a:gd name="connsiteY6" fmla="*/ 151668 h 303408"/>
                <a:gd name="connsiteX7" fmla="*/ 39768 w 65719"/>
                <a:gd name="connsiteY7" fmla="*/ 227837 h 303408"/>
                <a:gd name="connsiteX8" fmla="*/ 2502 w 65719"/>
                <a:gd name="connsiteY8" fmla="*/ 297679 h 303408"/>
                <a:gd name="connsiteX9" fmla="*/ 235 w 65719"/>
                <a:gd name="connsiteY9" fmla="*/ 300968 h 303408"/>
                <a:gd name="connsiteX10" fmla="*/ 3257 w 65719"/>
                <a:gd name="connsiteY10" fmla="*/ 303499 h 303408"/>
                <a:gd name="connsiteX11" fmla="*/ 23904 w 65719"/>
                <a:gd name="connsiteY11" fmla="*/ 284520 h 303408"/>
                <a:gd name="connsiteX12" fmla="*/ 65955 w 65719"/>
                <a:gd name="connsiteY12" fmla="*/ 151921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19" h="303408">
                  <a:moveTo>
                    <a:pt x="65955" y="151921"/>
                  </a:moveTo>
                  <a:cubicBezTo>
                    <a:pt x="65955" y="115988"/>
                    <a:pt x="59660" y="65125"/>
                    <a:pt x="26674" y="22359"/>
                  </a:cubicBezTo>
                  <a:cubicBezTo>
                    <a:pt x="24156" y="19322"/>
                    <a:pt x="7789" y="91"/>
                    <a:pt x="3257" y="91"/>
                  </a:cubicBezTo>
                  <a:cubicBezTo>
                    <a:pt x="1998" y="91"/>
                    <a:pt x="235" y="597"/>
                    <a:pt x="235" y="2621"/>
                  </a:cubicBezTo>
                  <a:cubicBezTo>
                    <a:pt x="235" y="3633"/>
                    <a:pt x="739" y="4392"/>
                    <a:pt x="1746" y="5152"/>
                  </a:cubicBezTo>
                  <a:cubicBezTo>
                    <a:pt x="13833" y="18310"/>
                    <a:pt x="30199" y="38807"/>
                    <a:pt x="40523" y="79043"/>
                  </a:cubicBezTo>
                  <a:cubicBezTo>
                    <a:pt x="46315" y="102070"/>
                    <a:pt x="48581" y="128134"/>
                    <a:pt x="48581" y="151668"/>
                  </a:cubicBezTo>
                  <a:cubicBezTo>
                    <a:pt x="48581" y="177226"/>
                    <a:pt x="46315" y="203038"/>
                    <a:pt x="39768" y="227837"/>
                  </a:cubicBezTo>
                  <a:cubicBezTo>
                    <a:pt x="30199" y="263264"/>
                    <a:pt x="15343" y="283508"/>
                    <a:pt x="2502" y="297679"/>
                  </a:cubicBezTo>
                  <a:cubicBezTo>
                    <a:pt x="235" y="299956"/>
                    <a:pt x="235" y="300462"/>
                    <a:pt x="235" y="300968"/>
                  </a:cubicBezTo>
                  <a:cubicBezTo>
                    <a:pt x="235" y="302993"/>
                    <a:pt x="1998" y="303499"/>
                    <a:pt x="3257" y="303499"/>
                  </a:cubicBezTo>
                  <a:cubicBezTo>
                    <a:pt x="7034" y="303499"/>
                    <a:pt x="20883" y="288063"/>
                    <a:pt x="23904" y="284520"/>
                  </a:cubicBezTo>
                  <a:cubicBezTo>
                    <a:pt x="49588" y="253901"/>
                    <a:pt x="65955" y="208352"/>
                    <a:pt x="65955" y="151921"/>
                  </a:cubicBezTo>
                  <a:close/>
                </a:path>
              </a:pathLst>
            </a:custGeom>
            <a:solidFill>
              <a:srgbClr val="000000"/>
            </a:solidFill>
            <a:ln w="25274"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46102CD8-FE2B-981A-6C37-7DC247D70872}"/>
                </a:ext>
              </a:extLst>
            </p:cNvPr>
            <p:cNvSpPr/>
            <p:nvPr>
              <p:custDataLst>
                <p:tags r:id="rId33"/>
              </p:custDataLst>
            </p:nvPr>
          </p:nvSpPr>
          <p:spPr>
            <a:xfrm>
              <a:off x="9585539" y="3865824"/>
              <a:ext cx="153848" cy="195608"/>
            </a:xfrm>
            <a:custGeom>
              <a:avLst/>
              <a:gdLst>
                <a:gd name="connsiteX0" fmla="*/ 149056 w 153848"/>
                <a:gd name="connsiteY0" fmla="*/ 79051 h 195608"/>
                <a:gd name="connsiteX1" fmla="*/ 154092 w 153848"/>
                <a:gd name="connsiteY1" fmla="*/ 73483 h 195608"/>
                <a:gd name="connsiteX2" fmla="*/ 149056 w 153848"/>
                <a:gd name="connsiteY2" fmla="*/ 67916 h 195608"/>
                <a:gd name="connsiteX3" fmla="*/ 10315 w 153848"/>
                <a:gd name="connsiteY3" fmla="*/ 1870 h 195608"/>
                <a:gd name="connsiteX4" fmla="*/ 5279 w 153848"/>
                <a:gd name="connsiteY4" fmla="*/ 99 h 195608"/>
                <a:gd name="connsiteX5" fmla="*/ 243 w 153848"/>
                <a:gd name="connsiteY5" fmla="*/ 5160 h 195608"/>
                <a:gd name="connsiteX6" fmla="*/ 5279 w 153848"/>
                <a:gd name="connsiteY6" fmla="*/ 10727 h 195608"/>
                <a:gd name="connsiteX7" fmla="*/ 137221 w 153848"/>
                <a:gd name="connsiteY7" fmla="*/ 73230 h 195608"/>
                <a:gd name="connsiteX8" fmla="*/ 5027 w 153848"/>
                <a:gd name="connsiteY8" fmla="*/ 135987 h 195608"/>
                <a:gd name="connsiteX9" fmla="*/ 243 w 153848"/>
                <a:gd name="connsiteY9" fmla="*/ 141554 h 195608"/>
                <a:gd name="connsiteX10" fmla="*/ 5279 w 153848"/>
                <a:gd name="connsiteY10" fmla="*/ 146615 h 195608"/>
                <a:gd name="connsiteX11" fmla="*/ 9811 w 153848"/>
                <a:gd name="connsiteY11" fmla="*/ 144844 h 195608"/>
                <a:gd name="connsiteX12" fmla="*/ 149056 w 153848"/>
                <a:gd name="connsiteY12" fmla="*/ 79051 h 195608"/>
                <a:gd name="connsiteX13" fmla="*/ 149056 w 153848"/>
                <a:gd name="connsiteY13" fmla="*/ 128142 h 195608"/>
                <a:gd name="connsiteX14" fmla="*/ 154092 w 153848"/>
                <a:gd name="connsiteY14" fmla="*/ 122575 h 195608"/>
                <a:gd name="connsiteX15" fmla="*/ 147545 w 153848"/>
                <a:gd name="connsiteY15" fmla="*/ 117514 h 195608"/>
                <a:gd name="connsiteX16" fmla="*/ 5027 w 153848"/>
                <a:gd name="connsiteY16" fmla="*/ 185079 h 195608"/>
                <a:gd name="connsiteX17" fmla="*/ 243 w 153848"/>
                <a:gd name="connsiteY17" fmla="*/ 190646 h 195608"/>
                <a:gd name="connsiteX18" fmla="*/ 5279 w 153848"/>
                <a:gd name="connsiteY18" fmla="*/ 195707 h 195608"/>
                <a:gd name="connsiteX19" fmla="*/ 9811 w 153848"/>
                <a:gd name="connsiteY19" fmla="*/ 193936 h 195608"/>
                <a:gd name="connsiteX20" fmla="*/ 149056 w 153848"/>
                <a:gd name="connsiteY20" fmla="*/ 128142 h 1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848" h="195608">
                  <a:moveTo>
                    <a:pt x="149056" y="79051"/>
                  </a:moveTo>
                  <a:cubicBezTo>
                    <a:pt x="153084" y="77279"/>
                    <a:pt x="154092" y="75508"/>
                    <a:pt x="154092" y="73483"/>
                  </a:cubicBezTo>
                  <a:cubicBezTo>
                    <a:pt x="154092" y="70194"/>
                    <a:pt x="152329" y="69435"/>
                    <a:pt x="149056" y="67916"/>
                  </a:cubicBezTo>
                  <a:lnTo>
                    <a:pt x="10315" y="1870"/>
                  </a:lnTo>
                  <a:cubicBezTo>
                    <a:pt x="6790" y="99"/>
                    <a:pt x="5782" y="99"/>
                    <a:pt x="5279" y="99"/>
                  </a:cubicBezTo>
                  <a:cubicBezTo>
                    <a:pt x="2509" y="99"/>
                    <a:pt x="243" y="2376"/>
                    <a:pt x="243" y="5160"/>
                  </a:cubicBezTo>
                  <a:cubicBezTo>
                    <a:pt x="243" y="8449"/>
                    <a:pt x="2257" y="9208"/>
                    <a:pt x="5279" y="10727"/>
                  </a:cubicBezTo>
                  <a:lnTo>
                    <a:pt x="137221" y="73230"/>
                  </a:lnTo>
                  <a:lnTo>
                    <a:pt x="5027" y="135987"/>
                  </a:lnTo>
                  <a:cubicBezTo>
                    <a:pt x="1250" y="137758"/>
                    <a:pt x="243" y="139277"/>
                    <a:pt x="243" y="141554"/>
                  </a:cubicBezTo>
                  <a:cubicBezTo>
                    <a:pt x="243" y="144338"/>
                    <a:pt x="2509" y="146615"/>
                    <a:pt x="5279" y="146615"/>
                  </a:cubicBezTo>
                  <a:cubicBezTo>
                    <a:pt x="6034" y="146615"/>
                    <a:pt x="6538" y="146615"/>
                    <a:pt x="9811" y="144844"/>
                  </a:cubicBezTo>
                  <a:lnTo>
                    <a:pt x="149056" y="79051"/>
                  </a:lnTo>
                  <a:close/>
                  <a:moveTo>
                    <a:pt x="149056" y="128142"/>
                  </a:moveTo>
                  <a:cubicBezTo>
                    <a:pt x="153084" y="126371"/>
                    <a:pt x="154092" y="124600"/>
                    <a:pt x="154092" y="122575"/>
                  </a:cubicBezTo>
                  <a:cubicBezTo>
                    <a:pt x="154092" y="117514"/>
                    <a:pt x="149307" y="117514"/>
                    <a:pt x="147545" y="117514"/>
                  </a:cubicBezTo>
                  <a:lnTo>
                    <a:pt x="5027" y="185079"/>
                  </a:lnTo>
                  <a:cubicBezTo>
                    <a:pt x="2509" y="186344"/>
                    <a:pt x="243" y="187863"/>
                    <a:pt x="243" y="190646"/>
                  </a:cubicBezTo>
                  <a:cubicBezTo>
                    <a:pt x="243" y="193430"/>
                    <a:pt x="2509" y="195707"/>
                    <a:pt x="5279" y="195707"/>
                  </a:cubicBezTo>
                  <a:cubicBezTo>
                    <a:pt x="6034" y="195707"/>
                    <a:pt x="6538" y="195707"/>
                    <a:pt x="9811" y="193936"/>
                  </a:cubicBezTo>
                  <a:lnTo>
                    <a:pt x="149056" y="128142"/>
                  </a:lnTo>
                  <a:close/>
                </a:path>
              </a:pathLst>
            </a:custGeom>
            <a:solidFill>
              <a:srgbClr val="000000"/>
            </a:solidFill>
            <a:ln w="25274"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CEBED4F8-C061-23A2-4A8B-94316C51B0C5}"/>
                </a:ext>
              </a:extLst>
            </p:cNvPr>
            <p:cNvSpPr/>
            <p:nvPr>
              <p:custDataLst>
                <p:tags r:id="rId34"/>
              </p:custDataLst>
            </p:nvPr>
          </p:nvSpPr>
          <p:spPr>
            <a:xfrm>
              <a:off x="9852836" y="3858232"/>
              <a:ext cx="83093" cy="168531"/>
            </a:xfrm>
            <a:custGeom>
              <a:avLst/>
              <a:gdLst>
                <a:gd name="connsiteX0" fmla="*/ 51872 w 83093"/>
                <a:gd name="connsiteY0" fmla="*/ 6678 h 168531"/>
                <a:gd name="connsiteX1" fmla="*/ 46081 w 83093"/>
                <a:gd name="connsiteY1" fmla="*/ 99 h 168531"/>
                <a:gd name="connsiteX2" fmla="*/ 253 w 83093"/>
                <a:gd name="connsiteY2" fmla="*/ 16294 h 168531"/>
                <a:gd name="connsiteX3" fmla="*/ 253 w 83093"/>
                <a:gd name="connsiteY3" fmla="*/ 24139 h 168531"/>
                <a:gd name="connsiteX4" fmla="*/ 33239 w 83093"/>
                <a:gd name="connsiteY4" fmla="*/ 17559 h 168531"/>
                <a:gd name="connsiteX5" fmla="*/ 33239 w 83093"/>
                <a:gd name="connsiteY5" fmla="*/ 148640 h 168531"/>
                <a:gd name="connsiteX6" fmla="*/ 9822 w 83093"/>
                <a:gd name="connsiteY6" fmla="*/ 160786 h 168531"/>
                <a:gd name="connsiteX7" fmla="*/ 1764 w 83093"/>
                <a:gd name="connsiteY7" fmla="*/ 160786 h 168531"/>
                <a:gd name="connsiteX8" fmla="*/ 1764 w 83093"/>
                <a:gd name="connsiteY8" fmla="*/ 168631 h 168531"/>
                <a:gd name="connsiteX9" fmla="*/ 42555 w 83093"/>
                <a:gd name="connsiteY9" fmla="*/ 167871 h 168531"/>
                <a:gd name="connsiteX10" fmla="*/ 83347 w 83093"/>
                <a:gd name="connsiteY10" fmla="*/ 168631 h 168531"/>
                <a:gd name="connsiteX11" fmla="*/ 83347 w 83093"/>
                <a:gd name="connsiteY11" fmla="*/ 160786 h 168531"/>
                <a:gd name="connsiteX12" fmla="*/ 75289 w 83093"/>
                <a:gd name="connsiteY12" fmla="*/ 160786 h 168531"/>
                <a:gd name="connsiteX13" fmla="*/ 51872 w 83093"/>
                <a:gd name="connsiteY13" fmla="*/ 148640 h 168531"/>
                <a:gd name="connsiteX14" fmla="*/ 51872 w 83093"/>
                <a:gd name="connsiteY14" fmla="*/ 6678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93" h="168531">
                  <a:moveTo>
                    <a:pt x="51872" y="6678"/>
                  </a:moveTo>
                  <a:cubicBezTo>
                    <a:pt x="51872" y="605"/>
                    <a:pt x="51872" y="99"/>
                    <a:pt x="46081" y="99"/>
                  </a:cubicBezTo>
                  <a:cubicBezTo>
                    <a:pt x="30469" y="16294"/>
                    <a:pt x="8311" y="16294"/>
                    <a:pt x="253" y="16294"/>
                  </a:cubicBezTo>
                  <a:lnTo>
                    <a:pt x="253" y="24139"/>
                  </a:lnTo>
                  <a:cubicBezTo>
                    <a:pt x="5289" y="24139"/>
                    <a:pt x="20145" y="24139"/>
                    <a:pt x="33239" y="17559"/>
                  </a:cubicBezTo>
                  <a:lnTo>
                    <a:pt x="33239" y="148640"/>
                  </a:lnTo>
                  <a:cubicBezTo>
                    <a:pt x="33239" y="157749"/>
                    <a:pt x="32483" y="160786"/>
                    <a:pt x="9822" y="160786"/>
                  </a:cubicBezTo>
                  <a:lnTo>
                    <a:pt x="1764" y="160786"/>
                  </a:lnTo>
                  <a:lnTo>
                    <a:pt x="1764" y="168631"/>
                  </a:lnTo>
                  <a:cubicBezTo>
                    <a:pt x="10577" y="167871"/>
                    <a:pt x="32483" y="167871"/>
                    <a:pt x="42555" y="167871"/>
                  </a:cubicBezTo>
                  <a:cubicBezTo>
                    <a:pt x="52627" y="167871"/>
                    <a:pt x="74534" y="167871"/>
                    <a:pt x="83347" y="168631"/>
                  </a:cubicBezTo>
                  <a:lnTo>
                    <a:pt x="83347" y="160786"/>
                  </a:lnTo>
                  <a:lnTo>
                    <a:pt x="75289" y="160786"/>
                  </a:lnTo>
                  <a:cubicBezTo>
                    <a:pt x="52627" y="160786"/>
                    <a:pt x="51872" y="158002"/>
                    <a:pt x="51872" y="148640"/>
                  </a:cubicBezTo>
                  <a:lnTo>
                    <a:pt x="51872" y="6678"/>
                  </a:lnTo>
                  <a:close/>
                </a:path>
              </a:pathLst>
            </a:custGeom>
            <a:solidFill>
              <a:srgbClr val="000000"/>
            </a:solidFill>
            <a:ln w="25274"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2A154B5F-FAD8-070F-5784-058E04439709}"/>
                </a:ext>
              </a:extLst>
            </p:cNvPr>
            <p:cNvSpPr/>
            <p:nvPr>
              <p:custDataLst>
                <p:tags r:id="rId35"/>
              </p:custDataLst>
            </p:nvPr>
          </p:nvSpPr>
          <p:spPr>
            <a:xfrm>
              <a:off x="9977980" y="3999941"/>
              <a:ext cx="29460" cy="75662"/>
            </a:xfrm>
            <a:custGeom>
              <a:avLst/>
              <a:gdLst>
                <a:gd name="connsiteX0" fmla="*/ 29719 w 29460"/>
                <a:gd name="connsiteY0" fmla="*/ 26669 h 75662"/>
                <a:gd name="connsiteX1" fmla="*/ 13604 w 29460"/>
                <a:gd name="connsiteY1" fmla="*/ 99 h 75662"/>
                <a:gd name="connsiteX2" fmla="*/ 258 w 29460"/>
                <a:gd name="connsiteY2" fmla="*/ 13510 h 75662"/>
                <a:gd name="connsiteX3" fmla="*/ 13604 w 29460"/>
                <a:gd name="connsiteY3" fmla="*/ 26922 h 75662"/>
                <a:gd name="connsiteX4" fmla="*/ 22417 w 29460"/>
                <a:gd name="connsiteY4" fmla="*/ 23632 h 75662"/>
                <a:gd name="connsiteX5" fmla="*/ 23676 w 29460"/>
                <a:gd name="connsiteY5" fmla="*/ 22873 h 75662"/>
                <a:gd name="connsiteX6" fmla="*/ 24179 w 29460"/>
                <a:gd name="connsiteY6" fmla="*/ 26669 h 75662"/>
                <a:gd name="connsiteX7" fmla="*/ 7057 w 29460"/>
                <a:gd name="connsiteY7" fmla="*/ 68929 h 75662"/>
                <a:gd name="connsiteX8" fmla="*/ 4287 w 29460"/>
                <a:gd name="connsiteY8" fmla="*/ 72977 h 75662"/>
                <a:gd name="connsiteX9" fmla="*/ 6805 w 29460"/>
                <a:gd name="connsiteY9" fmla="*/ 75761 h 75662"/>
                <a:gd name="connsiteX10" fmla="*/ 29719 w 29460"/>
                <a:gd name="connsiteY10" fmla="*/ 2666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0" h="75662">
                  <a:moveTo>
                    <a:pt x="29719" y="26669"/>
                  </a:moveTo>
                  <a:cubicBezTo>
                    <a:pt x="29719" y="9968"/>
                    <a:pt x="23424" y="99"/>
                    <a:pt x="13604" y="99"/>
                  </a:cubicBezTo>
                  <a:cubicBezTo>
                    <a:pt x="5294" y="99"/>
                    <a:pt x="258" y="6425"/>
                    <a:pt x="258" y="13510"/>
                  </a:cubicBezTo>
                  <a:cubicBezTo>
                    <a:pt x="258" y="20343"/>
                    <a:pt x="5294" y="26922"/>
                    <a:pt x="13604" y="26922"/>
                  </a:cubicBezTo>
                  <a:cubicBezTo>
                    <a:pt x="16625" y="26922"/>
                    <a:pt x="19899" y="25910"/>
                    <a:pt x="22417" y="23632"/>
                  </a:cubicBezTo>
                  <a:cubicBezTo>
                    <a:pt x="23172" y="23126"/>
                    <a:pt x="23424" y="22873"/>
                    <a:pt x="23676" y="22873"/>
                  </a:cubicBezTo>
                  <a:cubicBezTo>
                    <a:pt x="23927" y="22873"/>
                    <a:pt x="24179" y="23126"/>
                    <a:pt x="24179" y="26669"/>
                  </a:cubicBezTo>
                  <a:cubicBezTo>
                    <a:pt x="24179" y="45395"/>
                    <a:pt x="15366" y="60578"/>
                    <a:pt x="7057" y="68929"/>
                  </a:cubicBezTo>
                  <a:cubicBezTo>
                    <a:pt x="4287" y="71712"/>
                    <a:pt x="4287" y="72218"/>
                    <a:pt x="4287" y="72977"/>
                  </a:cubicBezTo>
                  <a:cubicBezTo>
                    <a:pt x="4287" y="74749"/>
                    <a:pt x="5546" y="75761"/>
                    <a:pt x="6805" y="75761"/>
                  </a:cubicBezTo>
                  <a:cubicBezTo>
                    <a:pt x="9575" y="75761"/>
                    <a:pt x="29719" y="56276"/>
                    <a:pt x="29719" y="26669"/>
                  </a:cubicBezTo>
                  <a:close/>
                </a:path>
              </a:pathLst>
            </a:custGeom>
            <a:solidFill>
              <a:srgbClr val="000000"/>
            </a:solidFill>
            <a:ln w="25274"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72EAE64E-BF9C-5D18-2795-240E74BA596E}"/>
                </a:ext>
              </a:extLst>
            </p:cNvPr>
            <p:cNvSpPr/>
            <p:nvPr>
              <p:custDataLst>
                <p:tags r:id="rId36"/>
              </p:custDataLst>
            </p:nvPr>
          </p:nvSpPr>
          <p:spPr>
            <a:xfrm>
              <a:off x="10327336" y="3859497"/>
              <a:ext cx="66474" cy="170050"/>
            </a:xfrm>
            <a:custGeom>
              <a:avLst/>
              <a:gdLst>
                <a:gd name="connsiteX0" fmla="*/ 64481 w 66474"/>
                <a:gd name="connsiteY0" fmla="*/ 9208 h 170050"/>
                <a:gd name="connsiteX1" fmla="*/ 55165 w 66474"/>
                <a:gd name="connsiteY1" fmla="*/ 99 h 170050"/>
                <a:gd name="connsiteX2" fmla="*/ 41568 w 66474"/>
                <a:gd name="connsiteY2" fmla="*/ 13510 h 170050"/>
                <a:gd name="connsiteX3" fmla="*/ 51136 w 66474"/>
                <a:gd name="connsiteY3" fmla="*/ 22620 h 170050"/>
                <a:gd name="connsiteX4" fmla="*/ 64481 w 66474"/>
                <a:gd name="connsiteY4" fmla="*/ 9208 h 170050"/>
                <a:gd name="connsiteX5" fmla="*/ 45345 w 66474"/>
                <a:gd name="connsiteY5" fmla="*/ 104356 h 170050"/>
                <a:gd name="connsiteX6" fmla="*/ 50884 w 66474"/>
                <a:gd name="connsiteY6" fmla="*/ 89679 h 170050"/>
                <a:gd name="connsiteX7" fmla="*/ 54157 w 66474"/>
                <a:gd name="connsiteY7" fmla="*/ 76267 h 170050"/>
                <a:gd name="connsiteX8" fmla="*/ 33510 w 66474"/>
                <a:gd name="connsiteY8" fmla="*/ 55517 h 170050"/>
                <a:gd name="connsiteX9" fmla="*/ 273 w 66474"/>
                <a:gd name="connsiteY9" fmla="*/ 94487 h 170050"/>
                <a:gd name="connsiteX10" fmla="*/ 3294 w 66474"/>
                <a:gd name="connsiteY10" fmla="*/ 97017 h 170050"/>
                <a:gd name="connsiteX11" fmla="*/ 7323 w 66474"/>
                <a:gd name="connsiteY11" fmla="*/ 92462 h 170050"/>
                <a:gd name="connsiteX12" fmla="*/ 32755 w 66474"/>
                <a:gd name="connsiteY12" fmla="*/ 61084 h 170050"/>
                <a:gd name="connsiteX13" fmla="*/ 39050 w 66474"/>
                <a:gd name="connsiteY13" fmla="*/ 69182 h 170050"/>
                <a:gd name="connsiteX14" fmla="*/ 36280 w 66474"/>
                <a:gd name="connsiteY14" fmla="*/ 82340 h 170050"/>
                <a:gd name="connsiteX15" fmla="*/ 18906 w 66474"/>
                <a:gd name="connsiteY15" fmla="*/ 129155 h 170050"/>
                <a:gd name="connsiteX16" fmla="*/ 13114 w 66474"/>
                <a:gd name="connsiteY16" fmla="*/ 149399 h 170050"/>
                <a:gd name="connsiteX17" fmla="*/ 33762 w 66474"/>
                <a:gd name="connsiteY17" fmla="*/ 170149 h 170050"/>
                <a:gd name="connsiteX18" fmla="*/ 66747 w 66474"/>
                <a:gd name="connsiteY18" fmla="*/ 131179 h 170050"/>
                <a:gd name="connsiteX19" fmla="*/ 63726 w 66474"/>
                <a:gd name="connsiteY19" fmla="*/ 128649 h 170050"/>
                <a:gd name="connsiteX20" fmla="*/ 59949 w 66474"/>
                <a:gd name="connsiteY20" fmla="*/ 133204 h 170050"/>
                <a:gd name="connsiteX21" fmla="*/ 34265 w 66474"/>
                <a:gd name="connsiteY21" fmla="*/ 164582 h 170050"/>
                <a:gd name="connsiteX22" fmla="*/ 28222 w 66474"/>
                <a:gd name="connsiteY22" fmla="*/ 156231 h 170050"/>
                <a:gd name="connsiteX23" fmla="*/ 35524 w 66474"/>
                <a:gd name="connsiteY23" fmla="*/ 130926 h 170050"/>
                <a:gd name="connsiteX24" fmla="*/ 45345 w 66474"/>
                <a:gd name="connsiteY24" fmla="*/ 104356 h 1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474" h="170050">
                  <a:moveTo>
                    <a:pt x="64481" y="9208"/>
                  </a:moveTo>
                  <a:cubicBezTo>
                    <a:pt x="64481" y="4147"/>
                    <a:pt x="60956" y="99"/>
                    <a:pt x="55165" y="99"/>
                  </a:cubicBezTo>
                  <a:cubicBezTo>
                    <a:pt x="48366" y="99"/>
                    <a:pt x="41568" y="6678"/>
                    <a:pt x="41568" y="13510"/>
                  </a:cubicBezTo>
                  <a:cubicBezTo>
                    <a:pt x="41568" y="18318"/>
                    <a:pt x="45093" y="22620"/>
                    <a:pt x="51136" y="22620"/>
                  </a:cubicBezTo>
                  <a:cubicBezTo>
                    <a:pt x="56927" y="22620"/>
                    <a:pt x="64481" y="16800"/>
                    <a:pt x="64481" y="9208"/>
                  </a:cubicBezTo>
                  <a:close/>
                  <a:moveTo>
                    <a:pt x="45345" y="104356"/>
                  </a:moveTo>
                  <a:cubicBezTo>
                    <a:pt x="48366" y="97017"/>
                    <a:pt x="48366" y="96511"/>
                    <a:pt x="50884" y="89679"/>
                  </a:cubicBezTo>
                  <a:cubicBezTo>
                    <a:pt x="52898" y="84618"/>
                    <a:pt x="54157" y="81075"/>
                    <a:pt x="54157" y="76267"/>
                  </a:cubicBezTo>
                  <a:cubicBezTo>
                    <a:pt x="54157" y="64880"/>
                    <a:pt x="46100" y="55517"/>
                    <a:pt x="33510" y="55517"/>
                  </a:cubicBezTo>
                  <a:cubicBezTo>
                    <a:pt x="9841" y="55517"/>
                    <a:pt x="273" y="92209"/>
                    <a:pt x="273" y="94487"/>
                  </a:cubicBezTo>
                  <a:cubicBezTo>
                    <a:pt x="273" y="97017"/>
                    <a:pt x="2791" y="97017"/>
                    <a:pt x="3294" y="97017"/>
                  </a:cubicBezTo>
                  <a:cubicBezTo>
                    <a:pt x="5812" y="97017"/>
                    <a:pt x="6064" y="96511"/>
                    <a:pt x="7323" y="92462"/>
                  </a:cubicBezTo>
                  <a:cubicBezTo>
                    <a:pt x="14122" y="68675"/>
                    <a:pt x="24193" y="61084"/>
                    <a:pt x="32755" y="61084"/>
                  </a:cubicBezTo>
                  <a:cubicBezTo>
                    <a:pt x="34769" y="61084"/>
                    <a:pt x="39050" y="61084"/>
                    <a:pt x="39050" y="69182"/>
                  </a:cubicBezTo>
                  <a:cubicBezTo>
                    <a:pt x="39050" y="74496"/>
                    <a:pt x="37287" y="79810"/>
                    <a:pt x="36280" y="82340"/>
                  </a:cubicBezTo>
                  <a:cubicBezTo>
                    <a:pt x="34265" y="88920"/>
                    <a:pt x="22934" y="118273"/>
                    <a:pt x="18906" y="129155"/>
                  </a:cubicBezTo>
                  <a:cubicBezTo>
                    <a:pt x="16388" y="135734"/>
                    <a:pt x="13114" y="144085"/>
                    <a:pt x="13114" y="149399"/>
                  </a:cubicBezTo>
                  <a:cubicBezTo>
                    <a:pt x="13114" y="161292"/>
                    <a:pt x="21675" y="170149"/>
                    <a:pt x="33762" y="170149"/>
                  </a:cubicBezTo>
                  <a:cubicBezTo>
                    <a:pt x="57431" y="170149"/>
                    <a:pt x="66747" y="133457"/>
                    <a:pt x="66747" y="131179"/>
                  </a:cubicBezTo>
                  <a:cubicBezTo>
                    <a:pt x="66747" y="128649"/>
                    <a:pt x="64481" y="128649"/>
                    <a:pt x="63726" y="128649"/>
                  </a:cubicBezTo>
                  <a:cubicBezTo>
                    <a:pt x="61208" y="128649"/>
                    <a:pt x="61208" y="129408"/>
                    <a:pt x="59949" y="133204"/>
                  </a:cubicBezTo>
                  <a:cubicBezTo>
                    <a:pt x="55416" y="149146"/>
                    <a:pt x="47107" y="164582"/>
                    <a:pt x="34265" y="164582"/>
                  </a:cubicBezTo>
                  <a:cubicBezTo>
                    <a:pt x="29985" y="164582"/>
                    <a:pt x="28222" y="162051"/>
                    <a:pt x="28222" y="156231"/>
                  </a:cubicBezTo>
                  <a:cubicBezTo>
                    <a:pt x="28222" y="149905"/>
                    <a:pt x="29733" y="146362"/>
                    <a:pt x="35524" y="130926"/>
                  </a:cubicBezTo>
                  <a:lnTo>
                    <a:pt x="45345" y="104356"/>
                  </a:lnTo>
                  <a:close/>
                </a:path>
              </a:pathLst>
            </a:custGeom>
            <a:solidFill>
              <a:srgbClr val="000000"/>
            </a:solidFill>
            <a:ln w="25274"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2873607D-2D2A-CD6A-5A0D-BF95DCEC5C33}"/>
                </a:ext>
              </a:extLst>
            </p:cNvPr>
            <p:cNvSpPr/>
            <p:nvPr>
              <p:custDataLst>
                <p:tags r:id="rId37"/>
              </p:custDataLst>
            </p:nvPr>
          </p:nvSpPr>
          <p:spPr>
            <a:xfrm>
              <a:off x="10490825" y="3933894"/>
              <a:ext cx="167445" cy="59213"/>
            </a:xfrm>
            <a:custGeom>
              <a:avLst/>
              <a:gdLst>
                <a:gd name="connsiteX0" fmla="*/ 159164 w 167445"/>
                <a:gd name="connsiteY0" fmla="*/ 10221 h 59213"/>
                <a:gd name="connsiteX1" fmla="*/ 167725 w 167445"/>
                <a:gd name="connsiteY1" fmla="*/ 5160 h 59213"/>
                <a:gd name="connsiteX2" fmla="*/ 159415 w 167445"/>
                <a:gd name="connsiteY2" fmla="*/ 99 h 59213"/>
                <a:gd name="connsiteX3" fmla="*/ 8588 w 167445"/>
                <a:gd name="connsiteY3" fmla="*/ 99 h 59213"/>
                <a:gd name="connsiteX4" fmla="*/ 279 w 167445"/>
                <a:gd name="connsiteY4" fmla="*/ 5160 h 59213"/>
                <a:gd name="connsiteX5" fmla="*/ 8840 w 167445"/>
                <a:gd name="connsiteY5" fmla="*/ 10221 h 59213"/>
                <a:gd name="connsiteX6" fmla="*/ 159164 w 167445"/>
                <a:gd name="connsiteY6" fmla="*/ 10221 h 59213"/>
                <a:gd name="connsiteX7" fmla="*/ 159415 w 167445"/>
                <a:gd name="connsiteY7" fmla="*/ 59313 h 59213"/>
                <a:gd name="connsiteX8" fmla="*/ 167725 w 167445"/>
                <a:gd name="connsiteY8" fmla="*/ 54252 h 59213"/>
                <a:gd name="connsiteX9" fmla="*/ 159164 w 167445"/>
                <a:gd name="connsiteY9" fmla="*/ 49191 h 59213"/>
                <a:gd name="connsiteX10" fmla="*/ 8840 w 167445"/>
                <a:gd name="connsiteY10" fmla="*/ 49191 h 59213"/>
                <a:gd name="connsiteX11" fmla="*/ 279 w 167445"/>
                <a:gd name="connsiteY11" fmla="*/ 54252 h 59213"/>
                <a:gd name="connsiteX12" fmla="*/ 8588 w 167445"/>
                <a:gd name="connsiteY12" fmla="*/ 59313 h 59213"/>
                <a:gd name="connsiteX13" fmla="*/ 159415 w 167445"/>
                <a:gd name="connsiteY13" fmla="*/ 5931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45" h="59213">
                  <a:moveTo>
                    <a:pt x="159164" y="10221"/>
                  </a:moveTo>
                  <a:cubicBezTo>
                    <a:pt x="162941" y="10221"/>
                    <a:pt x="167725" y="10221"/>
                    <a:pt x="167725" y="5160"/>
                  </a:cubicBezTo>
                  <a:cubicBezTo>
                    <a:pt x="167725" y="99"/>
                    <a:pt x="162941" y="99"/>
                    <a:pt x="159415" y="99"/>
                  </a:cubicBezTo>
                  <a:lnTo>
                    <a:pt x="8588" y="99"/>
                  </a:lnTo>
                  <a:cubicBezTo>
                    <a:pt x="5063" y="99"/>
                    <a:pt x="279" y="99"/>
                    <a:pt x="279" y="5160"/>
                  </a:cubicBezTo>
                  <a:cubicBezTo>
                    <a:pt x="279" y="10221"/>
                    <a:pt x="5063" y="10221"/>
                    <a:pt x="8840" y="10221"/>
                  </a:cubicBezTo>
                  <a:lnTo>
                    <a:pt x="159164" y="10221"/>
                  </a:lnTo>
                  <a:close/>
                  <a:moveTo>
                    <a:pt x="159415" y="59313"/>
                  </a:moveTo>
                  <a:cubicBezTo>
                    <a:pt x="162941" y="59313"/>
                    <a:pt x="167725" y="59313"/>
                    <a:pt x="167725" y="54252"/>
                  </a:cubicBezTo>
                  <a:cubicBezTo>
                    <a:pt x="167725" y="49191"/>
                    <a:pt x="162941" y="49191"/>
                    <a:pt x="159164" y="49191"/>
                  </a:cubicBezTo>
                  <a:lnTo>
                    <a:pt x="8840" y="49191"/>
                  </a:lnTo>
                  <a:cubicBezTo>
                    <a:pt x="5063" y="49191"/>
                    <a:pt x="279" y="49191"/>
                    <a:pt x="279" y="54252"/>
                  </a:cubicBezTo>
                  <a:cubicBezTo>
                    <a:pt x="279" y="59313"/>
                    <a:pt x="5063" y="59313"/>
                    <a:pt x="8588" y="59313"/>
                  </a:cubicBezTo>
                  <a:lnTo>
                    <a:pt x="159415" y="59313"/>
                  </a:lnTo>
                  <a:close/>
                </a:path>
              </a:pathLst>
            </a:custGeom>
            <a:solidFill>
              <a:srgbClr val="000000"/>
            </a:solidFill>
            <a:ln w="25274"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B9EC2EF5-957F-8401-FF66-74005A77957A}"/>
                </a:ext>
              </a:extLst>
            </p:cNvPr>
            <p:cNvSpPr/>
            <p:nvPr>
              <p:custDataLst>
                <p:tags r:id="rId38"/>
              </p:custDataLst>
            </p:nvPr>
          </p:nvSpPr>
          <p:spPr>
            <a:xfrm>
              <a:off x="10764920" y="3858232"/>
              <a:ext cx="83093" cy="168531"/>
            </a:xfrm>
            <a:custGeom>
              <a:avLst/>
              <a:gdLst>
                <a:gd name="connsiteX0" fmla="*/ 51908 w 83093"/>
                <a:gd name="connsiteY0" fmla="*/ 6678 h 168531"/>
                <a:gd name="connsiteX1" fmla="*/ 46117 w 83093"/>
                <a:gd name="connsiteY1" fmla="*/ 99 h 168531"/>
                <a:gd name="connsiteX2" fmla="*/ 289 w 83093"/>
                <a:gd name="connsiteY2" fmla="*/ 16294 h 168531"/>
                <a:gd name="connsiteX3" fmla="*/ 289 w 83093"/>
                <a:gd name="connsiteY3" fmla="*/ 24139 h 168531"/>
                <a:gd name="connsiteX4" fmla="*/ 33275 w 83093"/>
                <a:gd name="connsiteY4" fmla="*/ 17559 h 168531"/>
                <a:gd name="connsiteX5" fmla="*/ 33275 w 83093"/>
                <a:gd name="connsiteY5" fmla="*/ 148640 h 168531"/>
                <a:gd name="connsiteX6" fmla="*/ 9858 w 83093"/>
                <a:gd name="connsiteY6" fmla="*/ 160786 h 168531"/>
                <a:gd name="connsiteX7" fmla="*/ 1800 w 83093"/>
                <a:gd name="connsiteY7" fmla="*/ 160786 h 168531"/>
                <a:gd name="connsiteX8" fmla="*/ 1800 w 83093"/>
                <a:gd name="connsiteY8" fmla="*/ 168631 h 168531"/>
                <a:gd name="connsiteX9" fmla="*/ 42592 w 83093"/>
                <a:gd name="connsiteY9" fmla="*/ 167871 h 168531"/>
                <a:gd name="connsiteX10" fmla="*/ 83383 w 83093"/>
                <a:gd name="connsiteY10" fmla="*/ 168631 h 168531"/>
                <a:gd name="connsiteX11" fmla="*/ 83383 w 83093"/>
                <a:gd name="connsiteY11" fmla="*/ 160786 h 168531"/>
                <a:gd name="connsiteX12" fmla="*/ 75325 w 83093"/>
                <a:gd name="connsiteY12" fmla="*/ 160786 h 168531"/>
                <a:gd name="connsiteX13" fmla="*/ 51908 w 83093"/>
                <a:gd name="connsiteY13" fmla="*/ 148640 h 168531"/>
                <a:gd name="connsiteX14" fmla="*/ 51908 w 83093"/>
                <a:gd name="connsiteY14" fmla="*/ 6678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093" h="168531">
                  <a:moveTo>
                    <a:pt x="51908" y="6678"/>
                  </a:moveTo>
                  <a:cubicBezTo>
                    <a:pt x="51908" y="605"/>
                    <a:pt x="51908" y="99"/>
                    <a:pt x="46117" y="99"/>
                  </a:cubicBezTo>
                  <a:cubicBezTo>
                    <a:pt x="30505" y="16294"/>
                    <a:pt x="8347" y="16294"/>
                    <a:pt x="289" y="16294"/>
                  </a:cubicBezTo>
                  <a:lnTo>
                    <a:pt x="289" y="24139"/>
                  </a:lnTo>
                  <a:cubicBezTo>
                    <a:pt x="5325" y="24139"/>
                    <a:pt x="20181" y="24139"/>
                    <a:pt x="33275" y="17559"/>
                  </a:cubicBezTo>
                  <a:lnTo>
                    <a:pt x="33275" y="148640"/>
                  </a:lnTo>
                  <a:cubicBezTo>
                    <a:pt x="33275" y="157749"/>
                    <a:pt x="32520" y="160786"/>
                    <a:pt x="9858" y="160786"/>
                  </a:cubicBezTo>
                  <a:lnTo>
                    <a:pt x="1800" y="160786"/>
                  </a:lnTo>
                  <a:lnTo>
                    <a:pt x="1800" y="168631"/>
                  </a:lnTo>
                  <a:cubicBezTo>
                    <a:pt x="10613" y="167871"/>
                    <a:pt x="32520" y="167871"/>
                    <a:pt x="42592" y="167871"/>
                  </a:cubicBezTo>
                  <a:cubicBezTo>
                    <a:pt x="52663" y="167871"/>
                    <a:pt x="74570" y="167871"/>
                    <a:pt x="83383" y="168631"/>
                  </a:cubicBezTo>
                  <a:lnTo>
                    <a:pt x="83383" y="160786"/>
                  </a:lnTo>
                  <a:lnTo>
                    <a:pt x="75325" y="160786"/>
                  </a:lnTo>
                  <a:cubicBezTo>
                    <a:pt x="52663" y="160786"/>
                    <a:pt x="51908" y="158002"/>
                    <a:pt x="51908" y="148640"/>
                  </a:cubicBezTo>
                  <a:lnTo>
                    <a:pt x="51908" y="6678"/>
                  </a:lnTo>
                  <a:close/>
                </a:path>
              </a:pathLst>
            </a:custGeom>
            <a:solidFill>
              <a:srgbClr val="000000"/>
            </a:solidFill>
            <a:ln w="25274"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72F8CFDD-44D8-A957-3841-1C1600FC040A}"/>
                </a:ext>
              </a:extLst>
            </p:cNvPr>
            <p:cNvSpPr/>
            <p:nvPr>
              <p:custDataLst>
                <p:tags r:id="rId39"/>
              </p:custDataLst>
            </p:nvPr>
          </p:nvSpPr>
          <p:spPr>
            <a:xfrm>
              <a:off x="10890064" y="3999941"/>
              <a:ext cx="29460" cy="75662"/>
            </a:xfrm>
            <a:custGeom>
              <a:avLst/>
              <a:gdLst>
                <a:gd name="connsiteX0" fmla="*/ 29755 w 29460"/>
                <a:gd name="connsiteY0" fmla="*/ 26669 h 75662"/>
                <a:gd name="connsiteX1" fmla="*/ 13640 w 29460"/>
                <a:gd name="connsiteY1" fmla="*/ 99 h 75662"/>
                <a:gd name="connsiteX2" fmla="*/ 294 w 29460"/>
                <a:gd name="connsiteY2" fmla="*/ 13510 h 75662"/>
                <a:gd name="connsiteX3" fmla="*/ 13640 w 29460"/>
                <a:gd name="connsiteY3" fmla="*/ 26922 h 75662"/>
                <a:gd name="connsiteX4" fmla="*/ 22453 w 29460"/>
                <a:gd name="connsiteY4" fmla="*/ 23632 h 75662"/>
                <a:gd name="connsiteX5" fmla="*/ 23712 w 29460"/>
                <a:gd name="connsiteY5" fmla="*/ 22873 h 75662"/>
                <a:gd name="connsiteX6" fmla="*/ 24215 w 29460"/>
                <a:gd name="connsiteY6" fmla="*/ 26669 h 75662"/>
                <a:gd name="connsiteX7" fmla="*/ 7093 w 29460"/>
                <a:gd name="connsiteY7" fmla="*/ 68929 h 75662"/>
                <a:gd name="connsiteX8" fmla="*/ 4323 w 29460"/>
                <a:gd name="connsiteY8" fmla="*/ 72977 h 75662"/>
                <a:gd name="connsiteX9" fmla="*/ 6841 w 29460"/>
                <a:gd name="connsiteY9" fmla="*/ 75761 h 75662"/>
                <a:gd name="connsiteX10" fmla="*/ 29755 w 29460"/>
                <a:gd name="connsiteY10" fmla="*/ 2666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0" h="75662">
                  <a:moveTo>
                    <a:pt x="29755" y="26669"/>
                  </a:moveTo>
                  <a:cubicBezTo>
                    <a:pt x="29755" y="9968"/>
                    <a:pt x="23460" y="99"/>
                    <a:pt x="13640" y="99"/>
                  </a:cubicBezTo>
                  <a:cubicBezTo>
                    <a:pt x="5330" y="99"/>
                    <a:pt x="294" y="6425"/>
                    <a:pt x="294" y="13510"/>
                  </a:cubicBezTo>
                  <a:cubicBezTo>
                    <a:pt x="294" y="20343"/>
                    <a:pt x="5330" y="26922"/>
                    <a:pt x="13640" y="26922"/>
                  </a:cubicBezTo>
                  <a:cubicBezTo>
                    <a:pt x="16661" y="26922"/>
                    <a:pt x="19935" y="25910"/>
                    <a:pt x="22453" y="23632"/>
                  </a:cubicBezTo>
                  <a:cubicBezTo>
                    <a:pt x="23208" y="23126"/>
                    <a:pt x="23460" y="22873"/>
                    <a:pt x="23712" y="22873"/>
                  </a:cubicBezTo>
                  <a:cubicBezTo>
                    <a:pt x="23963" y="22873"/>
                    <a:pt x="24215" y="23126"/>
                    <a:pt x="24215" y="26669"/>
                  </a:cubicBezTo>
                  <a:cubicBezTo>
                    <a:pt x="24215" y="45395"/>
                    <a:pt x="15402" y="60578"/>
                    <a:pt x="7093" y="68929"/>
                  </a:cubicBezTo>
                  <a:cubicBezTo>
                    <a:pt x="4323" y="71712"/>
                    <a:pt x="4323" y="72218"/>
                    <a:pt x="4323" y="72977"/>
                  </a:cubicBezTo>
                  <a:cubicBezTo>
                    <a:pt x="4323" y="74749"/>
                    <a:pt x="5582" y="75761"/>
                    <a:pt x="6841" y="75761"/>
                  </a:cubicBezTo>
                  <a:cubicBezTo>
                    <a:pt x="9611" y="75761"/>
                    <a:pt x="29755" y="56276"/>
                    <a:pt x="29755" y="26669"/>
                  </a:cubicBezTo>
                  <a:close/>
                </a:path>
              </a:pathLst>
            </a:custGeom>
            <a:solidFill>
              <a:srgbClr val="000000"/>
            </a:solidFill>
            <a:ln w="25274"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A1A0B08D-908C-FBCF-64A8-811FD34ADDC6}"/>
                </a:ext>
              </a:extLst>
            </p:cNvPr>
            <p:cNvSpPr/>
            <p:nvPr>
              <p:custDataLst>
                <p:tags r:id="rId40"/>
              </p:custDataLst>
            </p:nvPr>
          </p:nvSpPr>
          <p:spPr>
            <a:xfrm>
              <a:off x="10992909" y="3858232"/>
              <a:ext cx="100467" cy="168531"/>
            </a:xfrm>
            <a:custGeom>
              <a:avLst/>
              <a:gdLst>
                <a:gd name="connsiteX0" fmla="*/ 19687 w 100467"/>
                <a:gd name="connsiteY0" fmla="*/ 149146 h 168531"/>
                <a:gd name="connsiteX1" fmla="*/ 46378 w 100467"/>
                <a:gd name="connsiteY1" fmla="*/ 123081 h 168531"/>
                <a:gd name="connsiteX2" fmla="*/ 100766 w 100467"/>
                <a:gd name="connsiteY2" fmla="*/ 49191 h 168531"/>
                <a:gd name="connsiteX3" fmla="*/ 47385 w 100467"/>
                <a:gd name="connsiteY3" fmla="*/ 99 h 168531"/>
                <a:gd name="connsiteX4" fmla="*/ 299 w 100467"/>
                <a:gd name="connsiteY4" fmla="*/ 45901 h 168531"/>
                <a:gd name="connsiteX5" fmla="*/ 13644 w 100467"/>
                <a:gd name="connsiteY5" fmla="*/ 60072 h 168531"/>
                <a:gd name="connsiteX6" fmla="*/ 26738 w 100467"/>
                <a:gd name="connsiteY6" fmla="*/ 46660 h 168531"/>
                <a:gd name="connsiteX7" fmla="*/ 13392 w 100467"/>
                <a:gd name="connsiteY7" fmla="*/ 33501 h 168531"/>
                <a:gd name="connsiteX8" fmla="*/ 10119 w 100467"/>
                <a:gd name="connsiteY8" fmla="*/ 33754 h 168531"/>
                <a:gd name="connsiteX9" fmla="*/ 44112 w 100467"/>
                <a:gd name="connsiteY9" fmla="*/ 7943 h 168531"/>
                <a:gd name="connsiteX10" fmla="*/ 77853 w 100467"/>
                <a:gd name="connsiteY10" fmla="*/ 49191 h 168531"/>
                <a:gd name="connsiteX11" fmla="*/ 51414 w 100467"/>
                <a:gd name="connsiteY11" fmla="*/ 105115 h 168531"/>
                <a:gd name="connsiteX12" fmla="*/ 3069 w 100467"/>
                <a:gd name="connsiteY12" fmla="*/ 159268 h 168531"/>
                <a:gd name="connsiteX13" fmla="*/ 299 w 100467"/>
                <a:gd name="connsiteY13" fmla="*/ 168631 h 168531"/>
                <a:gd name="connsiteX14" fmla="*/ 93716 w 100467"/>
                <a:gd name="connsiteY14" fmla="*/ 168631 h 168531"/>
                <a:gd name="connsiteX15" fmla="*/ 100766 w 100467"/>
                <a:gd name="connsiteY15" fmla="*/ 124600 h 168531"/>
                <a:gd name="connsiteX16" fmla="*/ 94471 w 100467"/>
                <a:gd name="connsiteY16" fmla="*/ 124600 h 168531"/>
                <a:gd name="connsiteX17" fmla="*/ 88932 w 100467"/>
                <a:gd name="connsiteY17" fmla="*/ 147121 h 168531"/>
                <a:gd name="connsiteX18" fmla="*/ 65011 w 100467"/>
                <a:gd name="connsiteY18" fmla="*/ 149146 h 168531"/>
                <a:gd name="connsiteX19" fmla="*/ 19687 w 100467"/>
                <a:gd name="connsiteY19" fmla="*/ 149146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67" h="168531">
                  <a:moveTo>
                    <a:pt x="19687" y="149146"/>
                  </a:moveTo>
                  <a:lnTo>
                    <a:pt x="46378" y="123081"/>
                  </a:lnTo>
                  <a:cubicBezTo>
                    <a:pt x="85658" y="88160"/>
                    <a:pt x="100766" y="74496"/>
                    <a:pt x="100766" y="49191"/>
                  </a:cubicBezTo>
                  <a:cubicBezTo>
                    <a:pt x="100766" y="20343"/>
                    <a:pt x="78104" y="99"/>
                    <a:pt x="47385" y="99"/>
                  </a:cubicBezTo>
                  <a:cubicBezTo>
                    <a:pt x="18932" y="99"/>
                    <a:pt x="299" y="23379"/>
                    <a:pt x="299" y="45901"/>
                  </a:cubicBezTo>
                  <a:cubicBezTo>
                    <a:pt x="299" y="60072"/>
                    <a:pt x="12889" y="60072"/>
                    <a:pt x="13644" y="60072"/>
                  </a:cubicBezTo>
                  <a:cubicBezTo>
                    <a:pt x="17925" y="60072"/>
                    <a:pt x="26738" y="57035"/>
                    <a:pt x="26738" y="46660"/>
                  </a:cubicBezTo>
                  <a:cubicBezTo>
                    <a:pt x="26738" y="40081"/>
                    <a:pt x="22205" y="33501"/>
                    <a:pt x="13392" y="33501"/>
                  </a:cubicBezTo>
                  <a:cubicBezTo>
                    <a:pt x="11378" y="33501"/>
                    <a:pt x="10874" y="33501"/>
                    <a:pt x="10119" y="33754"/>
                  </a:cubicBezTo>
                  <a:cubicBezTo>
                    <a:pt x="15910" y="17306"/>
                    <a:pt x="29507" y="7943"/>
                    <a:pt x="44112" y="7943"/>
                  </a:cubicBezTo>
                  <a:cubicBezTo>
                    <a:pt x="67025" y="7943"/>
                    <a:pt x="77853" y="28440"/>
                    <a:pt x="77853" y="49191"/>
                  </a:cubicBezTo>
                  <a:cubicBezTo>
                    <a:pt x="77853" y="69435"/>
                    <a:pt x="65263" y="89426"/>
                    <a:pt x="51414" y="105115"/>
                  </a:cubicBezTo>
                  <a:lnTo>
                    <a:pt x="3069" y="159268"/>
                  </a:lnTo>
                  <a:cubicBezTo>
                    <a:pt x="299" y="162051"/>
                    <a:pt x="299" y="162557"/>
                    <a:pt x="299" y="168631"/>
                  </a:cubicBezTo>
                  <a:lnTo>
                    <a:pt x="93716" y="168631"/>
                  </a:lnTo>
                  <a:lnTo>
                    <a:pt x="100766" y="124600"/>
                  </a:lnTo>
                  <a:lnTo>
                    <a:pt x="94471" y="124600"/>
                  </a:lnTo>
                  <a:cubicBezTo>
                    <a:pt x="93212" y="132191"/>
                    <a:pt x="91450" y="143326"/>
                    <a:pt x="88932" y="147121"/>
                  </a:cubicBezTo>
                  <a:cubicBezTo>
                    <a:pt x="87169" y="149146"/>
                    <a:pt x="70551" y="149146"/>
                    <a:pt x="65011" y="149146"/>
                  </a:cubicBezTo>
                  <a:lnTo>
                    <a:pt x="19687" y="149146"/>
                  </a:lnTo>
                  <a:close/>
                </a:path>
              </a:pathLst>
            </a:custGeom>
            <a:solidFill>
              <a:srgbClr val="000000"/>
            </a:solidFill>
            <a:ln w="25274"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29A85D00-69B3-8B02-5B05-B51011E102D6}"/>
                </a:ext>
              </a:extLst>
            </p:cNvPr>
            <p:cNvSpPr/>
            <p:nvPr>
              <p:custDataLst>
                <p:tags r:id="rId41"/>
              </p:custDataLst>
            </p:nvPr>
          </p:nvSpPr>
          <p:spPr>
            <a:xfrm>
              <a:off x="11127874" y="3999941"/>
              <a:ext cx="29460" cy="75662"/>
            </a:xfrm>
            <a:custGeom>
              <a:avLst/>
              <a:gdLst>
                <a:gd name="connsiteX0" fmla="*/ 29764 w 29460"/>
                <a:gd name="connsiteY0" fmla="*/ 26669 h 75662"/>
                <a:gd name="connsiteX1" fmla="*/ 13649 w 29460"/>
                <a:gd name="connsiteY1" fmla="*/ 99 h 75662"/>
                <a:gd name="connsiteX2" fmla="*/ 304 w 29460"/>
                <a:gd name="connsiteY2" fmla="*/ 13510 h 75662"/>
                <a:gd name="connsiteX3" fmla="*/ 13649 w 29460"/>
                <a:gd name="connsiteY3" fmla="*/ 26922 h 75662"/>
                <a:gd name="connsiteX4" fmla="*/ 22462 w 29460"/>
                <a:gd name="connsiteY4" fmla="*/ 23632 h 75662"/>
                <a:gd name="connsiteX5" fmla="*/ 23721 w 29460"/>
                <a:gd name="connsiteY5" fmla="*/ 22873 h 75662"/>
                <a:gd name="connsiteX6" fmla="*/ 24225 w 29460"/>
                <a:gd name="connsiteY6" fmla="*/ 26669 h 75662"/>
                <a:gd name="connsiteX7" fmla="*/ 7102 w 29460"/>
                <a:gd name="connsiteY7" fmla="*/ 68929 h 75662"/>
                <a:gd name="connsiteX8" fmla="*/ 4333 w 29460"/>
                <a:gd name="connsiteY8" fmla="*/ 72977 h 75662"/>
                <a:gd name="connsiteX9" fmla="*/ 6851 w 29460"/>
                <a:gd name="connsiteY9" fmla="*/ 75761 h 75662"/>
                <a:gd name="connsiteX10" fmla="*/ 29764 w 29460"/>
                <a:gd name="connsiteY10" fmla="*/ 2666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0" h="75662">
                  <a:moveTo>
                    <a:pt x="29764" y="26669"/>
                  </a:moveTo>
                  <a:cubicBezTo>
                    <a:pt x="29764" y="9968"/>
                    <a:pt x="23469" y="99"/>
                    <a:pt x="13649" y="99"/>
                  </a:cubicBezTo>
                  <a:cubicBezTo>
                    <a:pt x="5340" y="99"/>
                    <a:pt x="304" y="6425"/>
                    <a:pt x="304" y="13510"/>
                  </a:cubicBezTo>
                  <a:cubicBezTo>
                    <a:pt x="304" y="20343"/>
                    <a:pt x="5340" y="26922"/>
                    <a:pt x="13649" y="26922"/>
                  </a:cubicBezTo>
                  <a:cubicBezTo>
                    <a:pt x="16671" y="26922"/>
                    <a:pt x="19944" y="25910"/>
                    <a:pt x="22462" y="23632"/>
                  </a:cubicBezTo>
                  <a:cubicBezTo>
                    <a:pt x="23217" y="23126"/>
                    <a:pt x="23469" y="22873"/>
                    <a:pt x="23721" y="22873"/>
                  </a:cubicBezTo>
                  <a:cubicBezTo>
                    <a:pt x="23973" y="22873"/>
                    <a:pt x="24225" y="23126"/>
                    <a:pt x="24225" y="26669"/>
                  </a:cubicBezTo>
                  <a:cubicBezTo>
                    <a:pt x="24225" y="45395"/>
                    <a:pt x="15412" y="60578"/>
                    <a:pt x="7102" y="68929"/>
                  </a:cubicBezTo>
                  <a:cubicBezTo>
                    <a:pt x="4333" y="71712"/>
                    <a:pt x="4333" y="72218"/>
                    <a:pt x="4333" y="72977"/>
                  </a:cubicBezTo>
                  <a:cubicBezTo>
                    <a:pt x="4333" y="74749"/>
                    <a:pt x="5592" y="75761"/>
                    <a:pt x="6851" y="75761"/>
                  </a:cubicBezTo>
                  <a:cubicBezTo>
                    <a:pt x="9620" y="75761"/>
                    <a:pt x="29764" y="56276"/>
                    <a:pt x="29764" y="26669"/>
                  </a:cubicBezTo>
                  <a:close/>
                </a:path>
              </a:pathLst>
            </a:custGeom>
            <a:solidFill>
              <a:srgbClr val="000000"/>
            </a:solidFill>
            <a:ln w="25274"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9D003BD4-46CD-35C8-E1E2-8E907803E7E4}"/>
                </a:ext>
              </a:extLst>
            </p:cNvPr>
            <p:cNvSpPr/>
            <p:nvPr>
              <p:custDataLst>
                <p:tags r:id="rId42"/>
              </p:custDataLst>
            </p:nvPr>
          </p:nvSpPr>
          <p:spPr>
            <a:xfrm>
              <a:off x="11239783" y="3999941"/>
              <a:ext cx="26690" cy="26823"/>
            </a:xfrm>
            <a:custGeom>
              <a:avLst/>
              <a:gdLst>
                <a:gd name="connsiteX0" fmla="*/ 26999 w 26690"/>
                <a:gd name="connsiteY0" fmla="*/ 13510 h 26823"/>
                <a:gd name="connsiteX1" fmla="*/ 13653 w 26690"/>
                <a:gd name="connsiteY1" fmla="*/ 99 h 26823"/>
                <a:gd name="connsiteX2" fmla="*/ 308 w 26690"/>
                <a:gd name="connsiteY2" fmla="*/ 13510 h 26823"/>
                <a:gd name="connsiteX3" fmla="*/ 13653 w 26690"/>
                <a:gd name="connsiteY3" fmla="*/ 26922 h 26823"/>
                <a:gd name="connsiteX4" fmla="*/ 26999 w 26690"/>
                <a:gd name="connsiteY4" fmla="*/ 13510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0" h="26823">
                  <a:moveTo>
                    <a:pt x="26999" y="13510"/>
                  </a:moveTo>
                  <a:cubicBezTo>
                    <a:pt x="26999" y="6172"/>
                    <a:pt x="20956" y="99"/>
                    <a:pt x="13653" y="99"/>
                  </a:cubicBezTo>
                  <a:cubicBezTo>
                    <a:pt x="6351" y="99"/>
                    <a:pt x="308" y="6172"/>
                    <a:pt x="308" y="13510"/>
                  </a:cubicBezTo>
                  <a:cubicBezTo>
                    <a:pt x="308" y="20849"/>
                    <a:pt x="6351" y="26922"/>
                    <a:pt x="13653" y="26922"/>
                  </a:cubicBezTo>
                  <a:cubicBezTo>
                    <a:pt x="20956" y="26922"/>
                    <a:pt x="26999" y="20849"/>
                    <a:pt x="26999" y="13510"/>
                  </a:cubicBezTo>
                  <a:close/>
                </a:path>
              </a:pathLst>
            </a:custGeom>
            <a:solidFill>
              <a:srgbClr val="000000"/>
            </a:solidFill>
            <a:ln w="25274"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FD0DFF3B-3035-E104-78E6-830A00E8A8DC}"/>
                </a:ext>
              </a:extLst>
            </p:cNvPr>
            <p:cNvSpPr/>
            <p:nvPr>
              <p:custDataLst>
                <p:tags r:id="rId43"/>
              </p:custDataLst>
            </p:nvPr>
          </p:nvSpPr>
          <p:spPr>
            <a:xfrm>
              <a:off x="11351693" y="3999941"/>
              <a:ext cx="26690" cy="26823"/>
            </a:xfrm>
            <a:custGeom>
              <a:avLst/>
              <a:gdLst>
                <a:gd name="connsiteX0" fmla="*/ 27003 w 26690"/>
                <a:gd name="connsiteY0" fmla="*/ 13510 h 26823"/>
                <a:gd name="connsiteX1" fmla="*/ 13658 w 26690"/>
                <a:gd name="connsiteY1" fmla="*/ 99 h 26823"/>
                <a:gd name="connsiteX2" fmla="*/ 313 w 26690"/>
                <a:gd name="connsiteY2" fmla="*/ 13510 h 26823"/>
                <a:gd name="connsiteX3" fmla="*/ 13658 w 26690"/>
                <a:gd name="connsiteY3" fmla="*/ 26922 h 26823"/>
                <a:gd name="connsiteX4" fmla="*/ 27003 w 26690"/>
                <a:gd name="connsiteY4" fmla="*/ 13510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0" h="26823">
                  <a:moveTo>
                    <a:pt x="27003" y="13510"/>
                  </a:moveTo>
                  <a:cubicBezTo>
                    <a:pt x="27003" y="6172"/>
                    <a:pt x="20960" y="99"/>
                    <a:pt x="13658" y="99"/>
                  </a:cubicBezTo>
                  <a:cubicBezTo>
                    <a:pt x="6356" y="99"/>
                    <a:pt x="313" y="6172"/>
                    <a:pt x="313" y="13510"/>
                  </a:cubicBezTo>
                  <a:cubicBezTo>
                    <a:pt x="313" y="20849"/>
                    <a:pt x="6356" y="26922"/>
                    <a:pt x="13658" y="26922"/>
                  </a:cubicBezTo>
                  <a:cubicBezTo>
                    <a:pt x="20960" y="26922"/>
                    <a:pt x="27003" y="20849"/>
                    <a:pt x="27003" y="13510"/>
                  </a:cubicBezTo>
                  <a:close/>
                </a:path>
              </a:pathLst>
            </a:custGeom>
            <a:solidFill>
              <a:srgbClr val="000000"/>
            </a:solidFill>
            <a:ln w="25274"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A74B9AD2-898B-8B7C-5BBA-F655C0479963}"/>
                </a:ext>
              </a:extLst>
            </p:cNvPr>
            <p:cNvSpPr/>
            <p:nvPr>
              <p:custDataLst>
                <p:tags r:id="rId44"/>
              </p:custDataLst>
            </p:nvPr>
          </p:nvSpPr>
          <p:spPr>
            <a:xfrm>
              <a:off x="11463602" y="3999941"/>
              <a:ext cx="26690" cy="26823"/>
            </a:xfrm>
            <a:custGeom>
              <a:avLst/>
              <a:gdLst>
                <a:gd name="connsiteX0" fmla="*/ 27008 w 26690"/>
                <a:gd name="connsiteY0" fmla="*/ 13510 h 26823"/>
                <a:gd name="connsiteX1" fmla="*/ 13662 w 26690"/>
                <a:gd name="connsiteY1" fmla="*/ 99 h 26823"/>
                <a:gd name="connsiteX2" fmla="*/ 317 w 26690"/>
                <a:gd name="connsiteY2" fmla="*/ 13510 h 26823"/>
                <a:gd name="connsiteX3" fmla="*/ 13662 w 26690"/>
                <a:gd name="connsiteY3" fmla="*/ 26922 h 26823"/>
                <a:gd name="connsiteX4" fmla="*/ 27008 w 26690"/>
                <a:gd name="connsiteY4" fmla="*/ 13510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0" h="26823">
                  <a:moveTo>
                    <a:pt x="27008" y="13510"/>
                  </a:moveTo>
                  <a:cubicBezTo>
                    <a:pt x="27008" y="6172"/>
                    <a:pt x="20965" y="99"/>
                    <a:pt x="13662" y="99"/>
                  </a:cubicBezTo>
                  <a:cubicBezTo>
                    <a:pt x="6360" y="99"/>
                    <a:pt x="317" y="6172"/>
                    <a:pt x="317" y="13510"/>
                  </a:cubicBezTo>
                  <a:cubicBezTo>
                    <a:pt x="317" y="20849"/>
                    <a:pt x="6360" y="26922"/>
                    <a:pt x="13662" y="26922"/>
                  </a:cubicBezTo>
                  <a:cubicBezTo>
                    <a:pt x="20965" y="26922"/>
                    <a:pt x="27008" y="20849"/>
                    <a:pt x="27008" y="13510"/>
                  </a:cubicBezTo>
                  <a:close/>
                </a:path>
              </a:pathLst>
            </a:custGeom>
            <a:solidFill>
              <a:srgbClr val="000000"/>
            </a:solidFill>
            <a:ln w="25274"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9BFBA0A7-D21A-0A39-74B6-978914A222A0}"/>
                </a:ext>
              </a:extLst>
            </p:cNvPr>
            <p:cNvSpPr/>
            <p:nvPr>
              <p:custDataLst>
                <p:tags r:id="rId45"/>
              </p:custDataLst>
            </p:nvPr>
          </p:nvSpPr>
          <p:spPr>
            <a:xfrm>
              <a:off x="11575512" y="3999941"/>
              <a:ext cx="29460" cy="75662"/>
            </a:xfrm>
            <a:custGeom>
              <a:avLst/>
              <a:gdLst>
                <a:gd name="connsiteX0" fmla="*/ 29782 w 29460"/>
                <a:gd name="connsiteY0" fmla="*/ 26669 h 75662"/>
                <a:gd name="connsiteX1" fmla="*/ 13667 w 29460"/>
                <a:gd name="connsiteY1" fmla="*/ 99 h 75662"/>
                <a:gd name="connsiteX2" fmla="*/ 321 w 29460"/>
                <a:gd name="connsiteY2" fmla="*/ 13510 h 75662"/>
                <a:gd name="connsiteX3" fmla="*/ 13667 w 29460"/>
                <a:gd name="connsiteY3" fmla="*/ 26922 h 75662"/>
                <a:gd name="connsiteX4" fmla="*/ 22480 w 29460"/>
                <a:gd name="connsiteY4" fmla="*/ 23632 h 75662"/>
                <a:gd name="connsiteX5" fmla="*/ 23739 w 29460"/>
                <a:gd name="connsiteY5" fmla="*/ 22873 h 75662"/>
                <a:gd name="connsiteX6" fmla="*/ 24242 w 29460"/>
                <a:gd name="connsiteY6" fmla="*/ 26669 h 75662"/>
                <a:gd name="connsiteX7" fmla="*/ 7120 w 29460"/>
                <a:gd name="connsiteY7" fmla="*/ 68929 h 75662"/>
                <a:gd name="connsiteX8" fmla="*/ 4350 w 29460"/>
                <a:gd name="connsiteY8" fmla="*/ 72977 h 75662"/>
                <a:gd name="connsiteX9" fmla="*/ 6868 w 29460"/>
                <a:gd name="connsiteY9" fmla="*/ 75761 h 75662"/>
                <a:gd name="connsiteX10" fmla="*/ 29782 w 29460"/>
                <a:gd name="connsiteY10" fmla="*/ 2666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0" h="75662">
                  <a:moveTo>
                    <a:pt x="29782" y="26669"/>
                  </a:moveTo>
                  <a:cubicBezTo>
                    <a:pt x="29782" y="9968"/>
                    <a:pt x="23487" y="99"/>
                    <a:pt x="13667" y="99"/>
                  </a:cubicBezTo>
                  <a:cubicBezTo>
                    <a:pt x="5357" y="99"/>
                    <a:pt x="321" y="6425"/>
                    <a:pt x="321" y="13510"/>
                  </a:cubicBezTo>
                  <a:cubicBezTo>
                    <a:pt x="321" y="20343"/>
                    <a:pt x="5357" y="26922"/>
                    <a:pt x="13667" y="26922"/>
                  </a:cubicBezTo>
                  <a:cubicBezTo>
                    <a:pt x="16688" y="26922"/>
                    <a:pt x="19962" y="25910"/>
                    <a:pt x="22480" y="23632"/>
                  </a:cubicBezTo>
                  <a:cubicBezTo>
                    <a:pt x="23235" y="23126"/>
                    <a:pt x="23487" y="22873"/>
                    <a:pt x="23739" y="22873"/>
                  </a:cubicBezTo>
                  <a:cubicBezTo>
                    <a:pt x="23991" y="22873"/>
                    <a:pt x="24242" y="23126"/>
                    <a:pt x="24242" y="26669"/>
                  </a:cubicBezTo>
                  <a:cubicBezTo>
                    <a:pt x="24242" y="45395"/>
                    <a:pt x="15429" y="60578"/>
                    <a:pt x="7120" y="68929"/>
                  </a:cubicBezTo>
                  <a:cubicBezTo>
                    <a:pt x="4350" y="71712"/>
                    <a:pt x="4350" y="72218"/>
                    <a:pt x="4350" y="72977"/>
                  </a:cubicBezTo>
                  <a:cubicBezTo>
                    <a:pt x="4350" y="74749"/>
                    <a:pt x="5609" y="75761"/>
                    <a:pt x="6868" y="75761"/>
                  </a:cubicBezTo>
                  <a:cubicBezTo>
                    <a:pt x="9638" y="75761"/>
                    <a:pt x="29782" y="56276"/>
                    <a:pt x="29782" y="26669"/>
                  </a:cubicBezTo>
                  <a:close/>
                </a:path>
              </a:pathLst>
            </a:custGeom>
            <a:solidFill>
              <a:srgbClr val="000000"/>
            </a:solidFill>
            <a:ln w="25274"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5E90CA8E-4815-31B3-6842-4345B6E281E1}"/>
                </a:ext>
              </a:extLst>
            </p:cNvPr>
            <p:cNvSpPr/>
            <p:nvPr>
              <p:custDataLst>
                <p:tags r:id="rId46"/>
              </p:custDataLst>
            </p:nvPr>
          </p:nvSpPr>
          <p:spPr>
            <a:xfrm>
              <a:off x="11673069" y="3914916"/>
              <a:ext cx="206222" cy="114632"/>
            </a:xfrm>
            <a:custGeom>
              <a:avLst/>
              <a:gdLst>
                <a:gd name="connsiteX0" fmla="*/ 15182 w 206222"/>
                <a:gd name="connsiteY0" fmla="*/ 97017 h 114632"/>
                <a:gd name="connsiteX1" fmla="*/ 12916 w 206222"/>
                <a:gd name="connsiteY1" fmla="*/ 107898 h 114632"/>
                <a:gd name="connsiteX2" fmla="*/ 20218 w 206222"/>
                <a:gd name="connsiteY2" fmla="*/ 114731 h 114632"/>
                <a:gd name="connsiteX3" fmla="*/ 29534 w 206222"/>
                <a:gd name="connsiteY3" fmla="*/ 107645 h 114632"/>
                <a:gd name="connsiteX4" fmla="*/ 34319 w 206222"/>
                <a:gd name="connsiteY4" fmla="*/ 88920 h 114632"/>
                <a:gd name="connsiteX5" fmla="*/ 39858 w 206222"/>
                <a:gd name="connsiteY5" fmla="*/ 66145 h 114632"/>
                <a:gd name="connsiteX6" fmla="*/ 44139 w 206222"/>
                <a:gd name="connsiteY6" fmla="*/ 49191 h 114632"/>
                <a:gd name="connsiteX7" fmla="*/ 47412 w 206222"/>
                <a:gd name="connsiteY7" fmla="*/ 36538 h 114632"/>
                <a:gd name="connsiteX8" fmla="*/ 88455 w 206222"/>
                <a:gd name="connsiteY8" fmla="*/ 5666 h 114632"/>
                <a:gd name="connsiteX9" fmla="*/ 102052 w 206222"/>
                <a:gd name="connsiteY9" fmla="*/ 23379 h 114632"/>
                <a:gd name="connsiteX10" fmla="*/ 98275 w 206222"/>
                <a:gd name="connsiteY10" fmla="*/ 44383 h 114632"/>
                <a:gd name="connsiteX11" fmla="*/ 91225 w 206222"/>
                <a:gd name="connsiteY11" fmla="*/ 73737 h 114632"/>
                <a:gd name="connsiteX12" fmla="*/ 86189 w 206222"/>
                <a:gd name="connsiteY12" fmla="*/ 92968 h 114632"/>
                <a:gd name="connsiteX13" fmla="*/ 82916 w 206222"/>
                <a:gd name="connsiteY13" fmla="*/ 107898 h 114632"/>
                <a:gd name="connsiteX14" fmla="*/ 90218 w 206222"/>
                <a:gd name="connsiteY14" fmla="*/ 114731 h 114632"/>
                <a:gd name="connsiteX15" fmla="*/ 101549 w 206222"/>
                <a:gd name="connsiteY15" fmla="*/ 100307 h 114632"/>
                <a:gd name="connsiteX16" fmla="*/ 116657 w 206222"/>
                <a:gd name="connsiteY16" fmla="*/ 39322 h 114632"/>
                <a:gd name="connsiteX17" fmla="*/ 158203 w 206222"/>
                <a:gd name="connsiteY17" fmla="*/ 5666 h 114632"/>
                <a:gd name="connsiteX18" fmla="*/ 171801 w 206222"/>
                <a:gd name="connsiteY18" fmla="*/ 23379 h 114632"/>
                <a:gd name="connsiteX19" fmla="*/ 156189 w 206222"/>
                <a:gd name="connsiteY19" fmla="*/ 80063 h 114632"/>
                <a:gd name="connsiteX20" fmla="*/ 152916 w 206222"/>
                <a:gd name="connsiteY20" fmla="*/ 93981 h 114632"/>
                <a:gd name="connsiteX21" fmla="*/ 173563 w 206222"/>
                <a:gd name="connsiteY21" fmla="*/ 114731 h 114632"/>
                <a:gd name="connsiteX22" fmla="*/ 206549 w 206222"/>
                <a:gd name="connsiteY22" fmla="*/ 75761 h 114632"/>
                <a:gd name="connsiteX23" fmla="*/ 203527 w 206222"/>
                <a:gd name="connsiteY23" fmla="*/ 73230 h 114632"/>
                <a:gd name="connsiteX24" fmla="*/ 199750 w 206222"/>
                <a:gd name="connsiteY24" fmla="*/ 77785 h 114632"/>
                <a:gd name="connsiteX25" fmla="*/ 174067 w 206222"/>
                <a:gd name="connsiteY25" fmla="*/ 109164 h 114632"/>
                <a:gd name="connsiteX26" fmla="*/ 168024 w 206222"/>
                <a:gd name="connsiteY26" fmla="*/ 100813 h 114632"/>
                <a:gd name="connsiteX27" fmla="*/ 172556 w 206222"/>
                <a:gd name="connsiteY27" fmla="*/ 82846 h 114632"/>
                <a:gd name="connsiteX28" fmla="*/ 187916 w 206222"/>
                <a:gd name="connsiteY28" fmla="*/ 27175 h 114632"/>
                <a:gd name="connsiteX29" fmla="*/ 158959 w 206222"/>
                <a:gd name="connsiteY29" fmla="*/ 99 h 114632"/>
                <a:gd name="connsiteX30" fmla="*/ 117916 w 206222"/>
                <a:gd name="connsiteY30" fmla="*/ 24645 h 114632"/>
                <a:gd name="connsiteX31" fmla="*/ 109858 w 206222"/>
                <a:gd name="connsiteY31" fmla="*/ 6678 h 114632"/>
                <a:gd name="connsiteX32" fmla="*/ 89211 w 206222"/>
                <a:gd name="connsiteY32" fmla="*/ 99 h 114632"/>
                <a:gd name="connsiteX33" fmla="*/ 49930 w 206222"/>
                <a:gd name="connsiteY33" fmla="*/ 22114 h 114632"/>
                <a:gd name="connsiteX34" fmla="*/ 26765 w 206222"/>
                <a:gd name="connsiteY34" fmla="*/ 99 h 114632"/>
                <a:gd name="connsiteX35" fmla="*/ 8132 w 206222"/>
                <a:gd name="connsiteY35" fmla="*/ 14523 h 114632"/>
                <a:gd name="connsiteX36" fmla="*/ 326 w 206222"/>
                <a:gd name="connsiteY36" fmla="*/ 39069 h 114632"/>
                <a:gd name="connsiteX37" fmla="*/ 3347 w 206222"/>
                <a:gd name="connsiteY37" fmla="*/ 41599 h 114632"/>
                <a:gd name="connsiteX38" fmla="*/ 7628 w 206222"/>
                <a:gd name="connsiteY38" fmla="*/ 35779 h 114632"/>
                <a:gd name="connsiteX39" fmla="*/ 26009 w 206222"/>
                <a:gd name="connsiteY39" fmla="*/ 5666 h 114632"/>
                <a:gd name="connsiteX40" fmla="*/ 33815 w 206222"/>
                <a:gd name="connsiteY40" fmla="*/ 17306 h 114632"/>
                <a:gd name="connsiteX41" fmla="*/ 29786 w 206222"/>
                <a:gd name="connsiteY41" fmla="*/ 38562 h 114632"/>
                <a:gd name="connsiteX42" fmla="*/ 15182 w 206222"/>
                <a:gd name="connsiteY42" fmla="*/ 9701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6222" h="114632">
                  <a:moveTo>
                    <a:pt x="15182" y="97017"/>
                  </a:moveTo>
                  <a:cubicBezTo>
                    <a:pt x="14427" y="100813"/>
                    <a:pt x="12916" y="106633"/>
                    <a:pt x="12916" y="107898"/>
                  </a:cubicBezTo>
                  <a:cubicBezTo>
                    <a:pt x="12916" y="112453"/>
                    <a:pt x="16441" y="114731"/>
                    <a:pt x="20218" y="114731"/>
                  </a:cubicBezTo>
                  <a:cubicBezTo>
                    <a:pt x="23240" y="114731"/>
                    <a:pt x="27772" y="112706"/>
                    <a:pt x="29534" y="107645"/>
                  </a:cubicBezTo>
                  <a:cubicBezTo>
                    <a:pt x="29786" y="107139"/>
                    <a:pt x="32808" y="95246"/>
                    <a:pt x="34319" y="88920"/>
                  </a:cubicBezTo>
                  <a:lnTo>
                    <a:pt x="39858" y="66145"/>
                  </a:lnTo>
                  <a:cubicBezTo>
                    <a:pt x="41369" y="60578"/>
                    <a:pt x="42880" y="55011"/>
                    <a:pt x="44139" y="49191"/>
                  </a:cubicBezTo>
                  <a:cubicBezTo>
                    <a:pt x="45146" y="44889"/>
                    <a:pt x="47160" y="37550"/>
                    <a:pt x="47412" y="36538"/>
                  </a:cubicBezTo>
                  <a:cubicBezTo>
                    <a:pt x="51189" y="28693"/>
                    <a:pt x="64534" y="5666"/>
                    <a:pt x="88455" y="5666"/>
                  </a:cubicBezTo>
                  <a:cubicBezTo>
                    <a:pt x="99786" y="5666"/>
                    <a:pt x="102052" y="15029"/>
                    <a:pt x="102052" y="23379"/>
                  </a:cubicBezTo>
                  <a:cubicBezTo>
                    <a:pt x="102052" y="29706"/>
                    <a:pt x="100290" y="36791"/>
                    <a:pt x="98275" y="44383"/>
                  </a:cubicBezTo>
                  <a:lnTo>
                    <a:pt x="91225" y="73737"/>
                  </a:lnTo>
                  <a:lnTo>
                    <a:pt x="86189" y="92968"/>
                  </a:lnTo>
                  <a:cubicBezTo>
                    <a:pt x="85182" y="98029"/>
                    <a:pt x="82916" y="106633"/>
                    <a:pt x="82916" y="107898"/>
                  </a:cubicBezTo>
                  <a:cubicBezTo>
                    <a:pt x="82916" y="112453"/>
                    <a:pt x="86441" y="114731"/>
                    <a:pt x="90218" y="114731"/>
                  </a:cubicBezTo>
                  <a:cubicBezTo>
                    <a:pt x="98024" y="114731"/>
                    <a:pt x="99534" y="108405"/>
                    <a:pt x="101549" y="100307"/>
                  </a:cubicBezTo>
                  <a:cubicBezTo>
                    <a:pt x="105074" y="86136"/>
                    <a:pt x="114391" y="49191"/>
                    <a:pt x="116657" y="39322"/>
                  </a:cubicBezTo>
                  <a:cubicBezTo>
                    <a:pt x="117412" y="36032"/>
                    <a:pt x="130757" y="5666"/>
                    <a:pt x="158203" y="5666"/>
                  </a:cubicBezTo>
                  <a:cubicBezTo>
                    <a:pt x="169031" y="5666"/>
                    <a:pt x="171801" y="14270"/>
                    <a:pt x="171801" y="23379"/>
                  </a:cubicBezTo>
                  <a:cubicBezTo>
                    <a:pt x="171801" y="37803"/>
                    <a:pt x="161225" y="66651"/>
                    <a:pt x="156189" y="80063"/>
                  </a:cubicBezTo>
                  <a:cubicBezTo>
                    <a:pt x="153923" y="86136"/>
                    <a:pt x="152916" y="88920"/>
                    <a:pt x="152916" y="93981"/>
                  </a:cubicBezTo>
                  <a:cubicBezTo>
                    <a:pt x="152916" y="105874"/>
                    <a:pt x="161729" y="114731"/>
                    <a:pt x="173563" y="114731"/>
                  </a:cubicBezTo>
                  <a:cubicBezTo>
                    <a:pt x="197232" y="114731"/>
                    <a:pt x="206549" y="77785"/>
                    <a:pt x="206549" y="75761"/>
                  </a:cubicBezTo>
                  <a:cubicBezTo>
                    <a:pt x="206549" y="73230"/>
                    <a:pt x="204283" y="73230"/>
                    <a:pt x="203527" y="73230"/>
                  </a:cubicBezTo>
                  <a:cubicBezTo>
                    <a:pt x="201009" y="73230"/>
                    <a:pt x="201009" y="73990"/>
                    <a:pt x="199750" y="77785"/>
                  </a:cubicBezTo>
                  <a:cubicBezTo>
                    <a:pt x="195973" y="91197"/>
                    <a:pt x="187916" y="109164"/>
                    <a:pt x="174067" y="109164"/>
                  </a:cubicBezTo>
                  <a:cubicBezTo>
                    <a:pt x="169786" y="109164"/>
                    <a:pt x="168024" y="106633"/>
                    <a:pt x="168024" y="100813"/>
                  </a:cubicBezTo>
                  <a:cubicBezTo>
                    <a:pt x="168024" y="94487"/>
                    <a:pt x="170290" y="88413"/>
                    <a:pt x="172556" y="82846"/>
                  </a:cubicBezTo>
                  <a:cubicBezTo>
                    <a:pt x="177340" y="69688"/>
                    <a:pt x="187916" y="41599"/>
                    <a:pt x="187916" y="27175"/>
                  </a:cubicBezTo>
                  <a:cubicBezTo>
                    <a:pt x="187916" y="10727"/>
                    <a:pt x="177844" y="99"/>
                    <a:pt x="158959" y="99"/>
                  </a:cubicBezTo>
                  <a:cubicBezTo>
                    <a:pt x="140074" y="99"/>
                    <a:pt x="127232" y="11233"/>
                    <a:pt x="117916" y="24645"/>
                  </a:cubicBezTo>
                  <a:cubicBezTo>
                    <a:pt x="117664" y="21355"/>
                    <a:pt x="116909" y="12751"/>
                    <a:pt x="109858" y="6678"/>
                  </a:cubicBezTo>
                  <a:cubicBezTo>
                    <a:pt x="103563" y="1364"/>
                    <a:pt x="95506" y="99"/>
                    <a:pt x="89211" y="99"/>
                  </a:cubicBezTo>
                  <a:cubicBezTo>
                    <a:pt x="66549" y="99"/>
                    <a:pt x="54211" y="16294"/>
                    <a:pt x="49930" y="22114"/>
                  </a:cubicBezTo>
                  <a:cubicBezTo>
                    <a:pt x="48671" y="7690"/>
                    <a:pt x="38096" y="99"/>
                    <a:pt x="26765" y="99"/>
                  </a:cubicBezTo>
                  <a:cubicBezTo>
                    <a:pt x="15182" y="99"/>
                    <a:pt x="10398" y="9968"/>
                    <a:pt x="8132" y="14523"/>
                  </a:cubicBezTo>
                  <a:cubicBezTo>
                    <a:pt x="3599" y="23379"/>
                    <a:pt x="326" y="38309"/>
                    <a:pt x="326" y="39069"/>
                  </a:cubicBezTo>
                  <a:cubicBezTo>
                    <a:pt x="326" y="41599"/>
                    <a:pt x="2844" y="41599"/>
                    <a:pt x="3347" y="41599"/>
                  </a:cubicBezTo>
                  <a:cubicBezTo>
                    <a:pt x="5865" y="41599"/>
                    <a:pt x="6117" y="41346"/>
                    <a:pt x="7628" y="35779"/>
                  </a:cubicBezTo>
                  <a:cubicBezTo>
                    <a:pt x="11909" y="17812"/>
                    <a:pt x="16945" y="5666"/>
                    <a:pt x="26009" y="5666"/>
                  </a:cubicBezTo>
                  <a:cubicBezTo>
                    <a:pt x="30038" y="5666"/>
                    <a:pt x="33815" y="7690"/>
                    <a:pt x="33815" y="17306"/>
                  </a:cubicBezTo>
                  <a:cubicBezTo>
                    <a:pt x="33815" y="22620"/>
                    <a:pt x="33060" y="25404"/>
                    <a:pt x="29786" y="38562"/>
                  </a:cubicBezTo>
                  <a:lnTo>
                    <a:pt x="15182" y="97017"/>
                  </a:lnTo>
                  <a:close/>
                </a:path>
              </a:pathLst>
            </a:custGeom>
            <a:solidFill>
              <a:srgbClr val="000000"/>
            </a:solidFill>
            <a:ln w="25274" cap="flat">
              <a:noFill/>
              <a:prstDash val="solid"/>
              <a:miter/>
            </a:ln>
          </p:spPr>
          <p:txBody>
            <a:bodyPr rtlCol="0" anchor="ctr"/>
            <a:lstStyle/>
            <a:p>
              <a:endParaRPr lang="en-CN"/>
            </a:p>
          </p:txBody>
        </p:sp>
      </p:grpSp>
    </p:spTree>
    <p:extLst>
      <p:ext uri="{BB962C8B-B14F-4D97-AF65-F5344CB8AC3E}">
        <p14:creationId xmlns:p14="http://schemas.microsoft.com/office/powerpoint/2010/main" val="237510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基于层次结构的篇章级情感分析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篇章具有层次结构，由单词组成句子，再由句子构成篇章。基于这种层次结构，文献</a:t>
            </a:r>
            <a:r>
              <a:rPr lang="en-US" altLang="zh-CN" sz="2000" dirty="0">
                <a:latin typeface="Microsoft YaHei" panose="020B0503020204020204" pitchFamily="34" charset="-122"/>
                <a:ea typeface="Microsoft YaHei" panose="020B0503020204020204" pitchFamily="34" charset="-122"/>
              </a:rPr>
              <a:t>[469]</a:t>
            </a:r>
            <a:r>
              <a:rPr lang="zh-CN" altLang="en-US" sz="2000" dirty="0">
                <a:latin typeface="Microsoft YaHei" panose="020B0503020204020204" pitchFamily="34" charset="-122"/>
                <a:ea typeface="Microsoft YaHei" panose="020B0503020204020204" pitchFamily="34" charset="-122"/>
              </a:rPr>
              <a:t>中提出了</a:t>
            </a:r>
            <a:r>
              <a:rPr lang="zh-CN" altLang="en-US" sz="2000" b="1" dirty="0">
                <a:latin typeface="Microsoft YaHei" panose="020B0503020204020204" pitchFamily="34" charset="-122"/>
                <a:ea typeface="Microsoft YaHei" panose="020B0503020204020204" pitchFamily="34" charset="-122"/>
              </a:rPr>
              <a:t>层次注意力网络模型</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Hierarchical attention networks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HAN</a:t>
            </a:r>
            <a:r>
              <a:rPr lang="zh-CN" altLang="en-US" sz="2000" dirty="0">
                <a:latin typeface="Microsoft YaHei" panose="020B0503020204020204" pitchFamily="34" charset="-122"/>
                <a:ea typeface="Microsoft YaHei" panose="020B0503020204020204" pitchFamily="34" charset="-122"/>
              </a:rPr>
              <a:t>）用于篇章级别情感分析方法。</a:t>
            </a:r>
            <a:endParaRPr lang="en-US" altLang="zh-CN"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9E71E4E0-8DBA-165D-14A0-D00D77457AF5}"/>
              </a:ext>
            </a:extLst>
          </p:cNvPr>
          <p:cNvSpPr txBox="1"/>
          <p:nvPr/>
        </p:nvSpPr>
        <p:spPr>
          <a:xfrm>
            <a:off x="6359962" y="2878627"/>
            <a:ext cx="5308955" cy="1211294"/>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HAN</a:t>
            </a:r>
            <a:r>
              <a:rPr lang="zh-CN" altLang="en-US" sz="2000" dirty="0">
                <a:latin typeface="Microsoft YaHei" panose="020B0503020204020204" pitchFamily="34" charset="-122"/>
                <a:ea typeface="Microsoft YaHei" panose="020B0503020204020204" pitchFamily="34" charset="-122"/>
              </a:rPr>
              <a:t>算法的神经网络结构如左图所示，主要包含四个部分：单词序列编码，单词级别注意力，句子序列编码，句子级别注意力。</a:t>
            </a:r>
            <a:endParaRPr lang="en-US" altLang="zh-CN"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BDF99A45-673F-1F06-76A9-3EF6E8D4A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51609"/>
            <a:ext cx="5217502" cy="4260334"/>
          </a:xfrm>
          <a:prstGeom prst="rect">
            <a:avLst/>
          </a:prstGeom>
        </p:spPr>
      </p:pic>
    </p:spTree>
    <p:extLst>
      <p:ext uri="{BB962C8B-B14F-4D97-AF65-F5344CB8AC3E}">
        <p14:creationId xmlns:p14="http://schemas.microsoft.com/office/powerpoint/2010/main" val="264893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基于层次结构的篇章级情感分析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2253630"/>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单词序列编码层</a:t>
            </a:r>
            <a:r>
              <a:rPr lang="zh-CN" altLang="en-US" sz="2000" dirty="0">
                <a:latin typeface="Microsoft YaHei" panose="020B0503020204020204" pitchFamily="34" charset="-122"/>
                <a:ea typeface="Microsoft YaHei" panose="020B0503020204020204" pitchFamily="34" charset="-122"/>
              </a:rPr>
              <a:t>主要用来建模单词序列，采用了门控循环单元</a:t>
            </a:r>
            <a:r>
              <a:rPr lang="en-US" altLang="zh-CN" sz="2000" dirty="0">
                <a:latin typeface="Microsoft YaHei" panose="020B0503020204020204" pitchFamily="34" charset="-122"/>
                <a:ea typeface="Microsoft YaHei" panose="020B0503020204020204" pitchFamily="34" charset="-122"/>
              </a:rPr>
              <a:t>(Gated Recurrent Unit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GRU</a:t>
            </a:r>
            <a:r>
              <a:rPr lang="zh-CN" altLang="en-US" sz="2000" dirty="0">
                <a:latin typeface="Microsoft YaHei" panose="020B0503020204020204" pitchFamily="34" charset="-122"/>
                <a:ea typeface="Microsoft YaHei" panose="020B0503020204020204" pitchFamily="34" charset="-122"/>
              </a:rPr>
              <a:t>）用来跟踪序列的状态。用双向的</a:t>
            </a:r>
            <a:r>
              <a:rPr lang="en-US" altLang="zh-CN" sz="2000" dirty="0">
                <a:latin typeface="Microsoft YaHei" panose="020B0503020204020204" pitchFamily="34" charset="-122"/>
                <a:ea typeface="Microsoft YaHei" panose="020B0503020204020204" pitchFamily="34" charset="-122"/>
              </a:rPr>
              <a:t>GRU</a:t>
            </a:r>
            <a:r>
              <a:rPr lang="zh-CN" altLang="en-US" sz="2000" dirty="0">
                <a:latin typeface="Microsoft YaHei" panose="020B0503020204020204" pitchFamily="34" charset="-122"/>
                <a:ea typeface="Microsoft YaHei" panose="020B0503020204020204" pitchFamily="34" charset="-122"/>
              </a:rPr>
              <a:t>模型来学习篇章中第 </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个句子 </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的第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个单词 </a:t>
            </a:r>
            <a:r>
              <a:rPr lang="en-US" altLang="zh-CN"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it</a:t>
            </a:r>
            <a:r>
              <a:rPr lang="zh-CN" altLang="en-US" sz="2000" dirty="0">
                <a:latin typeface="Microsoft YaHei" panose="020B0503020204020204" pitchFamily="34" charset="-122"/>
                <a:ea typeface="Microsoft YaHei" panose="020B0503020204020204" pitchFamily="34" charset="-122"/>
              </a:rPr>
              <a:t> 的表示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由于，并不是句子中所有的单词都对句子的表示都同等重要。因此，</a:t>
            </a:r>
            <a:r>
              <a:rPr lang="en-US" altLang="zh-CN" sz="2000" dirty="0">
                <a:latin typeface="Microsoft YaHei" panose="020B0503020204020204" pitchFamily="34" charset="-122"/>
                <a:ea typeface="Microsoft YaHei" panose="020B0503020204020204" pitchFamily="34" charset="-122"/>
              </a:rPr>
              <a:t>HAN</a:t>
            </a:r>
            <a:r>
              <a:rPr lang="zh-CN" altLang="en-US" sz="2000" dirty="0">
                <a:latin typeface="Microsoft YaHei" panose="020B0503020204020204" pitchFamily="34" charset="-122"/>
                <a:ea typeface="Microsoft YaHei" panose="020B0503020204020204" pitchFamily="34" charset="-122"/>
              </a:rPr>
              <a:t>模型中提出使用单词级别的注意力机制来捕获句子中比较重要的单词，得到加权求和后的句子表示 </a:t>
            </a:r>
            <a:r>
              <a:rPr lang="en-US" altLang="zh-CN" sz="2000" b="1"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dirty="0">
              <a:latin typeface="Microsoft YaHei" panose="020B0503020204020204" pitchFamily="34" charset="-122"/>
              <a:ea typeface="Microsoft YaHei" panose="020B0503020204020204" pitchFamily="34" charset="-122"/>
            </a:endParaRPr>
          </a:p>
        </p:txBody>
      </p:sp>
      <p:grpSp>
        <p:nvGrpSpPr>
          <p:cNvPr id="18450" name="Group 18449">
            <a:extLst>
              <a:ext uri="{FF2B5EF4-FFF2-40B4-BE49-F238E27FC236}">
                <a16:creationId xmlns:a16="http://schemas.microsoft.com/office/drawing/2014/main" id="{879F3833-DE3E-8C62-2BF3-E3A16FFD3C1C}"/>
              </a:ext>
            </a:extLst>
          </p:cNvPr>
          <p:cNvGrpSpPr/>
          <p:nvPr/>
        </p:nvGrpSpPr>
        <p:grpSpPr>
          <a:xfrm>
            <a:off x="4485090" y="2792096"/>
            <a:ext cx="2733928" cy="1694700"/>
            <a:chOff x="2895193" y="3250549"/>
            <a:chExt cx="2733928" cy="1694700"/>
          </a:xfrm>
        </p:grpSpPr>
        <p:sp>
          <p:nvSpPr>
            <p:cNvPr id="8" name="Freeform 7">
              <a:extLst>
                <a:ext uri="{FF2B5EF4-FFF2-40B4-BE49-F238E27FC236}">
                  <a16:creationId xmlns:a16="http://schemas.microsoft.com/office/drawing/2014/main" id="{348E272D-1CB5-2173-3732-1F075A8A1DE3}"/>
                </a:ext>
              </a:extLst>
            </p:cNvPr>
            <p:cNvSpPr/>
            <p:nvPr>
              <p:custDataLst>
                <p:tags r:id="rId52"/>
              </p:custDataLst>
            </p:nvPr>
          </p:nvSpPr>
          <p:spPr>
            <a:xfrm>
              <a:off x="2895193" y="3324849"/>
              <a:ext cx="155626" cy="114691"/>
            </a:xfrm>
            <a:custGeom>
              <a:avLst/>
              <a:gdLst>
                <a:gd name="connsiteX0" fmla="*/ 134549 w 155626"/>
                <a:gd name="connsiteY0" fmla="*/ 33744 h 114691"/>
                <a:gd name="connsiteX1" fmla="*/ 139357 w 155626"/>
                <a:gd name="connsiteY1" fmla="*/ 13050 h 114691"/>
                <a:gd name="connsiteX2" fmla="*/ 127464 w 155626"/>
                <a:gd name="connsiteY2" fmla="*/ 2079 h 114691"/>
                <a:gd name="connsiteX3" fmla="*/ 110762 w 155626"/>
                <a:gd name="connsiteY3" fmla="*/ 15294 h 114691"/>
                <a:gd name="connsiteX4" fmla="*/ 96339 w 155626"/>
                <a:gd name="connsiteY4" fmla="*/ 72141 h 114691"/>
                <a:gd name="connsiteX5" fmla="*/ 92543 w 155626"/>
                <a:gd name="connsiteY5" fmla="*/ 89594 h 114691"/>
                <a:gd name="connsiteX6" fmla="*/ 65213 w 155626"/>
                <a:gd name="connsiteY6" fmla="*/ 105800 h 114691"/>
                <a:gd name="connsiteX7" fmla="*/ 50030 w 155626"/>
                <a:gd name="connsiteY7" fmla="*/ 87599 h 114691"/>
                <a:gd name="connsiteX8" fmla="*/ 64960 w 155626"/>
                <a:gd name="connsiteY8" fmla="*/ 34991 h 114691"/>
                <a:gd name="connsiteX9" fmla="*/ 68250 w 155626"/>
                <a:gd name="connsiteY9" fmla="*/ 22524 h 114691"/>
                <a:gd name="connsiteX10" fmla="*/ 39655 w 155626"/>
                <a:gd name="connsiteY10" fmla="*/ 85 h 114691"/>
                <a:gd name="connsiteX11" fmla="*/ 179 w 155626"/>
                <a:gd name="connsiteY11" fmla="*/ 38980 h 114691"/>
                <a:gd name="connsiteX12" fmla="*/ 6252 w 155626"/>
                <a:gd name="connsiteY12" fmla="*/ 42471 h 114691"/>
                <a:gd name="connsiteX13" fmla="*/ 12073 w 155626"/>
                <a:gd name="connsiteY13" fmla="*/ 39229 h 114691"/>
                <a:gd name="connsiteX14" fmla="*/ 38137 w 155626"/>
                <a:gd name="connsiteY14" fmla="*/ 9061 h 114691"/>
                <a:gd name="connsiteX15" fmla="*/ 42439 w 155626"/>
                <a:gd name="connsiteY15" fmla="*/ 14296 h 114691"/>
                <a:gd name="connsiteX16" fmla="*/ 38390 w 155626"/>
                <a:gd name="connsiteY16" fmla="*/ 30004 h 114691"/>
                <a:gd name="connsiteX17" fmla="*/ 22954 w 155626"/>
                <a:gd name="connsiteY17" fmla="*/ 82363 h 114691"/>
                <a:gd name="connsiteX18" fmla="*/ 63189 w 155626"/>
                <a:gd name="connsiteY18" fmla="*/ 114776 h 114691"/>
                <a:gd name="connsiteX19" fmla="*/ 95326 w 155626"/>
                <a:gd name="connsiteY19" fmla="*/ 101063 h 114691"/>
                <a:gd name="connsiteX20" fmla="*/ 124174 w 155626"/>
                <a:gd name="connsiteY20" fmla="*/ 114776 h 114691"/>
                <a:gd name="connsiteX21" fmla="*/ 146190 w 155626"/>
                <a:gd name="connsiteY21" fmla="*/ 100565 h 114691"/>
                <a:gd name="connsiteX22" fmla="*/ 155806 w 155626"/>
                <a:gd name="connsiteY22" fmla="*/ 75881 h 114691"/>
                <a:gd name="connsiteX23" fmla="*/ 149732 w 155626"/>
                <a:gd name="connsiteY23" fmla="*/ 72390 h 114691"/>
                <a:gd name="connsiteX24" fmla="*/ 144671 w 155626"/>
                <a:gd name="connsiteY24" fmla="*/ 73637 h 114691"/>
                <a:gd name="connsiteX25" fmla="*/ 142647 w 155626"/>
                <a:gd name="connsiteY25" fmla="*/ 80868 h 114691"/>
                <a:gd name="connsiteX26" fmla="*/ 125439 w 155626"/>
                <a:gd name="connsiteY26" fmla="*/ 105800 h 114691"/>
                <a:gd name="connsiteX27" fmla="*/ 119619 w 155626"/>
                <a:gd name="connsiteY27" fmla="*/ 96575 h 114691"/>
                <a:gd name="connsiteX28" fmla="*/ 123162 w 155626"/>
                <a:gd name="connsiteY28" fmla="*/ 78374 h 114691"/>
                <a:gd name="connsiteX29" fmla="*/ 128729 w 155626"/>
                <a:gd name="connsiteY29" fmla="*/ 55935 h 114691"/>
                <a:gd name="connsiteX30" fmla="*/ 134549 w 155626"/>
                <a:gd name="connsiteY30" fmla="*/ 33744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4691">
                  <a:moveTo>
                    <a:pt x="134549" y="33744"/>
                  </a:moveTo>
                  <a:cubicBezTo>
                    <a:pt x="136321" y="26763"/>
                    <a:pt x="139357" y="14795"/>
                    <a:pt x="139357" y="13050"/>
                  </a:cubicBezTo>
                  <a:cubicBezTo>
                    <a:pt x="139357" y="7814"/>
                    <a:pt x="135308" y="2079"/>
                    <a:pt x="127464" y="2079"/>
                  </a:cubicBezTo>
                  <a:cubicBezTo>
                    <a:pt x="123415" y="2079"/>
                    <a:pt x="114052" y="4323"/>
                    <a:pt x="110762" y="15294"/>
                  </a:cubicBezTo>
                  <a:cubicBezTo>
                    <a:pt x="109750" y="18784"/>
                    <a:pt x="98363" y="63913"/>
                    <a:pt x="96339" y="72141"/>
                  </a:cubicBezTo>
                  <a:cubicBezTo>
                    <a:pt x="94820" y="77876"/>
                    <a:pt x="93049" y="85106"/>
                    <a:pt x="92543" y="89594"/>
                  </a:cubicBezTo>
                  <a:cubicBezTo>
                    <a:pt x="87988" y="95578"/>
                    <a:pt x="78119" y="105800"/>
                    <a:pt x="65213" y="105800"/>
                  </a:cubicBezTo>
                  <a:cubicBezTo>
                    <a:pt x="50283" y="105800"/>
                    <a:pt x="50030" y="93334"/>
                    <a:pt x="50030" y="87599"/>
                  </a:cubicBezTo>
                  <a:cubicBezTo>
                    <a:pt x="50030" y="72390"/>
                    <a:pt x="57875" y="52943"/>
                    <a:pt x="64960" y="34991"/>
                  </a:cubicBezTo>
                  <a:cubicBezTo>
                    <a:pt x="67491" y="28508"/>
                    <a:pt x="68250" y="26763"/>
                    <a:pt x="68250" y="22524"/>
                  </a:cubicBezTo>
                  <a:cubicBezTo>
                    <a:pt x="68250" y="8063"/>
                    <a:pt x="53573" y="85"/>
                    <a:pt x="39655" y="85"/>
                  </a:cubicBezTo>
                  <a:cubicBezTo>
                    <a:pt x="12832" y="85"/>
                    <a:pt x="179" y="33994"/>
                    <a:pt x="179" y="38980"/>
                  </a:cubicBezTo>
                  <a:cubicBezTo>
                    <a:pt x="179" y="42471"/>
                    <a:pt x="3975" y="42471"/>
                    <a:pt x="6252" y="42471"/>
                  </a:cubicBezTo>
                  <a:cubicBezTo>
                    <a:pt x="9289" y="42471"/>
                    <a:pt x="11060" y="42471"/>
                    <a:pt x="12073" y="39229"/>
                  </a:cubicBezTo>
                  <a:cubicBezTo>
                    <a:pt x="20423" y="11554"/>
                    <a:pt x="34088" y="9061"/>
                    <a:pt x="38137" y="9061"/>
                  </a:cubicBezTo>
                  <a:cubicBezTo>
                    <a:pt x="39908" y="9061"/>
                    <a:pt x="42439" y="9061"/>
                    <a:pt x="42439" y="14296"/>
                  </a:cubicBezTo>
                  <a:cubicBezTo>
                    <a:pt x="42439" y="20031"/>
                    <a:pt x="39402" y="27012"/>
                    <a:pt x="38390" y="30004"/>
                  </a:cubicBezTo>
                  <a:cubicBezTo>
                    <a:pt x="27762" y="56184"/>
                    <a:pt x="22954" y="70146"/>
                    <a:pt x="22954" y="82363"/>
                  </a:cubicBezTo>
                  <a:cubicBezTo>
                    <a:pt x="22954" y="110787"/>
                    <a:pt x="48259" y="114776"/>
                    <a:pt x="63189" y="114776"/>
                  </a:cubicBezTo>
                  <a:cubicBezTo>
                    <a:pt x="70527" y="114776"/>
                    <a:pt x="81662" y="113779"/>
                    <a:pt x="95326" y="101063"/>
                  </a:cubicBezTo>
                  <a:cubicBezTo>
                    <a:pt x="103424" y="113280"/>
                    <a:pt x="118101" y="114776"/>
                    <a:pt x="124174" y="114776"/>
                  </a:cubicBezTo>
                  <a:cubicBezTo>
                    <a:pt x="133537" y="114776"/>
                    <a:pt x="140876" y="109540"/>
                    <a:pt x="146190" y="100565"/>
                  </a:cubicBezTo>
                  <a:cubicBezTo>
                    <a:pt x="152516" y="90591"/>
                    <a:pt x="155806" y="77128"/>
                    <a:pt x="155806" y="75881"/>
                  </a:cubicBezTo>
                  <a:cubicBezTo>
                    <a:pt x="155806" y="72390"/>
                    <a:pt x="152010" y="72390"/>
                    <a:pt x="149732" y="72390"/>
                  </a:cubicBezTo>
                  <a:cubicBezTo>
                    <a:pt x="146949" y="72390"/>
                    <a:pt x="145937" y="72390"/>
                    <a:pt x="144671" y="73637"/>
                  </a:cubicBezTo>
                  <a:cubicBezTo>
                    <a:pt x="144165" y="74136"/>
                    <a:pt x="144165" y="74634"/>
                    <a:pt x="142647" y="80868"/>
                  </a:cubicBezTo>
                  <a:cubicBezTo>
                    <a:pt x="137586" y="100315"/>
                    <a:pt x="132019" y="105800"/>
                    <a:pt x="125439" y="105800"/>
                  </a:cubicBezTo>
                  <a:cubicBezTo>
                    <a:pt x="121644" y="105800"/>
                    <a:pt x="119619" y="103307"/>
                    <a:pt x="119619" y="96575"/>
                  </a:cubicBezTo>
                  <a:cubicBezTo>
                    <a:pt x="119619" y="92337"/>
                    <a:pt x="120631" y="88347"/>
                    <a:pt x="123162" y="78374"/>
                  </a:cubicBezTo>
                  <a:cubicBezTo>
                    <a:pt x="124933" y="71393"/>
                    <a:pt x="127464" y="61420"/>
                    <a:pt x="128729" y="55935"/>
                  </a:cubicBezTo>
                  <a:lnTo>
                    <a:pt x="134549" y="33744"/>
                  </a:lnTo>
                  <a:close/>
                </a:path>
              </a:pathLst>
            </a:custGeom>
            <a:solidFill>
              <a:srgbClr val="000000"/>
            </a:solidFill>
            <a:ln w="25372"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F0F33821-AA49-2224-7542-77A870F813A9}"/>
                </a:ext>
              </a:extLst>
            </p:cNvPr>
            <p:cNvSpPr/>
            <p:nvPr>
              <p:custDataLst>
                <p:tags r:id="rId53"/>
              </p:custDataLst>
            </p:nvPr>
          </p:nvSpPr>
          <p:spPr>
            <a:xfrm>
              <a:off x="3067753" y="3359231"/>
              <a:ext cx="53672" cy="117459"/>
            </a:xfrm>
            <a:custGeom>
              <a:avLst/>
              <a:gdLst>
                <a:gd name="connsiteX0" fmla="*/ 49253 w 53672"/>
                <a:gd name="connsiteY0" fmla="*/ 6718 h 117459"/>
                <a:gd name="connsiteX1" fmla="*/ 42167 w 53672"/>
                <a:gd name="connsiteY1" fmla="*/ 86 h 117459"/>
                <a:gd name="connsiteX2" fmla="*/ 32247 w 53672"/>
                <a:gd name="connsiteY2" fmla="*/ 9685 h 117459"/>
                <a:gd name="connsiteX3" fmla="*/ 39333 w 53672"/>
                <a:gd name="connsiteY3" fmla="*/ 16318 h 117459"/>
                <a:gd name="connsiteX4" fmla="*/ 49253 w 53672"/>
                <a:gd name="connsiteY4" fmla="*/ 6718 h 117459"/>
                <a:gd name="connsiteX5" fmla="*/ 13117 w 53672"/>
                <a:gd name="connsiteY5" fmla="*/ 95380 h 117459"/>
                <a:gd name="connsiteX6" fmla="*/ 11523 w 53672"/>
                <a:gd name="connsiteY6" fmla="*/ 102710 h 117459"/>
                <a:gd name="connsiteX7" fmla="*/ 28351 w 53672"/>
                <a:gd name="connsiteY7" fmla="*/ 117545 h 117459"/>
                <a:gd name="connsiteX8" fmla="*/ 53858 w 53672"/>
                <a:gd name="connsiteY8" fmla="*/ 90842 h 117459"/>
                <a:gd name="connsiteX9" fmla="*/ 51024 w 53672"/>
                <a:gd name="connsiteY9" fmla="*/ 88573 h 117459"/>
                <a:gd name="connsiteX10" fmla="*/ 47658 w 53672"/>
                <a:gd name="connsiteY10" fmla="*/ 91540 h 117459"/>
                <a:gd name="connsiteX11" fmla="*/ 28882 w 53672"/>
                <a:gd name="connsiteY11" fmla="*/ 112659 h 117459"/>
                <a:gd name="connsiteX12" fmla="*/ 24454 w 53672"/>
                <a:gd name="connsiteY12" fmla="*/ 106550 h 117459"/>
                <a:gd name="connsiteX13" fmla="*/ 27288 w 53672"/>
                <a:gd name="connsiteY13" fmla="*/ 95380 h 117459"/>
                <a:gd name="connsiteX14" fmla="*/ 32956 w 53672"/>
                <a:gd name="connsiteY14" fmla="*/ 81418 h 117459"/>
                <a:gd name="connsiteX15" fmla="*/ 41636 w 53672"/>
                <a:gd name="connsiteY15" fmla="*/ 59252 h 117459"/>
                <a:gd name="connsiteX16" fmla="*/ 42698 w 53672"/>
                <a:gd name="connsiteY16" fmla="*/ 53667 h 117459"/>
                <a:gd name="connsiteX17" fmla="*/ 25871 w 53672"/>
                <a:gd name="connsiteY17" fmla="*/ 38832 h 117459"/>
                <a:gd name="connsiteX18" fmla="*/ 186 w 53672"/>
                <a:gd name="connsiteY18" fmla="*/ 65535 h 117459"/>
                <a:gd name="connsiteX19" fmla="*/ 3197 w 53672"/>
                <a:gd name="connsiteY19" fmla="*/ 67804 h 117459"/>
                <a:gd name="connsiteX20" fmla="*/ 6386 w 53672"/>
                <a:gd name="connsiteY20" fmla="*/ 65012 h 117459"/>
                <a:gd name="connsiteX21" fmla="*/ 25339 w 53672"/>
                <a:gd name="connsiteY21" fmla="*/ 43719 h 117459"/>
                <a:gd name="connsiteX22" fmla="*/ 29768 w 53672"/>
                <a:gd name="connsiteY22" fmla="*/ 49827 h 117459"/>
                <a:gd name="connsiteX23" fmla="*/ 24276 w 53672"/>
                <a:gd name="connsiteY23" fmla="*/ 67281 h 117459"/>
                <a:gd name="connsiteX24" fmla="*/ 13117 w 53672"/>
                <a:gd name="connsiteY24" fmla="*/ 95380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253" y="6718"/>
                  </a:moveTo>
                  <a:cubicBezTo>
                    <a:pt x="49253" y="3926"/>
                    <a:pt x="47127" y="86"/>
                    <a:pt x="42167" y="86"/>
                  </a:cubicBezTo>
                  <a:cubicBezTo>
                    <a:pt x="37384" y="86"/>
                    <a:pt x="32247" y="4624"/>
                    <a:pt x="32247" y="9685"/>
                  </a:cubicBezTo>
                  <a:cubicBezTo>
                    <a:pt x="32247" y="12652"/>
                    <a:pt x="34550" y="16318"/>
                    <a:pt x="39333" y="16318"/>
                  </a:cubicBezTo>
                  <a:cubicBezTo>
                    <a:pt x="44470" y="16318"/>
                    <a:pt x="49253" y="11431"/>
                    <a:pt x="49253" y="6718"/>
                  </a:cubicBezTo>
                  <a:close/>
                  <a:moveTo>
                    <a:pt x="13117" y="95380"/>
                  </a:moveTo>
                  <a:cubicBezTo>
                    <a:pt x="12408" y="97649"/>
                    <a:pt x="11523" y="99743"/>
                    <a:pt x="11523" y="102710"/>
                  </a:cubicBezTo>
                  <a:cubicBezTo>
                    <a:pt x="11523" y="110913"/>
                    <a:pt x="18608" y="117545"/>
                    <a:pt x="28351" y="117545"/>
                  </a:cubicBezTo>
                  <a:cubicBezTo>
                    <a:pt x="46064" y="117545"/>
                    <a:pt x="53858" y="93460"/>
                    <a:pt x="53858" y="90842"/>
                  </a:cubicBezTo>
                  <a:cubicBezTo>
                    <a:pt x="53858" y="88573"/>
                    <a:pt x="51555" y="88573"/>
                    <a:pt x="51024" y="88573"/>
                  </a:cubicBezTo>
                  <a:cubicBezTo>
                    <a:pt x="48544" y="88573"/>
                    <a:pt x="48367" y="89620"/>
                    <a:pt x="47658" y="91540"/>
                  </a:cubicBezTo>
                  <a:cubicBezTo>
                    <a:pt x="43584" y="105503"/>
                    <a:pt x="35790" y="112659"/>
                    <a:pt x="28882" y="112659"/>
                  </a:cubicBezTo>
                  <a:cubicBezTo>
                    <a:pt x="25339" y="112659"/>
                    <a:pt x="24454" y="110390"/>
                    <a:pt x="24454" y="106550"/>
                  </a:cubicBezTo>
                  <a:cubicBezTo>
                    <a:pt x="24454" y="102536"/>
                    <a:pt x="25693" y="99220"/>
                    <a:pt x="27288" y="95380"/>
                  </a:cubicBezTo>
                  <a:cubicBezTo>
                    <a:pt x="29059" y="90668"/>
                    <a:pt x="31008" y="85955"/>
                    <a:pt x="32956" y="81418"/>
                  </a:cubicBezTo>
                  <a:cubicBezTo>
                    <a:pt x="34550" y="77229"/>
                    <a:pt x="40927" y="61346"/>
                    <a:pt x="41636" y="59252"/>
                  </a:cubicBezTo>
                  <a:cubicBezTo>
                    <a:pt x="42167" y="57507"/>
                    <a:pt x="42698" y="55412"/>
                    <a:pt x="42698" y="53667"/>
                  </a:cubicBezTo>
                  <a:cubicBezTo>
                    <a:pt x="42698" y="45464"/>
                    <a:pt x="35613" y="38832"/>
                    <a:pt x="25871" y="38832"/>
                  </a:cubicBezTo>
                  <a:cubicBezTo>
                    <a:pt x="8334" y="38832"/>
                    <a:pt x="186" y="62568"/>
                    <a:pt x="186" y="65535"/>
                  </a:cubicBezTo>
                  <a:cubicBezTo>
                    <a:pt x="186" y="67804"/>
                    <a:pt x="2666" y="67804"/>
                    <a:pt x="3197" y="67804"/>
                  </a:cubicBezTo>
                  <a:cubicBezTo>
                    <a:pt x="5677" y="67804"/>
                    <a:pt x="5854" y="66931"/>
                    <a:pt x="6386" y="65012"/>
                  </a:cubicBezTo>
                  <a:cubicBezTo>
                    <a:pt x="10991" y="50002"/>
                    <a:pt x="18785" y="43719"/>
                    <a:pt x="25339" y="43719"/>
                  </a:cubicBezTo>
                  <a:cubicBezTo>
                    <a:pt x="28173" y="43719"/>
                    <a:pt x="29768" y="45115"/>
                    <a:pt x="29768" y="49827"/>
                  </a:cubicBezTo>
                  <a:cubicBezTo>
                    <a:pt x="29768" y="53842"/>
                    <a:pt x="28705" y="56460"/>
                    <a:pt x="24276" y="67281"/>
                  </a:cubicBezTo>
                  <a:lnTo>
                    <a:pt x="13117" y="95380"/>
                  </a:lnTo>
                  <a:close/>
                </a:path>
              </a:pathLst>
            </a:custGeom>
            <a:solidFill>
              <a:srgbClr val="000000"/>
            </a:solidFill>
            <a:ln w="25372"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DED9B077-D366-0AE1-4DA7-41C261092AD9}"/>
                </a:ext>
              </a:extLst>
            </p:cNvPr>
            <p:cNvSpPr/>
            <p:nvPr>
              <p:custDataLst>
                <p:tags r:id="rId54"/>
              </p:custDataLst>
            </p:nvPr>
          </p:nvSpPr>
          <p:spPr>
            <a:xfrm>
              <a:off x="3138463" y="3365863"/>
              <a:ext cx="59871" cy="110827"/>
            </a:xfrm>
            <a:custGeom>
              <a:avLst/>
              <a:gdLst>
                <a:gd name="connsiteX0" fmla="*/ 36324 w 59871"/>
                <a:gd name="connsiteY0" fmla="*/ 40228 h 110827"/>
                <a:gd name="connsiteX1" fmla="*/ 54392 w 59871"/>
                <a:gd name="connsiteY1" fmla="*/ 40228 h 110827"/>
                <a:gd name="connsiteX2" fmla="*/ 60061 w 59871"/>
                <a:gd name="connsiteY2" fmla="*/ 36389 h 110827"/>
                <a:gd name="connsiteX3" fmla="*/ 54747 w 59871"/>
                <a:gd name="connsiteY3" fmla="*/ 33945 h 110827"/>
                <a:gd name="connsiteX4" fmla="*/ 37919 w 59871"/>
                <a:gd name="connsiteY4" fmla="*/ 33945 h 110827"/>
                <a:gd name="connsiteX5" fmla="*/ 44473 w 59871"/>
                <a:gd name="connsiteY5" fmla="*/ 8115 h 110827"/>
                <a:gd name="connsiteX6" fmla="*/ 45004 w 59871"/>
                <a:gd name="connsiteY6" fmla="*/ 5671 h 110827"/>
                <a:gd name="connsiteX7" fmla="*/ 38981 w 59871"/>
                <a:gd name="connsiteY7" fmla="*/ 86 h 110827"/>
                <a:gd name="connsiteX8" fmla="*/ 30656 w 59871"/>
                <a:gd name="connsiteY8" fmla="*/ 7591 h 110827"/>
                <a:gd name="connsiteX9" fmla="*/ 23925 w 59871"/>
                <a:gd name="connsiteY9" fmla="*/ 33945 h 110827"/>
                <a:gd name="connsiteX10" fmla="*/ 5857 w 59871"/>
                <a:gd name="connsiteY10" fmla="*/ 33945 h 110827"/>
                <a:gd name="connsiteX11" fmla="*/ 189 w 59871"/>
                <a:gd name="connsiteY11" fmla="*/ 37785 h 110827"/>
                <a:gd name="connsiteX12" fmla="*/ 5503 w 59871"/>
                <a:gd name="connsiteY12" fmla="*/ 40228 h 110827"/>
                <a:gd name="connsiteX13" fmla="*/ 22331 w 59871"/>
                <a:gd name="connsiteY13" fmla="*/ 40228 h 110827"/>
                <a:gd name="connsiteX14" fmla="*/ 11880 w 59871"/>
                <a:gd name="connsiteY14" fmla="*/ 81418 h 110827"/>
                <a:gd name="connsiteX15" fmla="*/ 9223 w 59871"/>
                <a:gd name="connsiteY15" fmla="*/ 94333 h 110827"/>
                <a:gd name="connsiteX16" fmla="*/ 28176 w 59871"/>
                <a:gd name="connsiteY16" fmla="*/ 110913 h 110827"/>
                <a:gd name="connsiteX17" fmla="*/ 58998 w 59871"/>
                <a:gd name="connsiteY17" fmla="*/ 84210 h 110827"/>
                <a:gd name="connsiteX18" fmla="*/ 56164 w 59871"/>
                <a:gd name="connsiteY18" fmla="*/ 81941 h 110827"/>
                <a:gd name="connsiteX19" fmla="*/ 52444 w 59871"/>
                <a:gd name="connsiteY19" fmla="*/ 85257 h 110827"/>
                <a:gd name="connsiteX20" fmla="*/ 28708 w 59871"/>
                <a:gd name="connsiteY20" fmla="*/ 106026 h 110827"/>
                <a:gd name="connsiteX21" fmla="*/ 22508 w 59871"/>
                <a:gd name="connsiteY21" fmla="*/ 97474 h 110827"/>
                <a:gd name="connsiteX22" fmla="*/ 23571 w 59871"/>
                <a:gd name="connsiteY22" fmla="*/ 90319 h 110827"/>
                <a:gd name="connsiteX23" fmla="*/ 36324 w 59871"/>
                <a:gd name="connsiteY23" fmla="*/ 40228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24" y="40228"/>
                  </a:moveTo>
                  <a:lnTo>
                    <a:pt x="54392" y="40228"/>
                  </a:lnTo>
                  <a:cubicBezTo>
                    <a:pt x="57758" y="40228"/>
                    <a:pt x="60061" y="40228"/>
                    <a:pt x="60061" y="36389"/>
                  </a:cubicBezTo>
                  <a:cubicBezTo>
                    <a:pt x="60061" y="33945"/>
                    <a:pt x="57758" y="33945"/>
                    <a:pt x="54747" y="33945"/>
                  </a:cubicBezTo>
                  <a:lnTo>
                    <a:pt x="37919" y="33945"/>
                  </a:lnTo>
                  <a:lnTo>
                    <a:pt x="44473" y="8115"/>
                  </a:lnTo>
                  <a:cubicBezTo>
                    <a:pt x="44650" y="7242"/>
                    <a:pt x="45004" y="6369"/>
                    <a:pt x="45004" y="5671"/>
                  </a:cubicBezTo>
                  <a:cubicBezTo>
                    <a:pt x="45004" y="2530"/>
                    <a:pt x="42524" y="86"/>
                    <a:pt x="38981" y="86"/>
                  </a:cubicBezTo>
                  <a:cubicBezTo>
                    <a:pt x="34553" y="86"/>
                    <a:pt x="31896" y="3053"/>
                    <a:pt x="30656" y="7591"/>
                  </a:cubicBezTo>
                  <a:cubicBezTo>
                    <a:pt x="29416" y="11954"/>
                    <a:pt x="31719" y="3577"/>
                    <a:pt x="23925" y="33945"/>
                  </a:cubicBezTo>
                  <a:lnTo>
                    <a:pt x="5857" y="33945"/>
                  </a:lnTo>
                  <a:cubicBezTo>
                    <a:pt x="2492" y="33945"/>
                    <a:pt x="189" y="33945"/>
                    <a:pt x="189" y="37785"/>
                  </a:cubicBezTo>
                  <a:cubicBezTo>
                    <a:pt x="189" y="40228"/>
                    <a:pt x="2314" y="40228"/>
                    <a:pt x="5503" y="40228"/>
                  </a:cubicBezTo>
                  <a:lnTo>
                    <a:pt x="22331" y="40228"/>
                  </a:lnTo>
                  <a:lnTo>
                    <a:pt x="11880" y="81418"/>
                  </a:lnTo>
                  <a:cubicBezTo>
                    <a:pt x="10817" y="85781"/>
                    <a:pt x="9223" y="92064"/>
                    <a:pt x="9223" y="94333"/>
                  </a:cubicBezTo>
                  <a:cubicBezTo>
                    <a:pt x="9223" y="104630"/>
                    <a:pt x="18079" y="110913"/>
                    <a:pt x="28176" y="110913"/>
                  </a:cubicBezTo>
                  <a:cubicBezTo>
                    <a:pt x="47838" y="110913"/>
                    <a:pt x="58998" y="86479"/>
                    <a:pt x="58998" y="84210"/>
                  </a:cubicBezTo>
                  <a:cubicBezTo>
                    <a:pt x="58998" y="81941"/>
                    <a:pt x="56695" y="81941"/>
                    <a:pt x="56164" y="81941"/>
                  </a:cubicBezTo>
                  <a:cubicBezTo>
                    <a:pt x="54038" y="81941"/>
                    <a:pt x="53861" y="82290"/>
                    <a:pt x="52444" y="85257"/>
                  </a:cubicBezTo>
                  <a:cubicBezTo>
                    <a:pt x="47484" y="96253"/>
                    <a:pt x="38450" y="106026"/>
                    <a:pt x="28708" y="106026"/>
                  </a:cubicBezTo>
                  <a:cubicBezTo>
                    <a:pt x="24988" y="106026"/>
                    <a:pt x="22508" y="103757"/>
                    <a:pt x="22508" y="97474"/>
                  </a:cubicBezTo>
                  <a:cubicBezTo>
                    <a:pt x="22508" y="95729"/>
                    <a:pt x="23216" y="92064"/>
                    <a:pt x="23571" y="90319"/>
                  </a:cubicBezTo>
                  <a:lnTo>
                    <a:pt x="36324" y="40228"/>
                  </a:lnTo>
                  <a:close/>
                </a:path>
              </a:pathLst>
            </a:custGeom>
            <a:solidFill>
              <a:srgbClr val="000000"/>
            </a:solidFill>
            <a:ln w="25372"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50742A63-FA54-C1DF-151E-70460C450ED8}"/>
                </a:ext>
              </a:extLst>
            </p:cNvPr>
            <p:cNvSpPr/>
            <p:nvPr>
              <p:custDataLst>
                <p:tags r:id="rId55"/>
              </p:custDataLst>
            </p:nvPr>
          </p:nvSpPr>
          <p:spPr>
            <a:xfrm>
              <a:off x="3304580" y="3346042"/>
              <a:ext cx="168278" cy="58343"/>
            </a:xfrm>
            <a:custGeom>
              <a:avLst/>
              <a:gdLst>
                <a:gd name="connsiteX0" fmla="*/ 159870 w 168278"/>
                <a:gd name="connsiteY0" fmla="*/ 10058 h 58343"/>
                <a:gd name="connsiteX1" fmla="*/ 168474 w 168278"/>
                <a:gd name="connsiteY1" fmla="*/ 5071 h 58343"/>
                <a:gd name="connsiteX2" fmla="*/ 160123 w 168278"/>
                <a:gd name="connsiteY2" fmla="*/ 85 h 58343"/>
                <a:gd name="connsiteX3" fmla="*/ 8546 w 168278"/>
                <a:gd name="connsiteY3" fmla="*/ 85 h 58343"/>
                <a:gd name="connsiteX4" fmla="*/ 195 w 168278"/>
                <a:gd name="connsiteY4" fmla="*/ 5071 h 58343"/>
                <a:gd name="connsiteX5" fmla="*/ 8799 w 168278"/>
                <a:gd name="connsiteY5" fmla="*/ 10058 h 58343"/>
                <a:gd name="connsiteX6" fmla="*/ 159870 w 168278"/>
                <a:gd name="connsiteY6" fmla="*/ 10058 h 58343"/>
                <a:gd name="connsiteX7" fmla="*/ 160123 w 168278"/>
                <a:gd name="connsiteY7" fmla="*/ 58428 h 58343"/>
                <a:gd name="connsiteX8" fmla="*/ 168474 w 168278"/>
                <a:gd name="connsiteY8" fmla="*/ 53441 h 58343"/>
                <a:gd name="connsiteX9" fmla="*/ 159870 w 168278"/>
                <a:gd name="connsiteY9" fmla="*/ 48455 h 58343"/>
                <a:gd name="connsiteX10" fmla="*/ 8799 w 168278"/>
                <a:gd name="connsiteY10" fmla="*/ 48455 h 58343"/>
                <a:gd name="connsiteX11" fmla="*/ 195 w 168278"/>
                <a:gd name="connsiteY11" fmla="*/ 53441 h 58343"/>
                <a:gd name="connsiteX12" fmla="*/ 8546 w 168278"/>
                <a:gd name="connsiteY12" fmla="*/ 58428 h 58343"/>
                <a:gd name="connsiteX13" fmla="*/ 160123 w 168278"/>
                <a:gd name="connsiteY13" fmla="*/ 58428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8343">
                  <a:moveTo>
                    <a:pt x="159870" y="10058"/>
                  </a:moveTo>
                  <a:cubicBezTo>
                    <a:pt x="163666" y="10058"/>
                    <a:pt x="168474" y="10058"/>
                    <a:pt x="168474" y="5071"/>
                  </a:cubicBezTo>
                  <a:cubicBezTo>
                    <a:pt x="168474" y="85"/>
                    <a:pt x="163666" y="85"/>
                    <a:pt x="160123" y="85"/>
                  </a:cubicBezTo>
                  <a:lnTo>
                    <a:pt x="8546" y="85"/>
                  </a:lnTo>
                  <a:cubicBezTo>
                    <a:pt x="5003" y="85"/>
                    <a:pt x="195" y="85"/>
                    <a:pt x="195" y="5071"/>
                  </a:cubicBezTo>
                  <a:cubicBezTo>
                    <a:pt x="195" y="10058"/>
                    <a:pt x="5003" y="10058"/>
                    <a:pt x="8799" y="10058"/>
                  </a:cubicBezTo>
                  <a:lnTo>
                    <a:pt x="159870" y="10058"/>
                  </a:lnTo>
                  <a:close/>
                  <a:moveTo>
                    <a:pt x="160123" y="58428"/>
                  </a:moveTo>
                  <a:cubicBezTo>
                    <a:pt x="163666" y="58428"/>
                    <a:pt x="168474" y="58428"/>
                    <a:pt x="168474" y="53441"/>
                  </a:cubicBezTo>
                  <a:cubicBezTo>
                    <a:pt x="168474" y="48455"/>
                    <a:pt x="163666" y="48455"/>
                    <a:pt x="159870" y="48455"/>
                  </a:cubicBezTo>
                  <a:lnTo>
                    <a:pt x="8799" y="48455"/>
                  </a:lnTo>
                  <a:cubicBezTo>
                    <a:pt x="5003" y="48455"/>
                    <a:pt x="195" y="48455"/>
                    <a:pt x="195" y="53441"/>
                  </a:cubicBezTo>
                  <a:cubicBezTo>
                    <a:pt x="195" y="58428"/>
                    <a:pt x="5003" y="58428"/>
                    <a:pt x="8546" y="58428"/>
                  </a:cubicBezTo>
                  <a:lnTo>
                    <a:pt x="160123" y="58428"/>
                  </a:lnTo>
                  <a:close/>
                </a:path>
              </a:pathLst>
            </a:custGeom>
            <a:solidFill>
              <a:srgbClr val="000000"/>
            </a:solidFill>
            <a:ln w="25372"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C02503F5-EE97-ECC3-2554-0D079A868B29}"/>
                </a:ext>
              </a:extLst>
            </p:cNvPr>
            <p:cNvSpPr/>
            <p:nvPr>
              <p:custDataLst>
                <p:tags r:id="rId56"/>
              </p:custDataLst>
            </p:nvPr>
          </p:nvSpPr>
          <p:spPr>
            <a:xfrm>
              <a:off x="3562325" y="3284208"/>
              <a:ext cx="79204" cy="156080"/>
            </a:xfrm>
            <a:custGeom>
              <a:avLst/>
              <a:gdLst>
                <a:gd name="connsiteX0" fmla="*/ 39175 w 79204"/>
                <a:gd name="connsiteY0" fmla="*/ 53691 h 156080"/>
                <a:gd name="connsiteX1" fmla="*/ 75362 w 79204"/>
                <a:gd name="connsiteY1" fmla="*/ 53691 h 156080"/>
                <a:gd name="connsiteX2" fmla="*/ 75362 w 79204"/>
                <a:gd name="connsiteY2" fmla="*/ 45961 h 156080"/>
                <a:gd name="connsiteX3" fmla="*/ 39175 w 79204"/>
                <a:gd name="connsiteY3" fmla="*/ 45961 h 156080"/>
                <a:gd name="connsiteX4" fmla="*/ 39175 w 79204"/>
                <a:gd name="connsiteY4" fmla="*/ 85 h 156080"/>
                <a:gd name="connsiteX5" fmla="*/ 32849 w 79204"/>
                <a:gd name="connsiteY5" fmla="*/ 85 h 156080"/>
                <a:gd name="connsiteX6" fmla="*/ 206 w 79204"/>
                <a:gd name="connsiteY6" fmla="*/ 48205 h 156080"/>
                <a:gd name="connsiteX7" fmla="*/ 206 w 79204"/>
                <a:gd name="connsiteY7" fmla="*/ 53691 h 156080"/>
                <a:gd name="connsiteX8" fmla="*/ 21715 w 79204"/>
                <a:gd name="connsiteY8" fmla="*/ 53691 h 156080"/>
                <a:gd name="connsiteX9" fmla="*/ 21715 w 79204"/>
                <a:gd name="connsiteY9" fmla="*/ 122506 h 156080"/>
                <a:gd name="connsiteX10" fmla="*/ 54358 w 79204"/>
                <a:gd name="connsiteY10" fmla="*/ 156165 h 156080"/>
                <a:gd name="connsiteX11" fmla="*/ 79411 w 79204"/>
                <a:gd name="connsiteY11" fmla="*/ 122506 h 156080"/>
                <a:gd name="connsiteX12" fmla="*/ 79411 w 79204"/>
                <a:gd name="connsiteY12" fmla="*/ 108294 h 156080"/>
                <a:gd name="connsiteX13" fmla="*/ 73084 w 79204"/>
                <a:gd name="connsiteY13" fmla="*/ 108294 h 156080"/>
                <a:gd name="connsiteX14" fmla="*/ 73084 w 79204"/>
                <a:gd name="connsiteY14" fmla="*/ 122007 h 156080"/>
                <a:gd name="connsiteX15" fmla="*/ 56130 w 79204"/>
                <a:gd name="connsiteY15" fmla="*/ 149932 h 156080"/>
                <a:gd name="connsiteX16" fmla="*/ 39175 w 79204"/>
                <a:gd name="connsiteY16" fmla="*/ 123004 h 156080"/>
                <a:gd name="connsiteX17" fmla="*/ 39175 w 79204"/>
                <a:gd name="connsiteY17" fmla="*/ 53691 h 1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6080">
                  <a:moveTo>
                    <a:pt x="39175" y="53691"/>
                  </a:moveTo>
                  <a:lnTo>
                    <a:pt x="75362" y="53691"/>
                  </a:lnTo>
                  <a:lnTo>
                    <a:pt x="75362" y="45961"/>
                  </a:lnTo>
                  <a:lnTo>
                    <a:pt x="39175" y="45961"/>
                  </a:lnTo>
                  <a:lnTo>
                    <a:pt x="39175" y="85"/>
                  </a:lnTo>
                  <a:lnTo>
                    <a:pt x="32849" y="85"/>
                  </a:lnTo>
                  <a:cubicBezTo>
                    <a:pt x="32596" y="20530"/>
                    <a:pt x="25005" y="47208"/>
                    <a:pt x="206" y="48205"/>
                  </a:cubicBezTo>
                  <a:lnTo>
                    <a:pt x="206" y="53691"/>
                  </a:lnTo>
                  <a:lnTo>
                    <a:pt x="21715" y="53691"/>
                  </a:lnTo>
                  <a:lnTo>
                    <a:pt x="21715" y="122506"/>
                  </a:lnTo>
                  <a:cubicBezTo>
                    <a:pt x="21715" y="153173"/>
                    <a:pt x="45249" y="156165"/>
                    <a:pt x="54358" y="156165"/>
                  </a:cubicBezTo>
                  <a:cubicBezTo>
                    <a:pt x="72325" y="156165"/>
                    <a:pt x="79411" y="138463"/>
                    <a:pt x="79411" y="122506"/>
                  </a:cubicBezTo>
                  <a:lnTo>
                    <a:pt x="79411" y="108294"/>
                  </a:lnTo>
                  <a:lnTo>
                    <a:pt x="73084" y="108294"/>
                  </a:lnTo>
                  <a:lnTo>
                    <a:pt x="73084" y="122007"/>
                  </a:lnTo>
                  <a:cubicBezTo>
                    <a:pt x="73084" y="140457"/>
                    <a:pt x="65493" y="149932"/>
                    <a:pt x="56130" y="149932"/>
                  </a:cubicBezTo>
                  <a:cubicBezTo>
                    <a:pt x="39175" y="149932"/>
                    <a:pt x="39175" y="127243"/>
                    <a:pt x="39175" y="123004"/>
                  </a:cubicBezTo>
                  <a:lnTo>
                    <a:pt x="39175" y="53691"/>
                  </a:lnTo>
                  <a:close/>
                </a:path>
              </a:pathLst>
            </a:custGeom>
            <a:solidFill>
              <a:srgbClr val="000000"/>
            </a:solidFill>
            <a:ln w="25372"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82527477-A549-7F8F-C6C6-D865DE5947F2}"/>
                </a:ext>
              </a:extLst>
            </p:cNvPr>
            <p:cNvSpPr/>
            <p:nvPr>
              <p:custDataLst>
                <p:tags r:id="rId57"/>
              </p:custDataLst>
            </p:nvPr>
          </p:nvSpPr>
          <p:spPr>
            <a:xfrm>
              <a:off x="3666554" y="3325846"/>
              <a:ext cx="114126" cy="114442"/>
            </a:xfrm>
            <a:custGeom>
              <a:avLst/>
              <a:gdLst>
                <a:gd name="connsiteX0" fmla="*/ 73847 w 114126"/>
                <a:gd name="connsiteY0" fmla="*/ 92835 h 114442"/>
                <a:gd name="connsiteX1" fmla="*/ 93585 w 114126"/>
                <a:gd name="connsiteY1" fmla="*/ 113280 h 114442"/>
                <a:gd name="connsiteX2" fmla="*/ 114335 w 114126"/>
                <a:gd name="connsiteY2" fmla="*/ 89594 h 114442"/>
                <a:gd name="connsiteX3" fmla="*/ 114335 w 114126"/>
                <a:gd name="connsiteY3" fmla="*/ 75632 h 114442"/>
                <a:gd name="connsiteX4" fmla="*/ 108009 w 114126"/>
                <a:gd name="connsiteY4" fmla="*/ 75632 h 114442"/>
                <a:gd name="connsiteX5" fmla="*/ 108009 w 114126"/>
                <a:gd name="connsiteY5" fmla="*/ 89594 h 114442"/>
                <a:gd name="connsiteX6" fmla="*/ 98899 w 114126"/>
                <a:gd name="connsiteY6" fmla="*/ 105551 h 114442"/>
                <a:gd name="connsiteX7" fmla="*/ 89536 w 114126"/>
                <a:gd name="connsiteY7" fmla="*/ 93085 h 114442"/>
                <a:gd name="connsiteX8" fmla="*/ 89536 w 114126"/>
                <a:gd name="connsiteY8" fmla="*/ 43219 h 114442"/>
                <a:gd name="connsiteX9" fmla="*/ 80427 w 114126"/>
                <a:gd name="connsiteY9" fmla="*/ 13798 h 114442"/>
                <a:gd name="connsiteX10" fmla="*/ 45759 w 114126"/>
                <a:gd name="connsiteY10" fmla="*/ 85 h 114442"/>
                <a:gd name="connsiteX11" fmla="*/ 7548 w 114126"/>
                <a:gd name="connsiteY11" fmla="*/ 28259 h 114442"/>
                <a:gd name="connsiteX12" fmla="*/ 19188 w 114126"/>
                <a:gd name="connsiteY12" fmla="*/ 39977 h 114442"/>
                <a:gd name="connsiteX13" fmla="*/ 30829 w 114126"/>
                <a:gd name="connsiteY13" fmla="*/ 28508 h 114442"/>
                <a:gd name="connsiteX14" fmla="*/ 17923 w 114126"/>
                <a:gd name="connsiteY14" fmla="*/ 17039 h 114442"/>
                <a:gd name="connsiteX15" fmla="*/ 45253 w 114126"/>
                <a:gd name="connsiteY15" fmla="*/ 5570 h 114442"/>
                <a:gd name="connsiteX16" fmla="*/ 72076 w 114126"/>
                <a:gd name="connsiteY16" fmla="*/ 37484 h 114442"/>
                <a:gd name="connsiteX17" fmla="*/ 72076 w 114126"/>
                <a:gd name="connsiteY17" fmla="*/ 46709 h 114442"/>
                <a:gd name="connsiteX18" fmla="*/ 25515 w 114126"/>
                <a:gd name="connsiteY18" fmla="*/ 55685 h 114442"/>
                <a:gd name="connsiteX19" fmla="*/ 209 w 114126"/>
                <a:gd name="connsiteY19" fmla="*/ 88098 h 114442"/>
                <a:gd name="connsiteX20" fmla="*/ 40698 w 114126"/>
                <a:gd name="connsiteY20" fmla="*/ 114527 h 114442"/>
                <a:gd name="connsiteX21" fmla="*/ 73847 w 114126"/>
                <a:gd name="connsiteY21" fmla="*/ 92835 h 114442"/>
                <a:gd name="connsiteX22" fmla="*/ 72076 w 114126"/>
                <a:gd name="connsiteY22" fmla="*/ 51945 h 114442"/>
                <a:gd name="connsiteX23" fmla="*/ 72076 w 114126"/>
                <a:gd name="connsiteY23" fmla="*/ 76878 h 114442"/>
                <a:gd name="connsiteX24" fmla="*/ 42469 w 114126"/>
                <a:gd name="connsiteY24" fmla="*/ 109042 h 114442"/>
                <a:gd name="connsiteX25" fmla="*/ 19694 w 114126"/>
                <a:gd name="connsiteY25" fmla="*/ 87849 h 114442"/>
                <a:gd name="connsiteX26" fmla="*/ 72076 w 114126"/>
                <a:gd name="connsiteY26" fmla="*/ 51945 h 11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4442">
                  <a:moveTo>
                    <a:pt x="73847" y="92835"/>
                  </a:moveTo>
                  <a:cubicBezTo>
                    <a:pt x="74859" y="102809"/>
                    <a:pt x="81692" y="113280"/>
                    <a:pt x="93585" y="113280"/>
                  </a:cubicBezTo>
                  <a:cubicBezTo>
                    <a:pt x="98899" y="113280"/>
                    <a:pt x="114335" y="109790"/>
                    <a:pt x="114335" y="89594"/>
                  </a:cubicBezTo>
                  <a:lnTo>
                    <a:pt x="114335" y="75632"/>
                  </a:lnTo>
                  <a:lnTo>
                    <a:pt x="108009" y="75632"/>
                  </a:lnTo>
                  <a:lnTo>
                    <a:pt x="108009" y="89594"/>
                  </a:lnTo>
                  <a:cubicBezTo>
                    <a:pt x="108009" y="104055"/>
                    <a:pt x="101683" y="105551"/>
                    <a:pt x="98899" y="105551"/>
                  </a:cubicBezTo>
                  <a:cubicBezTo>
                    <a:pt x="90549" y="105551"/>
                    <a:pt x="89536" y="94331"/>
                    <a:pt x="89536" y="93085"/>
                  </a:cubicBezTo>
                  <a:lnTo>
                    <a:pt x="89536" y="43219"/>
                  </a:lnTo>
                  <a:cubicBezTo>
                    <a:pt x="89536" y="32747"/>
                    <a:pt x="89536" y="23023"/>
                    <a:pt x="80427" y="13798"/>
                  </a:cubicBezTo>
                  <a:cubicBezTo>
                    <a:pt x="70558" y="4074"/>
                    <a:pt x="57905" y="85"/>
                    <a:pt x="45759" y="85"/>
                  </a:cubicBezTo>
                  <a:cubicBezTo>
                    <a:pt x="25008" y="85"/>
                    <a:pt x="7548" y="11803"/>
                    <a:pt x="7548" y="28259"/>
                  </a:cubicBezTo>
                  <a:cubicBezTo>
                    <a:pt x="7548" y="35739"/>
                    <a:pt x="12609" y="39977"/>
                    <a:pt x="19188" y="39977"/>
                  </a:cubicBezTo>
                  <a:cubicBezTo>
                    <a:pt x="26274" y="39977"/>
                    <a:pt x="30829" y="34991"/>
                    <a:pt x="30829" y="28508"/>
                  </a:cubicBezTo>
                  <a:cubicBezTo>
                    <a:pt x="30829" y="25516"/>
                    <a:pt x="29563" y="17288"/>
                    <a:pt x="17923" y="17039"/>
                  </a:cubicBezTo>
                  <a:cubicBezTo>
                    <a:pt x="24755" y="8313"/>
                    <a:pt x="37155" y="5570"/>
                    <a:pt x="45253" y="5570"/>
                  </a:cubicBezTo>
                  <a:cubicBezTo>
                    <a:pt x="57652" y="5570"/>
                    <a:pt x="72076" y="15294"/>
                    <a:pt x="72076" y="37484"/>
                  </a:cubicBezTo>
                  <a:lnTo>
                    <a:pt x="72076" y="46709"/>
                  </a:lnTo>
                  <a:cubicBezTo>
                    <a:pt x="59170" y="47457"/>
                    <a:pt x="41457" y="48205"/>
                    <a:pt x="25515" y="55685"/>
                  </a:cubicBezTo>
                  <a:cubicBezTo>
                    <a:pt x="6536" y="64162"/>
                    <a:pt x="209" y="77128"/>
                    <a:pt x="209" y="88098"/>
                  </a:cubicBezTo>
                  <a:cubicBezTo>
                    <a:pt x="209" y="108294"/>
                    <a:pt x="24755" y="114527"/>
                    <a:pt x="40698" y="114527"/>
                  </a:cubicBezTo>
                  <a:cubicBezTo>
                    <a:pt x="57399" y="114527"/>
                    <a:pt x="69039" y="104554"/>
                    <a:pt x="73847" y="92835"/>
                  </a:cubicBezTo>
                  <a:close/>
                  <a:moveTo>
                    <a:pt x="72076" y="51945"/>
                  </a:moveTo>
                  <a:lnTo>
                    <a:pt x="72076" y="76878"/>
                  </a:lnTo>
                  <a:cubicBezTo>
                    <a:pt x="72076" y="100565"/>
                    <a:pt x="53856" y="109042"/>
                    <a:pt x="42469" y="109042"/>
                  </a:cubicBezTo>
                  <a:cubicBezTo>
                    <a:pt x="30069" y="109042"/>
                    <a:pt x="19694" y="100315"/>
                    <a:pt x="19694" y="87849"/>
                  </a:cubicBezTo>
                  <a:cubicBezTo>
                    <a:pt x="19694" y="74136"/>
                    <a:pt x="30322" y="53441"/>
                    <a:pt x="72076" y="51945"/>
                  </a:cubicBezTo>
                  <a:close/>
                </a:path>
              </a:pathLst>
            </a:custGeom>
            <a:solidFill>
              <a:srgbClr val="000000"/>
            </a:solidFill>
            <a:ln w="25372"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3FDEAF4-6A06-CC51-794F-DA1CCFB83609}"/>
                </a:ext>
              </a:extLst>
            </p:cNvPr>
            <p:cNvSpPr/>
            <p:nvPr>
              <p:custDataLst>
                <p:tags r:id="rId58"/>
              </p:custDataLst>
            </p:nvPr>
          </p:nvSpPr>
          <p:spPr>
            <a:xfrm>
              <a:off x="3790550" y="3327342"/>
              <a:ext cx="127284" cy="110203"/>
            </a:xfrm>
            <a:custGeom>
              <a:avLst/>
              <a:gdLst>
                <a:gd name="connsiteX0" fmla="*/ 19952 w 127284"/>
                <a:gd name="connsiteY0" fmla="*/ 24519 h 110203"/>
                <a:gd name="connsiteX1" fmla="*/ 19952 w 127284"/>
                <a:gd name="connsiteY1" fmla="*/ 91339 h 110203"/>
                <a:gd name="connsiteX2" fmla="*/ 214 w 127284"/>
                <a:gd name="connsiteY2" fmla="*/ 102559 h 110203"/>
                <a:gd name="connsiteX3" fmla="*/ 214 w 127284"/>
                <a:gd name="connsiteY3" fmla="*/ 110288 h 110203"/>
                <a:gd name="connsiteX4" fmla="*/ 28809 w 127284"/>
                <a:gd name="connsiteY4" fmla="*/ 109540 h 110203"/>
                <a:gd name="connsiteX5" fmla="*/ 57151 w 127284"/>
                <a:gd name="connsiteY5" fmla="*/ 110288 h 110203"/>
                <a:gd name="connsiteX6" fmla="*/ 57151 w 127284"/>
                <a:gd name="connsiteY6" fmla="*/ 102559 h 110203"/>
                <a:gd name="connsiteX7" fmla="*/ 37413 w 127284"/>
                <a:gd name="connsiteY7" fmla="*/ 91339 h 110203"/>
                <a:gd name="connsiteX8" fmla="*/ 37413 w 127284"/>
                <a:gd name="connsiteY8" fmla="*/ 45463 h 110203"/>
                <a:gd name="connsiteX9" fmla="*/ 71575 w 127284"/>
                <a:gd name="connsiteY9" fmla="*/ 5570 h 110203"/>
                <a:gd name="connsiteX10" fmla="*/ 90301 w 127284"/>
                <a:gd name="connsiteY10" fmla="*/ 33246 h 110203"/>
                <a:gd name="connsiteX11" fmla="*/ 90301 w 127284"/>
                <a:gd name="connsiteY11" fmla="*/ 91339 h 110203"/>
                <a:gd name="connsiteX12" fmla="*/ 70563 w 127284"/>
                <a:gd name="connsiteY12" fmla="*/ 102559 h 110203"/>
                <a:gd name="connsiteX13" fmla="*/ 70563 w 127284"/>
                <a:gd name="connsiteY13" fmla="*/ 110288 h 110203"/>
                <a:gd name="connsiteX14" fmla="*/ 99157 w 127284"/>
                <a:gd name="connsiteY14" fmla="*/ 109540 h 110203"/>
                <a:gd name="connsiteX15" fmla="*/ 127499 w 127284"/>
                <a:gd name="connsiteY15" fmla="*/ 110288 h 110203"/>
                <a:gd name="connsiteX16" fmla="*/ 127499 w 127284"/>
                <a:gd name="connsiteY16" fmla="*/ 102559 h 110203"/>
                <a:gd name="connsiteX17" fmla="*/ 107761 w 127284"/>
                <a:gd name="connsiteY17" fmla="*/ 95079 h 110203"/>
                <a:gd name="connsiteX18" fmla="*/ 107761 w 127284"/>
                <a:gd name="connsiteY18" fmla="*/ 47457 h 110203"/>
                <a:gd name="connsiteX19" fmla="*/ 99917 w 127284"/>
                <a:gd name="connsiteY19" fmla="*/ 9310 h 110203"/>
                <a:gd name="connsiteX20" fmla="*/ 73346 w 127284"/>
                <a:gd name="connsiteY20" fmla="*/ 85 h 110203"/>
                <a:gd name="connsiteX21" fmla="*/ 35895 w 127284"/>
                <a:gd name="connsiteY21" fmla="*/ 26264 h 110203"/>
                <a:gd name="connsiteX22" fmla="*/ 35895 w 127284"/>
                <a:gd name="connsiteY22" fmla="*/ 85 h 110203"/>
                <a:gd name="connsiteX23" fmla="*/ 214 w 127284"/>
                <a:gd name="connsiteY23" fmla="*/ 2827 h 110203"/>
                <a:gd name="connsiteX24" fmla="*/ 214 w 127284"/>
                <a:gd name="connsiteY24" fmla="*/ 10557 h 110203"/>
                <a:gd name="connsiteX25" fmla="*/ 19952 w 127284"/>
                <a:gd name="connsiteY25" fmla="*/ 24519 h 1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0203">
                  <a:moveTo>
                    <a:pt x="19952" y="24519"/>
                  </a:moveTo>
                  <a:lnTo>
                    <a:pt x="19952" y="91339"/>
                  </a:lnTo>
                  <a:cubicBezTo>
                    <a:pt x="19952" y="102559"/>
                    <a:pt x="17169" y="102559"/>
                    <a:pt x="214" y="102559"/>
                  </a:cubicBezTo>
                  <a:lnTo>
                    <a:pt x="214" y="110288"/>
                  </a:lnTo>
                  <a:cubicBezTo>
                    <a:pt x="9071" y="110039"/>
                    <a:pt x="21977" y="109540"/>
                    <a:pt x="28809" y="109540"/>
                  </a:cubicBezTo>
                  <a:cubicBezTo>
                    <a:pt x="35388" y="109540"/>
                    <a:pt x="48547" y="110039"/>
                    <a:pt x="57151" y="110288"/>
                  </a:cubicBezTo>
                  <a:lnTo>
                    <a:pt x="57151" y="102559"/>
                  </a:lnTo>
                  <a:cubicBezTo>
                    <a:pt x="40196" y="102559"/>
                    <a:pt x="37413" y="102559"/>
                    <a:pt x="37413" y="91339"/>
                  </a:cubicBezTo>
                  <a:lnTo>
                    <a:pt x="37413" y="45463"/>
                  </a:lnTo>
                  <a:cubicBezTo>
                    <a:pt x="37413" y="19532"/>
                    <a:pt x="55380" y="5570"/>
                    <a:pt x="71575" y="5570"/>
                  </a:cubicBezTo>
                  <a:cubicBezTo>
                    <a:pt x="87517" y="5570"/>
                    <a:pt x="90301" y="19034"/>
                    <a:pt x="90301" y="33246"/>
                  </a:cubicBezTo>
                  <a:lnTo>
                    <a:pt x="90301" y="91339"/>
                  </a:lnTo>
                  <a:cubicBezTo>
                    <a:pt x="90301" y="102559"/>
                    <a:pt x="87517" y="102559"/>
                    <a:pt x="70563" y="102559"/>
                  </a:cubicBezTo>
                  <a:lnTo>
                    <a:pt x="70563" y="110288"/>
                  </a:lnTo>
                  <a:cubicBezTo>
                    <a:pt x="79419" y="110039"/>
                    <a:pt x="92325" y="109540"/>
                    <a:pt x="99157" y="109540"/>
                  </a:cubicBezTo>
                  <a:cubicBezTo>
                    <a:pt x="105737" y="109540"/>
                    <a:pt x="118895" y="110039"/>
                    <a:pt x="127499" y="110288"/>
                  </a:cubicBezTo>
                  <a:lnTo>
                    <a:pt x="127499" y="102559"/>
                  </a:lnTo>
                  <a:cubicBezTo>
                    <a:pt x="114340" y="102559"/>
                    <a:pt x="108014" y="102559"/>
                    <a:pt x="107761" y="95079"/>
                  </a:cubicBezTo>
                  <a:lnTo>
                    <a:pt x="107761" y="47457"/>
                  </a:lnTo>
                  <a:cubicBezTo>
                    <a:pt x="107761" y="26015"/>
                    <a:pt x="107761" y="18286"/>
                    <a:pt x="99917" y="9310"/>
                  </a:cubicBezTo>
                  <a:cubicBezTo>
                    <a:pt x="96374" y="5071"/>
                    <a:pt x="88023" y="85"/>
                    <a:pt x="73346" y="85"/>
                  </a:cubicBezTo>
                  <a:cubicBezTo>
                    <a:pt x="54873" y="85"/>
                    <a:pt x="42980" y="10806"/>
                    <a:pt x="35895" y="26264"/>
                  </a:cubicBezTo>
                  <a:lnTo>
                    <a:pt x="35895" y="85"/>
                  </a:lnTo>
                  <a:lnTo>
                    <a:pt x="214" y="2827"/>
                  </a:lnTo>
                  <a:lnTo>
                    <a:pt x="214" y="10557"/>
                  </a:lnTo>
                  <a:cubicBezTo>
                    <a:pt x="17928" y="10557"/>
                    <a:pt x="19952" y="12302"/>
                    <a:pt x="19952" y="24519"/>
                  </a:cubicBezTo>
                  <a:close/>
                </a:path>
              </a:pathLst>
            </a:custGeom>
            <a:solidFill>
              <a:srgbClr val="000000"/>
            </a:solidFill>
            <a:ln w="25372"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91755174-709F-D975-02EF-51413A24037D}"/>
                </a:ext>
              </a:extLst>
            </p:cNvPr>
            <p:cNvSpPr/>
            <p:nvPr>
              <p:custDataLst>
                <p:tags r:id="rId59"/>
              </p:custDataLst>
            </p:nvPr>
          </p:nvSpPr>
          <p:spPr>
            <a:xfrm>
              <a:off x="3931134" y="3264511"/>
              <a:ext cx="127284" cy="173034"/>
            </a:xfrm>
            <a:custGeom>
              <a:avLst/>
              <a:gdLst>
                <a:gd name="connsiteX0" fmla="*/ 19958 w 127284"/>
                <a:gd name="connsiteY0" fmla="*/ 154170 h 173034"/>
                <a:gd name="connsiteX1" fmla="*/ 220 w 127284"/>
                <a:gd name="connsiteY1" fmla="*/ 165390 h 173034"/>
                <a:gd name="connsiteX2" fmla="*/ 220 w 127284"/>
                <a:gd name="connsiteY2" fmla="*/ 173120 h 173034"/>
                <a:gd name="connsiteX3" fmla="*/ 28815 w 127284"/>
                <a:gd name="connsiteY3" fmla="*/ 172372 h 173034"/>
                <a:gd name="connsiteX4" fmla="*/ 57156 w 127284"/>
                <a:gd name="connsiteY4" fmla="*/ 173120 h 173034"/>
                <a:gd name="connsiteX5" fmla="*/ 57156 w 127284"/>
                <a:gd name="connsiteY5" fmla="*/ 165390 h 173034"/>
                <a:gd name="connsiteX6" fmla="*/ 37418 w 127284"/>
                <a:gd name="connsiteY6" fmla="*/ 154170 h 173034"/>
                <a:gd name="connsiteX7" fmla="*/ 37418 w 127284"/>
                <a:gd name="connsiteY7" fmla="*/ 108294 h 173034"/>
                <a:gd name="connsiteX8" fmla="*/ 71580 w 127284"/>
                <a:gd name="connsiteY8" fmla="*/ 68401 h 173034"/>
                <a:gd name="connsiteX9" fmla="*/ 90306 w 127284"/>
                <a:gd name="connsiteY9" fmla="*/ 96077 h 173034"/>
                <a:gd name="connsiteX10" fmla="*/ 90306 w 127284"/>
                <a:gd name="connsiteY10" fmla="*/ 154170 h 173034"/>
                <a:gd name="connsiteX11" fmla="*/ 70568 w 127284"/>
                <a:gd name="connsiteY11" fmla="*/ 165390 h 173034"/>
                <a:gd name="connsiteX12" fmla="*/ 70568 w 127284"/>
                <a:gd name="connsiteY12" fmla="*/ 173120 h 173034"/>
                <a:gd name="connsiteX13" fmla="*/ 99163 w 127284"/>
                <a:gd name="connsiteY13" fmla="*/ 172372 h 173034"/>
                <a:gd name="connsiteX14" fmla="*/ 127505 w 127284"/>
                <a:gd name="connsiteY14" fmla="*/ 173120 h 173034"/>
                <a:gd name="connsiteX15" fmla="*/ 127505 w 127284"/>
                <a:gd name="connsiteY15" fmla="*/ 165390 h 173034"/>
                <a:gd name="connsiteX16" fmla="*/ 107767 w 127284"/>
                <a:gd name="connsiteY16" fmla="*/ 157910 h 173034"/>
                <a:gd name="connsiteX17" fmla="*/ 107767 w 127284"/>
                <a:gd name="connsiteY17" fmla="*/ 110288 h 173034"/>
                <a:gd name="connsiteX18" fmla="*/ 99922 w 127284"/>
                <a:gd name="connsiteY18" fmla="*/ 72141 h 173034"/>
                <a:gd name="connsiteX19" fmla="*/ 73352 w 127284"/>
                <a:gd name="connsiteY19" fmla="*/ 62916 h 173034"/>
                <a:gd name="connsiteX20" fmla="*/ 36659 w 127284"/>
                <a:gd name="connsiteY20" fmla="*/ 87350 h 173034"/>
                <a:gd name="connsiteX21" fmla="*/ 36659 w 127284"/>
                <a:gd name="connsiteY21" fmla="*/ 85 h 173034"/>
                <a:gd name="connsiteX22" fmla="*/ 220 w 127284"/>
                <a:gd name="connsiteY22" fmla="*/ 2827 h 173034"/>
                <a:gd name="connsiteX23" fmla="*/ 220 w 127284"/>
                <a:gd name="connsiteY23" fmla="*/ 10557 h 173034"/>
                <a:gd name="connsiteX24" fmla="*/ 19958 w 127284"/>
                <a:gd name="connsiteY24" fmla="*/ 24519 h 173034"/>
                <a:gd name="connsiteX25" fmla="*/ 19958 w 127284"/>
                <a:gd name="connsiteY25" fmla="*/ 154170 h 17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3034">
                  <a:moveTo>
                    <a:pt x="19958" y="154170"/>
                  </a:moveTo>
                  <a:cubicBezTo>
                    <a:pt x="19958" y="165390"/>
                    <a:pt x="17174" y="165390"/>
                    <a:pt x="220" y="165390"/>
                  </a:cubicBezTo>
                  <a:lnTo>
                    <a:pt x="220" y="173120"/>
                  </a:lnTo>
                  <a:cubicBezTo>
                    <a:pt x="9077" y="172870"/>
                    <a:pt x="21982" y="172372"/>
                    <a:pt x="28815" y="172372"/>
                  </a:cubicBezTo>
                  <a:cubicBezTo>
                    <a:pt x="35394" y="172372"/>
                    <a:pt x="48553" y="172870"/>
                    <a:pt x="57156" y="173120"/>
                  </a:cubicBezTo>
                  <a:lnTo>
                    <a:pt x="57156" y="165390"/>
                  </a:lnTo>
                  <a:cubicBezTo>
                    <a:pt x="40202" y="165390"/>
                    <a:pt x="37418" y="165390"/>
                    <a:pt x="37418" y="154170"/>
                  </a:cubicBezTo>
                  <a:lnTo>
                    <a:pt x="37418" y="108294"/>
                  </a:lnTo>
                  <a:cubicBezTo>
                    <a:pt x="37418" y="82363"/>
                    <a:pt x="55385" y="68401"/>
                    <a:pt x="71580" y="68401"/>
                  </a:cubicBezTo>
                  <a:cubicBezTo>
                    <a:pt x="87523" y="68401"/>
                    <a:pt x="90306" y="81865"/>
                    <a:pt x="90306" y="96077"/>
                  </a:cubicBezTo>
                  <a:lnTo>
                    <a:pt x="90306" y="154170"/>
                  </a:lnTo>
                  <a:cubicBezTo>
                    <a:pt x="90306" y="165390"/>
                    <a:pt x="87523" y="165390"/>
                    <a:pt x="70568" y="165390"/>
                  </a:cubicBezTo>
                  <a:lnTo>
                    <a:pt x="70568" y="173120"/>
                  </a:lnTo>
                  <a:cubicBezTo>
                    <a:pt x="79425" y="172870"/>
                    <a:pt x="92331" y="172372"/>
                    <a:pt x="99163" y="172372"/>
                  </a:cubicBezTo>
                  <a:cubicBezTo>
                    <a:pt x="105742" y="172372"/>
                    <a:pt x="118901" y="172870"/>
                    <a:pt x="127505" y="173120"/>
                  </a:cubicBezTo>
                  <a:lnTo>
                    <a:pt x="127505" y="165390"/>
                  </a:lnTo>
                  <a:cubicBezTo>
                    <a:pt x="114346" y="165390"/>
                    <a:pt x="108020" y="165390"/>
                    <a:pt x="107767" y="157910"/>
                  </a:cubicBezTo>
                  <a:lnTo>
                    <a:pt x="107767" y="110288"/>
                  </a:lnTo>
                  <a:cubicBezTo>
                    <a:pt x="107767" y="88846"/>
                    <a:pt x="107767" y="81117"/>
                    <a:pt x="99922" y="72141"/>
                  </a:cubicBezTo>
                  <a:cubicBezTo>
                    <a:pt x="96379" y="67902"/>
                    <a:pt x="88029" y="62916"/>
                    <a:pt x="73352" y="62916"/>
                  </a:cubicBezTo>
                  <a:cubicBezTo>
                    <a:pt x="52095" y="62916"/>
                    <a:pt x="40961" y="77876"/>
                    <a:pt x="36659" y="87350"/>
                  </a:cubicBezTo>
                  <a:lnTo>
                    <a:pt x="36659" y="85"/>
                  </a:lnTo>
                  <a:lnTo>
                    <a:pt x="220" y="2827"/>
                  </a:lnTo>
                  <a:lnTo>
                    <a:pt x="220" y="10557"/>
                  </a:lnTo>
                  <a:cubicBezTo>
                    <a:pt x="17934" y="10557"/>
                    <a:pt x="19958" y="12302"/>
                    <a:pt x="19958" y="24519"/>
                  </a:cubicBezTo>
                  <a:lnTo>
                    <a:pt x="19958" y="154170"/>
                  </a:lnTo>
                  <a:close/>
                </a:path>
              </a:pathLst>
            </a:custGeom>
            <a:solidFill>
              <a:srgbClr val="000000"/>
            </a:solidFill>
            <a:ln w="25372"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210A3533-CAE7-2A3E-C60E-BC51AF0B2358}"/>
                </a:ext>
              </a:extLst>
            </p:cNvPr>
            <p:cNvSpPr/>
            <p:nvPr>
              <p:custDataLst>
                <p:tags r:id="rId60"/>
              </p:custDataLst>
            </p:nvPr>
          </p:nvSpPr>
          <p:spPr>
            <a:xfrm>
              <a:off x="4130847" y="3250549"/>
              <a:ext cx="58707" cy="249329"/>
            </a:xfrm>
            <a:custGeom>
              <a:avLst/>
              <a:gdLst>
                <a:gd name="connsiteX0" fmla="*/ 58935 w 58707"/>
                <a:gd name="connsiteY0" fmla="*/ 246921 h 249329"/>
                <a:gd name="connsiteX1" fmla="*/ 54633 w 58707"/>
                <a:gd name="connsiteY1" fmla="*/ 241436 h 249329"/>
                <a:gd name="connsiteX2" fmla="*/ 14904 w 58707"/>
                <a:gd name="connsiteY2" fmla="*/ 124750 h 249329"/>
                <a:gd name="connsiteX3" fmla="*/ 55645 w 58707"/>
                <a:gd name="connsiteY3" fmla="*/ 6817 h 249329"/>
                <a:gd name="connsiteX4" fmla="*/ 58935 w 58707"/>
                <a:gd name="connsiteY4" fmla="*/ 2578 h 249329"/>
                <a:gd name="connsiteX5" fmla="*/ 56404 w 58707"/>
                <a:gd name="connsiteY5" fmla="*/ 85 h 249329"/>
                <a:gd name="connsiteX6" fmla="*/ 16169 w 58707"/>
                <a:gd name="connsiteY6" fmla="*/ 48704 h 249329"/>
                <a:gd name="connsiteX7" fmla="*/ 227 w 58707"/>
                <a:gd name="connsiteY7" fmla="*/ 124750 h 249329"/>
                <a:gd name="connsiteX8" fmla="*/ 16929 w 58707"/>
                <a:gd name="connsiteY8" fmla="*/ 202540 h 249329"/>
                <a:gd name="connsiteX9" fmla="*/ 56404 w 58707"/>
                <a:gd name="connsiteY9" fmla="*/ 249414 h 249329"/>
                <a:gd name="connsiteX10" fmla="*/ 58935 w 58707"/>
                <a:gd name="connsiteY10" fmla="*/ 246921 h 24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9329">
                  <a:moveTo>
                    <a:pt x="58935" y="246921"/>
                  </a:moveTo>
                  <a:cubicBezTo>
                    <a:pt x="58935" y="246173"/>
                    <a:pt x="58935" y="245674"/>
                    <a:pt x="54633" y="241436"/>
                  </a:cubicBezTo>
                  <a:cubicBezTo>
                    <a:pt x="23002" y="210020"/>
                    <a:pt x="14904" y="162897"/>
                    <a:pt x="14904" y="124750"/>
                  </a:cubicBezTo>
                  <a:cubicBezTo>
                    <a:pt x="14904" y="81366"/>
                    <a:pt x="24520" y="37983"/>
                    <a:pt x="55645" y="6817"/>
                  </a:cubicBezTo>
                  <a:cubicBezTo>
                    <a:pt x="58935" y="3825"/>
                    <a:pt x="58935" y="3326"/>
                    <a:pt x="58935" y="2578"/>
                  </a:cubicBezTo>
                  <a:cubicBezTo>
                    <a:pt x="58935" y="833"/>
                    <a:pt x="57923" y="85"/>
                    <a:pt x="56404" y="85"/>
                  </a:cubicBezTo>
                  <a:cubicBezTo>
                    <a:pt x="53874" y="85"/>
                    <a:pt x="31099" y="17039"/>
                    <a:pt x="16169" y="48704"/>
                  </a:cubicBezTo>
                  <a:cubicBezTo>
                    <a:pt x="3264" y="76130"/>
                    <a:pt x="227" y="103806"/>
                    <a:pt x="227" y="124750"/>
                  </a:cubicBezTo>
                  <a:cubicBezTo>
                    <a:pt x="227" y="144197"/>
                    <a:pt x="3011" y="174366"/>
                    <a:pt x="16929" y="202540"/>
                  </a:cubicBezTo>
                  <a:cubicBezTo>
                    <a:pt x="32112" y="233208"/>
                    <a:pt x="53874" y="249414"/>
                    <a:pt x="56404" y="249414"/>
                  </a:cubicBezTo>
                  <a:cubicBezTo>
                    <a:pt x="57923" y="249414"/>
                    <a:pt x="58935" y="248666"/>
                    <a:pt x="58935" y="246921"/>
                  </a:cubicBezTo>
                  <a:close/>
                </a:path>
              </a:pathLst>
            </a:custGeom>
            <a:solidFill>
              <a:srgbClr val="000000"/>
            </a:solidFill>
            <a:ln w="25372"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DBFDE2C5-BABA-B86A-06E6-B3997FC23D4D}"/>
                </a:ext>
              </a:extLst>
            </p:cNvPr>
            <p:cNvSpPr/>
            <p:nvPr>
              <p:custDataLst>
                <p:tags r:id="rId61"/>
              </p:custDataLst>
            </p:nvPr>
          </p:nvSpPr>
          <p:spPr>
            <a:xfrm>
              <a:off x="4220652" y="3266506"/>
              <a:ext cx="288984" cy="175278"/>
            </a:xfrm>
            <a:custGeom>
              <a:avLst/>
              <a:gdLst>
                <a:gd name="connsiteX0" fmla="*/ 259608 w 288984"/>
                <a:gd name="connsiteY0" fmla="*/ 21278 h 175278"/>
                <a:gd name="connsiteX1" fmla="*/ 281624 w 288984"/>
                <a:gd name="connsiteY1" fmla="*/ 11803 h 175278"/>
                <a:gd name="connsiteX2" fmla="*/ 289215 w 288984"/>
                <a:gd name="connsiteY2" fmla="*/ 4573 h 175278"/>
                <a:gd name="connsiteX3" fmla="*/ 284660 w 288984"/>
                <a:gd name="connsiteY3" fmla="*/ 85 h 175278"/>
                <a:gd name="connsiteX4" fmla="*/ 263151 w 288984"/>
                <a:gd name="connsiteY4" fmla="*/ 833 h 175278"/>
                <a:gd name="connsiteX5" fmla="*/ 234050 w 288984"/>
                <a:gd name="connsiteY5" fmla="*/ 85 h 175278"/>
                <a:gd name="connsiteX6" fmla="*/ 227218 w 288984"/>
                <a:gd name="connsiteY6" fmla="*/ 7315 h 175278"/>
                <a:gd name="connsiteX7" fmla="*/ 233544 w 288984"/>
                <a:gd name="connsiteY7" fmla="*/ 11803 h 175278"/>
                <a:gd name="connsiteX8" fmla="*/ 251258 w 288984"/>
                <a:gd name="connsiteY8" fmla="*/ 14546 h 175278"/>
                <a:gd name="connsiteX9" fmla="*/ 178126 w 288984"/>
                <a:gd name="connsiteY9" fmla="*/ 128490 h 175278"/>
                <a:gd name="connsiteX10" fmla="*/ 162943 w 288984"/>
                <a:gd name="connsiteY10" fmla="*/ 13050 h 175278"/>
                <a:gd name="connsiteX11" fmla="*/ 179391 w 288984"/>
                <a:gd name="connsiteY11" fmla="*/ 11803 h 175278"/>
                <a:gd name="connsiteX12" fmla="*/ 188754 w 288984"/>
                <a:gd name="connsiteY12" fmla="*/ 4573 h 175278"/>
                <a:gd name="connsiteX13" fmla="*/ 183440 w 288984"/>
                <a:gd name="connsiteY13" fmla="*/ 85 h 175278"/>
                <a:gd name="connsiteX14" fmla="*/ 146241 w 288984"/>
                <a:gd name="connsiteY14" fmla="*/ 833 h 175278"/>
                <a:gd name="connsiteX15" fmla="*/ 130046 w 288984"/>
                <a:gd name="connsiteY15" fmla="*/ 583 h 175278"/>
                <a:gd name="connsiteX16" fmla="*/ 113092 w 288984"/>
                <a:gd name="connsiteY16" fmla="*/ 85 h 175278"/>
                <a:gd name="connsiteX17" fmla="*/ 106259 w 288984"/>
                <a:gd name="connsiteY17" fmla="*/ 7315 h 175278"/>
                <a:gd name="connsiteX18" fmla="*/ 114610 w 288984"/>
                <a:gd name="connsiteY18" fmla="*/ 11803 h 175278"/>
                <a:gd name="connsiteX19" fmla="*/ 126757 w 288984"/>
                <a:gd name="connsiteY19" fmla="*/ 12302 h 175278"/>
                <a:gd name="connsiteX20" fmla="*/ 130046 w 288984"/>
                <a:gd name="connsiteY20" fmla="*/ 37235 h 175278"/>
                <a:gd name="connsiteX21" fmla="*/ 128022 w 288984"/>
                <a:gd name="connsiteY21" fmla="*/ 41224 h 175278"/>
                <a:gd name="connsiteX22" fmla="*/ 72097 w 288984"/>
                <a:gd name="connsiteY22" fmla="*/ 128490 h 175278"/>
                <a:gd name="connsiteX23" fmla="*/ 56914 w 288984"/>
                <a:gd name="connsiteY23" fmla="*/ 13050 h 175278"/>
                <a:gd name="connsiteX24" fmla="*/ 73363 w 288984"/>
                <a:gd name="connsiteY24" fmla="*/ 11803 h 175278"/>
                <a:gd name="connsiteX25" fmla="*/ 80701 w 288984"/>
                <a:gd name="connsiteY25" fmla="*/ 10307 h 175278"/>
                <a:gd name="connsiteX26" fmla="*/ 82726 w 288984"/>
                <a:gd name="connsiteY26" fmla="*/ 4573 h 175278"/>
                <a:gd name="connsiteX27" fmla="*/ 77412 w 288984"/>
                <a:gd name="connsiteY27" fmla="*/ 85 h 175278"/>
                <a:gd name="connsiteX28" fmla="*/ 39960 w 288984"/>
                <a:gd name="connsiteY28" fmla="*/ 833 h 175278"/>
                <a:gd name="connsiteX29" fmla="*/ 23765 w 288984"/>
                <a:gd name="connsiteY29" fmla="*/ 583 h 175278"/>
                <a:gd name="connsiteX30" fmla="*/ 7063 w 288984"/>
                <a:gd name="connsiteY30" fmla="*/ 85 h 175278"/>
                <a:gd name="connsiteX31" fmla="*/ 231 w 288984"/>
                <a:gd name="connsiteY31" fmla="*/ 7315 h 175278"/>
                <a:gd name="connsiteX32" fmla="*/ 8582 w 288984"/>
                <a:gd name="connsiteY32" fmla="*/ 11803 h 175278"/>
                <a:gd name="connsiteX33" fmla="*/ 20728 w 288984"/>
                <a:gd name="connsiteY33" fmla="*/ 12302 h 175278"/>
                <a:gd name="connsiteX34" fmla="*/ 41225 w 288984"/>
                <a:gd name="connsiteY34" fmla="*/ 167884 h 175278"/>
                <a:gd name="connsiteX35" fmla="*/ 48564 w 288984"/>
                <a:gd name="connsiteY35" fmla="*/ 175363 h 175278"/>
                <a:gd name="connsiteX36" fmla="*/ 59192 w 288984"/>
                <a:gd name="connsiteY36" fmla="*/ 168881 h 175278"/>
                <a:gd name="connsiteX37" fmla="*/ 132324 w 288984"/>
                <a:gd name="connsiteY37" fmla="*/ 54439 h 175278"/>
                <a:gd name="connsiteX38" fmla="*/ 147254 w 288984"/>
                <a:gd name="connsiteY38" fmla="*/ 167884 h 175278"/>
                <a:gd name="connsiteX39" fmla="*/ 154845 w 288984"/>
                <a:gd name="connsiteY39" fmla="*/ 175363 h 175278"/>
                <a:gd name="connsiteX40" fmla="*/ 165220 w 288984"/>
                <a:gd name="connsiteY40" fmla="*/ 168881 h 175278"/>
                <a:gd name="connsiteX41" fmla="*/ 259608 w 288984"/>
                <a:gd name="connsiteY41" fmla="*/ 21278 h 17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5278">
                  <a:moveTo>
                    <a:pt x="259608" y="21278"/>
                  </a:moveTo>
                  <a:cubicBezTo>
                    <a:pt x="262645" y="16540"/>
                    <a:pt x="265682" y="12053"/>
                    <a:pt x="281624" y="11803"/>
                  </a:cubicBezTo>
                  <a:cubicBezTo>
                    <a:pt x="284660" y="11803"/>
                    <a:pt x="289215" y="11803"/>
                    <a:pt x="289215" y="4573"/>
                  </a:cubicBezTo>
                  <a:cubicBezTo>
                    <a:pt x="289215" y="2329"/>
                    <a:pt x="287191" y="85"/>
                    <a:pt x="284660" y="85"/>
                  </a:cubicBezTo>
                  <a:cubicBezTo>
                    <a:pt x="277828" y="85"/>
                    <a:pt x="270237" y="833"/>
                    <a:pt x="263151" y="833"/>
                  </a:cubicBezTo>
                  <a:cubicBezTo>
                    <a:pt x="253535" y="833"/>
                    <a:pt x="243413" y="85"/>
                    <a:pt x="234050" y="85"/>
                  </a:cubicBezTo>
                  <a:cubicBezTo>
                    <a:pt x="232026" y="85"/>
                    <a:pt x="227218" y="85"/>
                    <a:pt x="227218" y="7315"/>
                  </a:cubicBezTo>
                  <a:cubicBezTo>
                    <a:pt x="227218" y="11803"/>
                    <a:pt x="231773" y="11803"/>
                    <a:pt x="233544" y="11803"/>
                  </a:cubicBezTo>
                  <a:cubicBezTo>
                    <a:pt x="234556" y="11803"/>
                    <a:pt x="244678" y="11803"/>
                    <a:pt x="251258" y="14546"/>
                  </a:cubicBezTo>
                  <a:lnTo>
                    <a:pt x="178126" y="128490"/>
                  </a:lnTo>
                  <a:lnTo>
                    <a:pt x="162943" y="13050"/>
                  </a:lnTo>
                  <a:cubicBezTo>
                    <a:pt x="167751" y="12053"/>
                    <a:pt x="175595" y="11803"/>
                    <a:pt x="179391" y="11803"/>
                  </a:cubicBezTo>
                  <a:cubicBezTo>
                    <a:pt x="184705" y="11803"/>
                    <a:pt x="188754" y="11803"/>
                    <a:pt x="188754" y="4573"/>
                  </a:cubicBezTo>
                  <a:cubicBezTo>
                    <a:pt x="188754" y="4323"/>
                    <a:pt x="188754" y="85"/>
                    <a:pt x="183440" y="85"/>
                  </a:cubicBezTo>
                  <a:cubicBezTo>
                    <a:pt x="175089" y="85"/>
                    <a:pt x="154592" y="833"/>
                    <a:pt x="146241" y="833"/>
                  </a:cubicBezTo>
                  <a:cubicBezTo>
                    <a:pt x="140927" y="833"/>
                    <a:pt x="135360" y="583"/>
                    <a:pt x="130046" y="583"/>
                  </a:cubicBezTo>
                  <a:cubicBezTo>
                    <a:pt x="122708" y="583"/>
                    <a:pt x="113598" y="85"/>
                    <a:pt x="113092" y="85"/>
                  </a:cubicBezTo>
                  <a:cubicBezTo>
                    <a:pt x="111320" y="85"/>
                    <a:pt x="106259" y="85"/>
                    <a:pt x="106259" y="7315"/>
                  </a:cubicBezTo>
                  <a:cubicBezTo>
                    <a:pt x="106259" y="11803"/>
                    <a:pt x="110561" y="11803"/>
                    <a:pt x="114610" y="11803"/>
                  </a:cubicBezTo>
                  <a:cubicBezTo>
                    <a:pt x="118406" y="11803"/>
                    <a:pt x="123467" y="12053"/>
                    <a:pt x="126757" y="12302"/>
                  </a:cubicBezTo>
                  <a:lnTo>
                    <a:pt x="130046" y="37235"/>
                  </a:lnTo>
                  <a:cubicBezTo>
                    <a:pt x="130046" y="37983"/>
                    <a:pt x="130046" y="38481"/>
                    <a:pt x="128022" y="41224"/>
                  </a:cubicBezTo>
                  <a:lnTo>
                    <a:pt x="72097" y="128490"/>
                  </a:lnTo>
                  <a:lnTo>
                    <a:pt x="56914" y="13050"/>
                  </a:lnTo>
                  <a:cubicBezTo>
                    <a:pt x="61722" y="12053"/>
                    <a:pt x="69567" y="11803"/>
                    <a:pt x="73363" y="11803"/>
                  </a:cubicBezTo>
                  <a:cubicBezTo>
                    <a:pt x="79183" y="11803"/>
                    <a:pt x="79436" y="11554"/>
                    <a:pt x="80701" y="10307"/>
                  </a:cubicBezTo>
                  <a:cubicBezTo>
                    <a:pt x="82220" y="9061"/>
                    <a:pt x="82726" y="4822"/>
                    <a:pt x="82726" y="4573"/>
                  </a:cubicBezTo>
                  <a:cubicBezTo>
                    <a:pt x="82726" y="4323"/>
                    <a:pt x="82726" y="85"/>
                    <a:pt x="77412" y="85"/>
                  </a:cubicBezTo>
                  <a:cubicBezTo>
                    <a:pt x="69061" y="85"/>
                    <a:pt x="48311" y="833"/>
                    <a:pt x="39960" y="833"/>
                  </a:cubicBezTo>
                  <a:cubicBezTo>
                    <a:pt x="34646" y="833"/>
                    <a:pt x="29079" y="583"/>
                    <a:pt x="23765" y="583"/>
                  </a:cubicBezTo>
                  <a:cubicBezTo>
                    <a:pt x="16932" y="583"/>
                    <a:pt x="7316" y="85"/>
                    <a:pt x="7063" y="85"/>
                  </a:cubicBezTo>
                  <a:cubicBezTo>
                    <a:pt x="5039" y="85"/>
                    <a:pt x="231" y="85"/>
                    <a:pt x="231" y="7315"/>
                  </a:cubicBezTo>
                  <a:cubicBezTo>
                    <a:pt x="231" y="11803"/>
                    <a:pt x="4280" y="11803"/>
                    <a:pt x="8582" y="11803"/>
                  </a:cubicBezTo>
                  <a:cubicBezTo>
                    <a:pt x="12377" y="11803"/>
                    <a:pt x="17438" y="12053"/>
                    <a:pt x="20728" y="12302"/>
                  </a:cubicBezTo>
                  <a:lnTo>
                    <a:pt x="41225" y="167884"/>
                  </a:lnTo>
                  <a:cubicBezTo>
                    <a:pt x="41984" y="172870"/>
                    <a:pt x="42491" y="175363"/>
                    <a:pt x="48564" y="175363"/>
                  </a:cubicBezTo>
                  <a:cubicBezTo>
                    <a:pt x="53878" y="175363"/>
                    <a:pt x="56155" y="173618"/>
                    <a:pt x="59192" y="168881"/>
                  </a:cubicBezTo>
                  <a:lnTo>
                    <a:pt x="132324" y="54439"/>
                  </a:lnTo>
                  <a:lnTo>
                    <a:pt x="147254" y="167884"/>
                  </a:lnTo>
                  <a:cubicBezTo>
                    <a:pt x="148013" y="173618"/>
                    <a:pt x="148772" y="175363"/>
                    <a:pt x="154845" y="175363"/>
                  </a:cubicBezTo>
                  <a:cubicBezTo>
                    <a:pt x="160412" y="175363"/>
                    <a:pt x="162437" y="173369"/>
                    <a:pt x="165220" y="168881"/>
                  </a:cubicBezTo>
                  <a:lnTo>
                    <a:pt x="259608" y="21278"/>
                  </a:lnTo>
                  <a:close/>
                </a:path>
              </a:pathLst>
            </a:custGeom>
            <a:solidFill>
              <a:srgbClr val="000000"/>
            </a:solidFill>
            <a:ln w="25372"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8C79ED03-89ED-F707-BDB3-1F8ACDC3E70F}"/>
                </a:ext>
              </a:extLst>
            </p:cNvPr>
            <p:cNvSpPr/>
            <p:nvPr>
              <p:custDataLst>
                <p:tags r:id="rId62"/>
              </p:custDataLst>
            </p:nvPr>
          </p:nvSpPr>
          <p:spPr>
            <a:xfrm>
              <a:off x="4489127" y="3397803"/>
              <a:ext cx="129840" cy="78887"/>
            </a:xfrm>
            <a:custGeom>
              <a:avLst/>
              <a:gdLst>
                <a:gd name="connsiteX0" fmla="*/ 85090 w 129840"/>
                <a:gd name="connsiteY0" fmla="*/ 21553 h 78887"/>
                <a:gd name="connsiteX1" fmla="*/ 88455 w 129840"/>
                <a:gd name="connsiteY1" fmla="*/ 7591 h 78887"/>
                <a:gd name="connsiteX2" fmla="*/ 82610 w 129840"/>
                <a:gd name="connsiteY2" fmla="*/ 2006 h 78887"/>
                <a:gd name="connsiteX3" fmla="*/ 74993 w 129840"/>
                <a:gd name="connsiteY3" fmla="*/ 7067 h 78887"/>
                <a:gd name="connsiteX4" fmla="*/ 71450 w 129840"/>
                <a:gd name="connsiteY4" fmla="*/ 20157 h 78887"/>
                <a:gd name="connsiteX5" fmla="*/ 66314 w 129840"/>
                <a:gd name="connsiteY5" fmla="*/ 40228 h 78887"/>
                <a:gd name="connsiteX6" fmla="*/ 63479 w 129840"/>
                <a:gd name="connsiteY6" fmla="*/ 56285 h 78887"/>
                <a:gd name="connsiteX7" fmla="*/ 58520 w 129840"/>
                <a:gd name="connsiteY7" fmla="*/ 68328 h 78887"/>
                <a:gd name="connsiteX8" fmla="*/ 46651 w 129840"/>
                <a:gd name="connsiteY8" fmla="*/ 74087 h 78887"/>
                <a:gd name="connsiteX9" fmla="*/ 30709 w 129840"/>
                <a:gd name="connsiteY9" fmla="*/ 58030 h 78887"/>
                <a:gd name="connsiteX10" fmla="*/ 39212 w 129840"/>
                <a:gd name="connsiteY10" fmla="*/ 27313 h 78887"/>
                <a:gd name="connsiteX11" fmla="*/ 42932 w 129840"/>
                <a:gd name="connsiteY11" fmla="*/ 15096 h 78887"/>
                <a:gd name="connsiteX12" fmla="*/ 26104 w 129840"/>
                <a:gd name="connsiteY12" fmla="*/ 261 h 78887"/>
                <a:gd name="connsiteX13" fmla="*/ 242 w 129840"/>
                <a:gd name="connsiteY13" fmla="*/ 26964 h 78887"/>
                <a:gd name="connsiteX14" fmla="*/ 3253 w 129840"/>
                <a:gd name="connsiteY14" fmla="*/ 29233 h 78887"/>
                <a:gd name="connsiteX15" fmla="*/ 6442 w 129840"/>
                <a:gd name="connsiteY15" fmla="*/ 26440 h 78887"/>
                <a:gd name="connsiteX16" fmla="*/ 25572 w 129840"/>
                <a:gd name="connsiteY16" fmla="*/ 5148 h 78887"/>
                <a:gd name="connsiteX17" fmla="*/ 30001 w 129840"/>
                <a:gd name="connsiteY17" fmla="*/ 11256 h 78887"/>
                <a:gd name="connsiteX18" fmla="*/ 27521 w 129840"/>
                <a:gd name="connsiteY18" fmla="*/ 21379 h 78887"/>
                <a:gd name="connsiteX19" fmla="*/ 17424 w 129840"/>
                <a:gd name="connsiteY19" fmla="*/ 55762 h 78887"/>
                <a:gd name="connsiteX20" fmla="*/ 45943 w 129840"/>
                <a:gd name="connsiteY20" fmla="*/ 78974 h 78887"/>
                <a:gd name="connsiteX21" fmla="*/ 65959 w 129840"/>
                <a:gd name="connsiteY21" fmla="*/ 67281 h 78887"/>
                <a:gd name="connsiteX22" fmla="*/ 90581 w 129840"/>
                <a:gd name="connsiteY22" fmla="*/ 78974 h 78887"/>
                <a:gd name="connsiteX23" fmla="*/ 117683 w 129840"/>
                <a:gd name="connsiteY23" fmla="*/ 58379 h 78887"/>
                <a:gd name="connsiteX24" fmla="*/ 130082 w 129840"/>
                <a:gd name="connsiteY24" fmla="*/ 13874 h 78887"/>
                <a:gd name="connsiteX25" fmla="*/ 121226 w 129840"/>
                <a:gd name="connsiteY25" fmla="*/ 86 h 78887"/>
                <a:gd name="connsiteX26" fmla="*/ 111660 w 129840"/>
                <a:gd name="connsiteY26" fmla="*/ 9336 h 78887"/>
                <a:gd name="connsiteX27" fmla="*/ 114672 w 129840"/>
                <a:gd name="connsiteY27" fmla="*/ 14747 h 78887"/>
                <a:gd name="connsiteX28" fmla="*/ 121226 w 129840"/>
                <a:gd name="connsiteY28" fmla="*/ 28709 h 78887"/>
                <a:gd name="connsiteX29" fmla="*/ 91290 w 129840"/>
                <a:gd name="connsiteY29" fmla="*/ 74087 h 78887"/>
                <a:gd name="connsiteX30" fmla="*/ 76942 w 129840"/>
                <a:gd name="connsiteY30" fmla="*/ 58554 h 78887"/>
                <a:gd name="connsiteX31" fmla="*/ 80130 w 129840"/>
                <a:gd name="connsiteY31" fmla="*/ 41101 h 78887"/>
                <a:gd name="connsiteX32" fmla="*/ 85090 w 129840"/>
                <a:gd name="connsiteY32" fmla="*/ 21553 h 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78887">
                  <a:moveTo>
                    <a:pt x="85090" y="21553"/>
                  </a:moveTo>
                  <a:cubicBezTo>
                    <a:pt x="86330" y="16841"/>
                    <a:pt x="88455" y="8464"/>
                    <a:pt x="88455" y="7591"/>
                  </a:cubicBezTo>
                  <a:cubicBezTo>
                    <a:pt x="88455" y="4100"/>
                    <a:pt x="85621" y="2006"/>
                    <a:pt x="82610" y="2006"/>
                  </a:cubicBezTo>
                  <a:cubicBezTo>
                    <a:pt x="79244" y="2006"/>
                    <a:pt x="76056" y="4100"/>
                    <a:pt x="74993" y="7067"/>
                  </a:cubicBezTo>
                  <a:cubicBezTo>
                    <a:pt x="74462" y="8464"/>
                    <a:pt x="72690" y="15794"/>
                    <a:pt x="71450" y="20157"/>
                  </a:cubicBezTo>
                  <a:cubicBezTo>
                    <a:pt x="68971" y="30105"/>
                    <a:pt x="68971" y="30455"/>
                    <a:pt x="66314" y="40228"/>
                  </a:cubicBezTo>
                  <a:cubicBezTo>
                    <a:pt x="64011" y="49827"/>
                    <a:pt x="63656" y="51224"/>
                    <a:pt x="63479" y="56285"/>
                  </a:cubicBezTo>
                  <a:cubicBezTo>
                    <a:pt x="64188" y="59776"/>
                    <a:pt x="62771" y="63092"/>
                    <a:pt x="58520" y="68328"/>
                  </a:cubicBezTo>
                  <a:cubicBezTo>
                    <a:pt x="56217" y="71120"/>
                    <a:pt x="52674" y="74087"/>
                    <a:pt x="46651" y="74087"/>
                  </a:cubicBezTo>
                  <a:cubicBezTo>
                    <a:pt x="39743" y="74087"/>
                    <a:pt x="30709" y="71644"/>
                    <a:pt x="30709" y="58030"/>
                  </a:cubicBezTo>
                  <a:cubicBezTo>
                    <a:pt x="30709" y="49129"/>
                    <a:pt x="35669" y="36214"/>
                    <a:pt x="39212" y="27313"/>
                  </a:cubicBezTo>
                  <a:cubicBezTo>
                    <a:pt x="42223" y="19634"/>
                    <a:pt x="42932" y="18063"/>
                    <a:pt x="42932" y="15096"/>
                  </a:cubicBezTo>
                  <a:cubicBezTo>
                    <a:pt x="42932" y="6718"/>
                    <a:pt x="35669" y="261"/>
                    <a:pt x="26104" y="261"/>
                  </a:cubicBezTo>
                  <a:cubicBezTo>
                    <a:pt x="8213" y="261"/>
                    <a:pt x="242" y="23997"/>
                    <a:pt x="242" y="26964"/>
                  </a:cubicBezTo>
                  <a:cubicBezTo>
                    <a:pt x="242" y="29233"/>
                    <a:pt x="2722" y="29233"/>
                    <a:pt x="3253" y="29233"/>
                  </a:cubicBezTo>
                  <a:cubicBezTo>
                    <a:pt x="5733" y="29233"/>
                    <a:pt x="5910" y="28360"/>
                    <a:pt x="6442" y="26440"/>
                  </a:cubicBezTo>
                  <a:cubicBezTo>
                    <a:pt x="10870" y="11954"/>
                    <a:pt x="18487" y="5148"/>
                    <a:pt x="25572" y="5148"/>
                  </a:cubicBezTo>
                  <a:cubicBezTo>
                    <a:pt x="28584" y="5148"/>
                    <a:pt x="30001" y="7067"/>
                    <a:pt x="30001" y="11256"/>
                  </a:cubicBezTo>
                  <a:cubicBezTo>
                    <a:pt x="30001" y="15270"/>
                    <a:pt x="28406" y="19110"/>
                    <a:pt x="27521" y="21379"/>
                  </a:cubicBezTo>
                  <a:cubicBezTo>
                    <a:pt x="17424" y="46860"/>
                    <a:pt x="17424" y="50351"/>
                    <a:pt x="17424" y="55762"/>
                  </a:cubicBezTo>
                  <a:cubicBezTo>
                    <a:pt x="17424" y="76356"/>
                    <a:pt x="36378" y="78974"/>
                    <a:pt x="45943" y="78974"/>
                  </a:cubicBezTo>
                  <a:cubicBezTo>
                    <a:pt x="49308" y="78974"/>
                    <a:pt x="57988" y="78974"/>
                    <a:pt x="65959" y="67281"/>
                  </a:cubicBezTo>
                  <a:cubicBezTo>
                    <a:pt x="70033" y="75134"/>
                    <a:pt x="79776" y="78974"/>
                    <a:pt x="90581" y="78974"/>
                  </a:cubicBezTo>
                  <a:cubicBezTo>
                    <a:pt x="106346" y="78974"/>
                    <a:pt x="114140" y="65535"/>
                    <a:pt x="117683" y="58379"/>
                  </a:cubicBezTo>
                  <a:cubicBezTo>
                    <a:pt x="125300" y="43719"/>
                    <a:pt x="130082" y="21903"/>
                    <a:pt x="130082" y="13874"/>
                  </a:cubicBezTo>
                  <a:cubicBezTo>
                    <a:pt x="130082" y="784"/>
                    <a:pt x="122466" y="86"/>
                    <a:pt x="121226" y="86"/>
                  </a:cubicBezTo>
                  <a:cubicBezTo>
                    <a:pt x="116620" y="86"/>
                    <a:pt x="111660" y="4799"/>
                    <a:pt x="111660" y="9336"/>
                  </a:cubicBezTo>
                  <a:cubicBezTo>
                    <a:pt x="111660" y="12303"/>
                    <a:pt x="113432" y="13700"/>
                    <a:pt x="114672" y="14747"/>
                  </a:cubicBezTo>
                  <a:cubicBezTo>
                    <a:pt x="118923" y="18237"/>
                    <a:pt x="121226" y="23124"/>
                    <a:pt x="121226" y="28709"/>
                  </a:cubicBezTo>
                  <a:cubicBezTo>
                    <a:pt x="121226" y="30978"/>
                    <a:pt x="113786" y="74087"/>
                    <a:pt x="91290" y="74087"/>
                  </a:cubicBezTo>
                  <a:cubicBezTo>
                    <a:pt x="76942" y="74087"/>
                    <a:pt x="76942" y="61521"/>
                    <a:pt x="76942" y="58554"/>
                  </a:cubicBezTo>
                  <a:cubicBezTo>
                    <a:pt x="76942" y="53842"/>
                    <a:pt x="77650" y="51049"/>
                    <a:pt x="80130" y="41101"/>
                  </a:cubicBezTo>
                  <a:lnTo>
                    <a:pt x="85090" y="21553"/>
                  </a:lnTo>
                  <a:close/>
                </a:path>
              </a:pathLst>
            </a:custGeom>
            <a:solidFill>
              <a:srgbClr val="000000"/>
            </a:solidFill>
            <a:ln w="25372"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7F4C97AC-BFE0-53E4-89C3-EA37C6CEF7EF}"/>
                </a:ext>
              </a:extLst>
            </p:cNvPr>
            <p:cNvSpPr/>
            <p:nvPr>
              <p:custDataLst>
                <p:tags r:id="rId63"/>
              </p:custDataLst>
            </p:nvPr>
          </p:nvSpPr>
          <p:spPr>
            <a:xfrm>
              <a:off x="4658530" y="3264511"/>
              <a:ext cx="124248" cy="175777"/>
            </a:xfrm>
            <a:custGeom>
              <a:avLst/>
              <a:gdLst>
                <a:gd name="connsiteX0" fmla="*/ 58956 w 124248"/>
                <a:gd name="connsiteY0" fmla="*/ 2827 h 175777"/>
                <a:gd name="connsiteX1" fmla="*/ 55667 w 124248"/>
                <a:gd name="connsiteY1" fmla="*/ 85 h 175777"/>
                <a:gd name="connsiteX2" fmla="*/ 24794 w 124248"/>
                <a:gd name="connsiteY2" fmla="*/ 2578 h 175777"/>
                <a:gd name="connsiteX3" fmla="*/ 19986 w 124248"/>
                <a:gd name="connsiteY3" fmla="*/ 7565 h 175777"/>
                <a:gd name="connsiteX4" fmla="*/ 26060 w 124248"/>
                <a:gd name="connsiteY4" fmla="*/ 10557 h 175777"/>
                <a:gd name="connsiteX5" fmla="*/ 38712 w 124248"/>
                <a:gd name="connsiteY5" fmla="*/ 14795 h 175777"/>
                <a:gd name="connsiteX6" fmla="*/ 37953 w 124248"/>
                <a:gd name="connsiteY6" fmla="*/ 19782 h 175777"/>
                <a:gd name="connsiteX7" fmla="*/ 1261 w 124248"/>
                <a:gd name="connsiteY7" fmla="*/ 163396 h 175777"/>
                <a:gd name="connsiteX8" fmla="*/ 248 w 124248"/>
                <a:gd name="connsiteY8" fmla="*/ 168881 h 175777"/>
                <a:gd name="connsiteX9" fmla="*/ 7587 w 124248"/>
                <a:gd name="connsiteY9" fmla="*/ 175862 h 175777"/>
                <a:gd name="connsiteX10" fmla="*/ 16950 w 124248"/>
                <a:gd name="connsiteY10" fmla="*/ 169380 h 175777"/>
                <a:gd name="connsiteX11" fmla="*/ 21758 w 124248"/>
                <a:gd name="connsiteY11" fmla="*/ 150431 h 175777"/>
                <a:gd name="connsiteX12" fmla="*/ 27325 w 124248"/>
                <a:gd name="connsiteY12" fmla="*/ 127991 h 175777"/>
                <a:gd name="connsiteX13" fmla="*/ 31627 w 124248"/>
                <a:gd name="connsiteY13" fmla="*/ 111286 h 175777"/>
                <a:gd name="connsiteX14" fmla="*/ 34410 w 124248"/>
                <a:gd name="connsiteY14" fmla="*/ 100066 h 175777"/>
                <a:gd name="connsiteX15" fmla="*/ 51618 w 124248"/>
                <a:gd name="connsiteY15" fmla="*/ 77128 h 175777"/>
                <a:gd name="connsiteX16" fmla="*/ 75911 w 124248"/>
                <a:gd name="connsiteY16" fmla="*/ 68401 h 175777"/>
                <a:gd name="connsiteX17" fmla="*/ 89575 w 124248"/>
                <a:gd name="connsiteY17" fmla="*/ 85854 h 175777"/>
                <a:gd name="connsiteX18" fmla="*/ 73886 w 124248"/>
                <a:gd name="connsiteY18" fmla="*/ 141704 h 175777"/>
                <a:gd name="connsiteX19" fmla="*/ 70597 w 124248"/>
                <a:gd name="connsiteY19" fmla="*/ 155417 h 175777"/>
                <a:gd name="connsiteX20" fmla="*/ 91347 w 124248"/>
                <a:gd name="connsiteY20" fmla="*/ 175862 h 175777"/>
                <a:gd name="connsiteX21" fmla="*/ 124496 w 124248"/>
                <a:gd name="connsiteY21" fmla="*/ 137465 h 175777"/>
                <a:gd name="connsiteX22" fmla="*/ 121460 w 124248"/>
                <a:gd name="connsiteY22" fmla="*/ 134972 h 175777"/>
                <a:gd name="connsiteX23" fmla="*/ 117664 w 124248"/>
                <a:gd name="connsiteY23" fmla="*/ 139460 h 175777"/>
                <a:gd name="connsiteX24" fmla="*/ 91853 w 124248"/>
                <a:gd name="connsiteY24" fmla="*/ 170377 h 175777"/>
                <a:gd name="connsiteX25" fmla="*/ 85780 w 124248"/>
                <a:gd name="connsiteY25" fmla="*/ 162149 h 175777"/>
                <a:gd name="connsiteX26" fmla="*/ 90335 w 124248"/>
                <a:gd name="connsiteY26" fmla="*/ 144447 h 175777"/>
                <a:gd name="connsiteX27" fmla="*/ 105771 w 124248"/>
                <a:gd name="connsiteY27" fmla="*/ 89594 h 175777"/>
                <a:gd name="connsiteX28" fmla="*/ 76670 w 124248"/>
                <a:gd name="connsiteY28" fmla="*/ 62916 h 175777"/>
                <a:gd name="connsiteX29" fmla="*/ 39218 w 124248"/>
                <a:gd name="connsiteY29" fmla="*/ 82114 h 175777"/>
                <a:gd name="connsiteX30" fmla="*/ 58956 w 124248"/>
                <a:gd name="connsiteY30" fmla="*/ 2827 h 17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4248" h="175777">
                  <a:moveTo>
                    <a:pt x="58956" y="2827"/>
                  </a:moveTo>
                  <a:cubicBezTo>
                    <a:pt x="58956" y="2578"/>
                    <a:pt x="58956" y="85"/>
                    <a:pt x="55667" y="85"/>
                  </a:cubicBezTo>
                  <a:cubicBezTo>
                    <a:pt x="49846" y="85"/>
                    <a:pt x="31374" y="2079"/>
                    <a:pt x="24794" y="2578"/>
                  </a:cubicBezTo>
                  <a:cubicBezTo>
                    <a:pt x="22770" y="2827"/>
                    <a:pt x="19986" y="3077"/>
                    <a:pt x="19986" y="7565"/>
                  </a:cubicBezTo>
                  <a:cubicBezTo>
                    <a:pt x="19986" y="10557"/>
                    <a:pt x="22264" y="10557"/>
                    <a:pt x="26060" y="10557"/>
                  </a:cubicBezTo>
                  <a:cubicBezTo>
                    <a:pt x="38206" y="10557"/>
                    <a:pt x="38712" y="12302"/>
                    <a:pt x="38712" y="14795"/>
                  </a:cubicBezTo>
                  <a:lnTo>
                    <a:pt x="37953" y="19782"/>
                  </a:lnTo>
                  <a:lnTo>
                    <a:pt x="1261" y="163396"/>
                  </a:lnTo>
                  <a:cubicBezTo>
                    <a:pt x="248" y="166886"/>
                    <a:pt x="248" y="167385"/>
                    <a:pt x="248" y="168881"/>
                  </a:cubicBezTo>
                  <a:cubicBezTo>
                    <a:pt x="248" y="174615"/>
                    <a:pt x="5309" y="175862"/>
                    <a:pt x="7587" y="175862"/>
                  </a:cubicBezTo>
                  <a:cubicBezTo>
                    <a:pt x="11636" y="175862"/>
                    <a:pt x="15684" y="172870"/>
                    <a:pt x="16950" y="169380"/>
                  </a:cubicBezTo>
                  <a:lnTo>
                    <a:pt x="21758" y="150431"/>
                  </a:lnTo>
                  <a:lnTo>
                    <a:pt x="27325" y="127991"/>
                  </a:lnTo>
                  <a:cubicBezTo>
                    <a:pt x="28843" y="122506"/>
                    <a:pt x="30361" y="117020"/>
                    <a:pt x="31627" y="111286"/>
                  </a:cubicBezTo>
                  <a:cubicBezTo>
                    <a:pt x="32133" y="109790"/>
                    <a:pt x="34157" y="101562"/>
                    <a:pt x="34410" y="100066"/>
                  </a:cubicBezTo>
                  <a:cubicBezTo>
                    <a:pt x="35169" y="97822"/>
                    <a:pt x="43014" y="83859"/>
                    <a:pt x="51618" y="77128"/>
                  </a:cubicBezTo>
                  <a:cubicBezTo>
                    <a:pt x="57185" y="73138"/>
                    <a:pt x="65029" y="68401"/>
                    <a:pt x="75911" y="68401"/>
                  </a:cubicBezTo>
                  <a:cubicBezTo>
                    <a:pt x="86792" y="68401"/>
                    <a:pt x="89575" y="76878"/>
                    <a:pt x="89575" y="85854"/>
                  </a:cubicBezTo>
                  <a:cubicBezTo>
                    <a:pt x="89575" y="99318"/>
                    <a:pt x="79959" y="126495"/>
                    <a:pt x="73886" y="141704"/>
                  </a:cubicBezTo>
                  <a:cubicBezTo>
                    <a:pt x="71862" y="147439"/>
                    <a:pt x="70597" y="150431"/>
                    <a:pt x="70597" y="155417"/>
                  </a:cubicBezTo>
                  <a:cubicBezTo>
                    <a:pt x="70597" y="167136"/>
                    <a:pt x="79453" y="175862"/>
                    <a:pt x="91347" y="175862"/>
                  </a:cubicBezTo>
                  <a:cubicBezTo>
                    <a:pt x="115134" y="175862"/>
                    <a:pt x="124496" y="139460"/>
                    <a:pt x="124496" y="137465"/>
                  </a:cubicBezTo>
                  <a:cubicBezTo>
                    <a:pt x="124496" y="134972"/>
                    <a:pt x="122219" y="134972"/>
                    <a:pt x="121460" y="134972"/>
                  </a:cubicBezTo>
                  <a:cubicBezTo>
                    <a:pt x="118929" y="134972"/>
                    <a:pt x="118929" y="135720"/>
                    <a:pt x="117664" y="139460"/>
                  </a:cubicBezTo>
                  <a:cubicBezTo>
                    <a:pt x="113868" y="152674"/>
                    <a:pt x="105771" y="170377"/>
                    <a:pt x="91853" y="170377"/>
                  </a:cubicBezTo>
                  <a:cubicBezTo>
                    <a:pt x="87551" y="170377"/>
                    <a:pt x="85780" y="167884"/>
                    <a:pt x="85780" y="162149"/>
                  </a:cubicBezTo>
                  <a:cubicBezTo>
                    <a:pt x="85780" y="155916"/>
                    <a:pt x="88057" y="149932"/>
                    <a:pt x="90335" y="144447"/>
                  </a:cubicBezTo>
                  <a:cubicBezTo>
                    <a:pt x="94383" y="133725"/>
                    <a:pt x="105771" y="104055"/>
                    <a:pt x="105771" y="89594"/>
                  </a:cubicBezTo>
                  <a:cubicBezTo>
                    <a:pt x="105771" y="73388"/>
                    <a:pt x="95649" y="62916"/>
                    <a:pt x="76670" y="62916"/>
                  </a:cubicBezTo>
                  <a:cubicBezTo>
                    <a:pt x="60728" y="62916"/>
                    <a:pt x="48581" y="70645"/>
                    <a:pt x="39218" y="82114"/>
                  </a:cubicBezTo>
                  <a:lnTo>
                    <a:pt x="58956" y="2827"/>
                  </a:lnTo>
                  <a:close/>
                </a:path>
              </a:pathLst>
            </a:custGeom>
            <a:solidFill>
              <a:srgbClr val="000000"/>
            </a:solidFill>
            <a:ln w="25372"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6FD2F3F9-182F-5C30-AB6A-A5CE42C9E367}"/>
                </a:ext>
              </a:extLst>
            </p:cNvPr>
            <p:cNvSpPr/>
            <p:nvPr>
              <p:custDataLst>
                <p:tags r:id="rId64"/>
              </p:custDataLst>
            </p:nvPr>
          </p:nvSpPr>
          <p:spPr>
            <a:xfrm>
              <a:off x="4798735" y="3359231"/>
              <a:ext cx="53672" cy="117459"/>
            </a:xfrm>
            <a:custGeom>
              <a:avLst/>
              <a:gdLst>
                <a:gd name="connsiteX0" fmla="*/ 49321 w 53672"/>
                <a:gd name="connsiteY0" fmla="*/ 6718 h 117459"/>
                <a:gd name="connsiteX1" fmla="*/ 42235 w 53672"/>
                <a:gd name="connsiteY1" fmla="*/ 86 h 117459"/>
                <a:gd name="connsiteX2" fmla="*/ 32316 w 53672"/>
                <a:gd name="connsiteY2" fmla="*/ 9685 h 117459"/>
                <a:gd name="connsiteX3" fmla="*/ 39401 w 53672"/>
                <a:gd name="connsiteY3" fmla="*/ 16318 h 117459"/>
                <a:gd name="connsiteX4" fmla="*/ 49321 w 53672"/>
                <a:gd name="connsiteY4" fmla="*/ 6718 h 117459"/>
                <a:gd name="connsiteX5" fmla="*/ 13185 w 53672"/>
                <a:gd name="connsiteY5" fmla="*/ 95380 h 117459"/>
                <a:gd name="connsiteX6" fmla="*/ 11591 w 53672"/>
                <a:gd name="connsiteY6" fmla="*/ 102710 h 117459"/>
                <a:gd name="connsiteX7" fmla="*/ 28419 w 53672"/>
                <a:gd name="connsiteY7" fmla="*/ 117545 h 117459"/>
                <a:gd name="connsiteX8" fmla="*/ 53926 w 53672"/>
                <a:gd name="connsiteY8" fmla="*/ 90842 h 117459"/>
                <a:gd name="connsiteX9" fmla="*/ 51092 w 53672"/>
                <a:gd name="connsiteY9" fmla="*/ 88573 h 117459"/>
                <a:gd name="connsiteX10" fmla="*/ 47726 w 53672"/>
                <a:gd name="connsiteY10" fmla="*/ 91540 h 117459"/>
                <a:gd name="connsiteX11" fmla="*/ 28950 w 53672"/>
                <a:gd name="connsiteY11" fmla="*/ 112659 h 117459"/>
                <a:gd name="connsiteX12" fmla="*/ 24522 w 53672"/>
                <a:gd name="connsiteY12" fmla="*/ 106550 h 117459"/>
                <a:gd name="connsiteX13" fmla="*/ 27356 w 53672"/>
                <a:gd name="connsiteY13" fmla="*/ 95380 h 117459"/>
                <a:gd name="connsiteX14" fmla="*/ 33024 w 53672"/>
                <a:gd name="connsiteY14" fmla="*/ 81418 h 117459"/>
                <a:gd name="connsiteX15" fmla="*/ 41704 w 53672"/>
                <a:gd name="connsiteY15" fmla="*/ 59252 h 117459"/>
                <a:gd name="connsiteX16" fmla="*/ 42767 w 53672"/>
                <a:gd name="connsiteY16" fmla="*/ 53667 h 117459"/>
                <a:gd name="connsiteX17" fmla="*/ 25939 w 53672"/>
                <a:gd name="connsiteY17" fmla="*/ 38832 h 117459"/>
                <a:gd name="connsiteX18" fmla="*/ 254 w 53672"/>
                <a:gd name="connsiteY18" fmla="*/ 65535 h 117459"/>
                <a:gd name="connsiteX19" fmla="*/ 3265 w 53672"/>
                <a:gd name="connsiteY19" fmla="*/ 67804 h 117459"/>
                <a:gd name="connsiteX20" fmla="*/ 6454 w 53672"/>
                <a:gd name="connsiteY20" fmla="*/ 65012 h 117459"/>
                <a:gd name="connsiteX21" fmla="*/ 25407 w 53672"/>
                <a:gd name="connsiteY21" fmla="*/ 43719 h 117459"/>
                <a:gd name="connsiteX22" fmla="*/ 29836 w 53672"/>
                <a:gd name="connsiteY22" fmla="*/ 49827 h 117459"/>
                <a:gd name="connsiteX23" fmla="*/ 24345 w 53672"/>
                <a:gd name="connsiteY23" fmla="*/ 67281 h 117459"/>
                <a:gd name="connsiteX24" fmla="*/ 13185 w 53672"/>
                <a:gd name="connsiteY24" fmla="*/ 95380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321" y="6718"/>
                  </a:moveTo>
                  <a:cubicBezTo>
                    <a:pt x="49321" y="3926"/>
                    <a:pt x="47195" y="86"/>
                    <a:pt x="42235" y="86"/>
                  </a:cubicBezTo>
                  <a:cubicBezTo>
                    <a:pt x="37453" y="86"/>
                    <a:pt x="32316" y="4624"/>
                    <a:pt x="32316" y="9685"/>
                  </a:cubicBezTo>
                  <a:cubicBezTo>
                    <a:pt x="32316" y="12652"/>
                    <a:pt x="34618" y="16318"/>
                    <a:pt x="39401" y="16318"/>
                  </a:cubicBezTo>
                  <a:cubicBezTo>
                    <a:pt x="44538" y="16318"/>
                    <a:pt x="49321" y="11431"/>
                    <a:pt x="49321" y="6718"/>
                  </a:cubicBezTo>
                  <a:close/>
                  <a:moveTo>
                    <a:pt x="13185" y="95380"/>
                  </a:moveTo>
                  <a:cubicBezTo>
                    <a:pt x="12476" y="97649"/>
                    <a:pt x="11591" y="99743"/>
                    <a:pt x="11591" y="102710"/>
                  </a:cubicBezTo>
                  <a:cubicBezTo>
                    <a:pt x="11591" y="110913"/>
                    <a:pt x="18676" y="117545"/>
                    <a:pt x="28419" y="117545"/>
                  </a:cubicBezTo>
                  <a:cubicBezTo>
                    <a:pt x="46132" y="117545"/>
                    <a:pt x="53926" y="93460"/>
                    <a:pt x="53926" y="90842"/>
                  </a:cubicBezTo>
                  <a:cubicBezTo>
                    <a:pt x="53926" y="88573"/>
                    <a:pt x="51623" y="88573"/>
                    <a:pt x="51092" y="88573"/>
                  </a:cubicBezTo>
                  <a:cubicBezTo>
                    <a:pt x="48612" y="88573"/>
                    <a:pt x="48435" y="89620"/>
                    <a:pt x="47726" y="91540"/>
                  </a:cubicBezTo>
                  <a:cubicBezTo>
                    <a:pt x="43652" y="105503"/>
                    <a:pt x="35858" y="112659"/>
                    <a:pt x="28950" y="112659"/>
                  </a:cubicBezTo>
                  <a:cubicBezTo>
                    <a:pt x="25407" y="112659"/>
                    <a:pt x="24522" y="110390"/>
                    <a:pt x="24522" y="106550"/>
                  </a:cubicBezTo>
                  <a:cubicBezTo>
                    <a:pt x="24522" y="102536"/>
                    <a:pt x="25762" y="99220"/>
                    <a:pt x="27356" y="95380"/>
                  </a:cubicBezTo>
                  <a:cubicBezTo>
                    <a:pt x="29127" y="90668"/>
                    <a:pt x="31076" y="85955"/>
                    <a:pt x="33024" y="81418"/>
                  </a:cubicBezTo>
                  <a:cubicBezTo>
                    <a:pt x="34618" y="77229"/>
                    <a:pt x="40995" y="61346"/>
                    <a:pt x="41704" y="59252"/>
                  </a:cubicBezTo>
                  <a:cubicBezTo>
                    <a:pt x="42235" y="57507"/>
                    <a:pt x="42767" y="55412"/>
                    <a:pt x="42767" y="53667"/>
                  </a:cubicBezTo>
                  <a:cubicBezTo>
                    <a:pt x="42767" y="45464"/>
                    <a:pt x="35681" y="38832"/>
                    <a:pt x="25939" y="38832"/>
                  </a:cubicBezTo>
                  <a:cubicBezTo>
                    <a:pt x="8402" y="38832"/>
                    <a:pt x="254" y="62568"/>
                    <a:pt x="254" y="65535"/>
                  </a:cubicBezTo>
                  <a:cubicBezTo>
                    <a:pt x="254" y="67804"/>
                    <a:pt x="2734" y="67804"/>
                    <a:pt x="3265" y="67804"/>
                  </a:cubicBezTo>
                  <a:cubicBezTo>
                    <a:pt x="5745" y="67804"/>
                    <a:pt x="5922" y="66931"/>
                    <a:pt x="6454" y="65012"/>
                  </a:cubicBezTo>
                  <a:cubicBezTo>
                    <a:pt x="11059" y="50002"/>
                    <a:pt x="18853" y="43719"/>
                    <a:pt x="25407" y="43719"/>
                  </a:cubicBezTo>
                  <a:cubicBezTo>
                    <a:pt x="28242" y="43719"/>
                    <a:pt x="29836" y="45115"/>
                    <a:pt x="29836" y="49827"/>
                  </a:cubicBezTo>
                  <a:cubicBezTo>
                    <a:pt x="29836" y="53842"/>
                    <a:pt x="28773" y="56460"/>
                    <a:pt x="24345" y="67281"/>
                  </a:cubicBezTo>
                  <a:lnTo>
                    <a:pt x="13185" y="95380"/>
                  </a:lnTo>
                  <a:close/>
                </a:path>
              </a:pathLst>
            </a:custGeom>
            <a:solidFill>
              <a:srgbClr val="000000"/>
            </a:solidFill>
            <a:ln w="25372"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9C56C811-6B2D-9676-04CD-CB397A7FAC41}"/>
                </a:ext>
              </a:extLst>
            </p:cNvPr>
            <p:cNvSpPr/>
            <p:nvPr>
              <p:custDataLst>
                <p:tags r:id="rId65"/>
              </p:custDataLst>
            </p:nvPr>
          </p:nvSpPr>
          <p:spPr>
            <a:xfrm>
              <a:off x="4869445" y="3365863"/>
              <a:ext cx="59871" cy="110827"/>
            </a:xfrm>
            <a:custGeom>
              <a:avLst/>
              <a:gdLst>
                <a:gd name="connsiteX0" fmla="*/ 36393 w 59871"/>
                <a:gd name="connsiteY0" fmla="*/ 40228 h 110827"/>
                <a:gd name="connsiteX1" fmla="*/ 54460 w 59871"/>
                <a:gd name="connsiteY1" fmla="*/ 40228 h 110827"/>
                <a:gd name="connsiteX2" fmla="*/ 60129 w 59871"/>
                <a:gd name="connsiteY2" fmla="*/ 36389 h 110827"/>
                <a:gd name="connsiteX3" fmla="*/ 54815 w 59871"/>
                <a:gd name="connsiteY3" fmla="*/ 33945 h 110827"/>
                <a:gd name="connsiteX4" fmla="*/ 37987 w 59871"/>
                <a:gd name="connsiteY4" fmla="*/ 33945 h 110827"/>
                <a:gd name="connsiteX5" fmla="*/ 44541 w 59871"/>
                <a:gd name="connsiteY5" fmla="*/ 8115 h 110827"/>
                <a:gd name="connsiteX6" fmla="*/ 45072 w 59871"/>
                <a:gd name="connsiteY6" fmla="*/ 5671 h 110827"/>
                <a:gd name="connsiteX7" fmla="*/ 39050 w 59871"/>
                <a:gd name="connsiteY7" fmla="*/ 86 h 110827"/>
                <a:gd name="connsiteX8" fmla="*/ 30724 w 59871"/>
                <a:gd name="connsiteY8" fmla="*/ 7591 h 110827"/>
                <a:gd name="connsiteX9" fmla="*/ 23993 w 59871"/>
                <a:gd name="connsiteY9" fmla="*/ 33945 h 110827"/>
                <a:gd name="connsiteX10" fmla="*/ 5925 w 59871"/>
                <a:gd name="connsiteY10" fmla="*/ 33945 h 110827"/>
                <a:gd name="connsiteX11" fmla="*/ 257 w 59871"/>
                <a:gd name="connsiteY11" fmla="*/ 37785 h 110827"/>
                <a:gd name="connsiteX12" fmla="*/ 5571 w 59871"/>
                <a:gd name="connsiteY12" fmla="*/ 40228 h 110827"/>
                <a:gd name="connsiteX13" fmla="*/ 22399 w 59871"/>
                <a:gd name="connsiteY13" fmla="*/ 40228 h 110827"/>
                <a:gd name="connsiteX14" fmla="*/ 11948 w 59871"/>
                <a:gd name="connsiteY14" fmla="*/ 81418 h 110827"/>
                <a:gd name="connsiteX15" fmla="*/ 9291 w 59871"/>
                <a:gd name="connsiteY15" fmla="*/ 94333 h 110827"/>
                <a:gd name="connsiteX16" fmla="*/ 28244 w 59871"/>
                <a:gd name="connsiteY16" fmla="*/ 110913 h 110827"/>
                <a:gd name="connsiteX17" fmla="*/ 59066 w 59871"/>
                <a:gd name="connsiteY17" fmla="*/ 84210 h 110827"/>
                <a:gd name="connsiteX18" fmla="*/ 56232 w 59871"/>
                <a:gd name="connsiteY18" fmla="*/ 81941 h 110827"/>
                <a:gd name="connsiteX19" fmla="*/ 52512 w 59871"/>
                <a:gd name="connsiteY19" fmla="*/ 85257 h 110827"/>
                <a:gd name="connsiteX20" fmla="*/ 28776 w 59871"/>
                <a:gd name="connsiteY20" fmla="*/ 106026 h 110827"/>
                <a:gd name="connsiteX21" fmla="*/ 22576 w 59871"/>
                <a:gd name="connsiteY21" fmla="*/ 97474 h 110827"/>
                <a:gd name="connsiteX22" fmla="*/ 23639 w 59871"/>
                <a:gd name="connsiteY22" fmla="*/ 90319 h 110827"/>
                <a:gd name="connsiteX23" fmla="*/ 36393 w 59871"/>
                <a:gd name="connsiteY23" fmla="*/ 40228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93" y="40228"/>
                  </a:moveTo>
                  <a:lnTo>
                    <a:pt x="54460" y="40228"/>
                  </a:lnTo>
                  <a:cubicBezTo>
                    <a:pt x="57826" y="40228"/>
                    <a:pt x="60129" y="40228"/>
                    <a:pt x="60129" y="36389"/>
                  </a:cubicBezTo>
                  <a:cubicBezTo>
                    <a:pt x="60129" y="33945"/>
                    <a:pt x="57826" y="33945"/>
                    <a:pt x="54815" y="33945"/>
                  </a:cubicBezTo>
                  <a:lnTo>
                    <a:pt x="37987" y="33945"/>
                  </a:lnTo>
                  <a:lnTo>
                    <a:pt x="44541" y="8115"/>
                  </a:lnTo>
                  <a:cubicBezTo>
                    <a:pt x="44718" y="7242"/>
                    <a:pt x="45072" y="6369"/>
                    <a:pt x="45072" y="5671"/>
                  </a:cubicBezTo>
                  <a:cubicBezTo>
                    <a:pt x="45072" y="2530"/>
                    <a:pt x="42592" y="86"/>
                    <a:pt x="39050" y="86"/>
                  </a:cubicBezTo>
                  <a:cubicBezTo>
                    <a:pt x="34621" y="86"/>
                    <a:pt x="31964" y="3053"/>
                    <a:pt x="30724" y="7591"/>
                  </a:cubicBezTo>
                  <a:cubicBezTo>
                    <a:pt x="29484" y="11954"/>
                    <a:pt x="31787" y="3577"/>
                    <a:pt x="23993" y="33945"/>
                  </a:cubicBezTo>
                  <a:lnTo>
                    <a:pt x="5925" y="33945"/>
                  </a:lnTo>
                  <a:cubicBezTo>
                    <a:pt x="2560" y="33945"/>
                    <a:pt x="257" y="33945"/>
                    <a:pt x="257" y="37785"/>
                  </a:cubicBezTo>
                  <a:cubicBezTo>
                    <a:pt x="257" y="40228"/>
                    <a:pt x="2383" y="40228"/>
                    <a:pt x="5571" y="40228"/>
                  </a:cubicBezTo>
                  <a:lnTo>
                    <a:pt x="22399" y="40228"/>
                  </a:lnTo>
                  <a:lnTo>
                    <a:pt x="11948" y="81418"/>
                  </a:lnTo>
                  <a:cubicBezTo>
                    <a:pt x="10885" y="85781"/>
                    <a:pt x="9291" y="92064"/>
                    <a:pt x="9291" y="94333"/>
                  </a:cubicBezTo>
                  <a:cubicBezTo>
                    <a:pt x="9291" y="104630"/>
                    <a:pt x="18148" y="110913"/>
                    <a:pt x="28244" y="110913"/>
                  </a:cubicBezTo>
                  <a:cubicBezTo>
                    <a:pt x="47906" y="110913"/>
                    <a:pt x="59066" y="86479"/>
                    <a:pt x="59066" y="84210"/>
                  </a:cubicBezTo>
                  <a:cubicBezTo>
                    <a:pt x="59066" y="81941"/>
                    <a:pt x="56763" y="81941"/>
                    <a:pt x="56232" y="81941"/>
                  </a:cubicBezTo>
                  <a:cubicBezTo>
                    <a:pt x="54106" y="81941"/>
                    <a:pt x="53929" y="82290"/>
                    <a:pt x="52512" y="85257"/>
                  </a:cubicBezTo>
                  <a:cubicBezTo>
                    <a:pt x="47552" y="96253"/>
                    <a:pt x="38518" y="106026"/>
                    <a:pt x="28776" y="106026"/>
                  </a:cubicBezTo>
                  <a:cubicBezTo>
                    <a:pt x="25056" y="106026"/>
                    <a:pt x="22576" y="103757"/>
                    <a:pt x="22576" y="97474"/>
                  </a:cubicBezTo>
                  <a:cubicBezTo>
                    <a:pt x="22576" y="95729"/>
                    <a:pt x="23285" y="92064"/>
                    <a:pt x="23639" y="90319"/>
                  </a:cubicBezTo>
                  <a:lnTo>
                    <a:pt x="36393" y="40228"/>
                  </a:lnTo>
                  <a:close/>
                </a:path>
              </a:pathLst>
            </a:custGeom>
            <a:solidFill>
              <a:srgbClr val="000000"/>
            </a:solidFill>
            <a:ln w="25372"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2BA7D3FA-01F8-9FA4-3F1A-DBF296E09E5D}"/>
                </a:ext>
              </a:extLst>
            </p:cNvPr>
            <p:cNvSpPr/>
            <p:nvPr>
              <p:custDataLst>
                <p:tags r:id="rId66"/>
              </p:custDataLst>
            </p:nvPr>
          </p:nvSpPr>
          <p:spPr>
            <a:xfrm>
              <a:off x="5021503" y="3292187"/>
              <a:ext cx="168278" cy="166053"/>
            </a:xfrm>
            <a:custGeom>
              <a:avLst/>
              <a:gdLst>
                <a:gd name="connsiteX0" fmla="*/ 89590 w 168278"/>
                <a:gd name="connsiteY0" fmla="*/ 88098 h 166053"/>
                <a:gd name="connsiteX1" fmla="*/ 160191 w 168278"/>
                <a:gd name="connsiteY1" fmla="*/ 88098 h 166053"/>
                <a:gd name="connsiteX2" fmla="*/ 168542 w 168278"/>
                <a:gd name="connsiteY2" fmla="*/ 83111 h 166053"/>
                <a:gd name="connsiteX3" fmla="*/ 160191 w 168278"/>
                <a:gd name="connsiteY3" fmla="*/ 78125 h 166053"/>
                <a:gd name="connsiteX4" fmla="*/ 89590 w 168278"/>
                <a:gd name="connsiteY4" fmla="*/ 78125 h 166053"/>
                <a:gd name="connsiteX5" fmla="*/ 89590 w 168278"/>
                <a:gd name="connsiteY5" fmla="*/ 8313 h 166053"/>
                <a:gd name="connsiteX6" fmla="*/ 84529 w 168278"/>
                <a:gd name="connsiteY6" fmla="*/ 85 h 166053"/>
                <a:gd name="connsiteX7" fmla="*/ 79468 w 168278"/>
                <a:gd name="connsiteY7" fmla="*/ 8313 h 166053"/>
                <a:gd name="connsiteX8" fmla="*/ 79468 w 168278"/>
                <a:gd name="connsiteY8" fmla="*/ 78125 h 166053"/>
                <a:gd name="connsiteX9" fmla="*/ 8613 w 168278"/>
                <a:gd name="connsiteY9" fmla="*/ 78125 h 166053"/>
                <a:gd name="connsiteX10" fmla="*/ 263 w 168278"/>
                <a:gd name="connsiteY10" fmla="*/ 83111 h 166053"/>
                <a:gd name="connsiteX11" fmla="*/ 8613 w 168278"/>
                <a:gd name="connsiteY11" fmla="*/ 88098 h 166053"/>
                <a:gd name="connsiteX12" fmla="*/ 79468 w 168278"/>
                <a:gd name="connsiteY12" fmla="*/ 88098 h 166053"/>
                <a:gd name="connsiteX13" fmla="*/ 79468 w 168278"/>
                <a:gd name="connsiteY13" fmla="*/ 157910 h 166053"/>
                <a:gd name="connsiteX14" fmla="*/ 84529 w 168278"/>
                <a:gd name="connsiteY14" fmla="*/ 166138 h 166053"/>
                <a:gd name="connsiteX15" fmla="*/ 89590 w 168278"/>
                <a:gd name="connsiteY15" fmla="*/ 157910 h 166053"/>
                <a:gd name="connsiteX16" fmla="*/ 89590 w 168278"/>
                <a:gd name="connsiteY16" fmla="*/ 88098 h 1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6053">
                  <a:moveTo>
                    <a:pt x="89590" y="88098"/>
                  </a:moveTo>
                  <a:lnTo>
                    <a:pt x="160191" y="88098"/>
                  </a:lnTo>
                  <a:cubicBezTo>
                    <a:pt x="163734" y="88098"/>
                    <a:pt x="168542" y="88098"/>
                    <a:pt x="168542" y="83111"/>
                  </a:cubicBezTo>
                  <a:cubicBezTo>
                    <a:pt x="168542" y="78125"/>
                    <a:pt x="163734" y="78125"/>
                    <a:pt x="160191" y="78125"/>
                  </a:cubicBezTo>
                  <a:lnTo>
                    <a:pt x="89590" y="78125"/>
                  </a:lnTo>
                  <a:lnTo>
                    <a:pt x="89590" y="8313"/>
                  </a:lnTo>
                  <a:cubicBezTo>
                    <a:pt x="89590" y="4822"/>
                    <a:pt x="89590" y="85"/>
                    <a:pt x="84529" y="85"/>
                  </a:cubicBezTo>
                  <a:cubicBezTo>
                    <a:pt x="79468" y="85"/>
                    <a:pt x="79468" y="4822"/>
                    <a:pt x="79468" y="8313"/>
                  </a:cubicBezTo>
                  <a:lnTo>
                    <a:pt x="79468" y="78125"/>
                  </a:lnTo>
                  <a:lnTo>
                    <a:pt x="8613" y="78125"/>
                  </a:lnTo>
                  <a:cubicBezTo>
                    <a:pt x="5071" y="78125"/>
                    <a:pt x="263" y="78125"/>
                    <a:pt x="263" y="83111"/>
                  </a:cubicBezTo>
                  <a:cubicBezTo>
                    <a:pt x="263" y="88098"/>
                    <a:pt x="5071" y="88098"/>
                    <a:pt x="8613" y="88098"/>
                  </a:cubicBezTo>
                  <a:lnTo>
                    <a:pt x="79468" y="88098"/>
                  </a:lnTo>
                  <a:lnTo>
                    <a:pt x="79468" y="157910"/>
                  </a:lnTo>
                  <a:cubicBezTo>
                    <a:pt x="79468" y="161401"/>
                    <a:pt x="79468" y="166138"/>
                    <a:pt x="84529" y="166138"/>
                  </a:cubicBezTo>
                  <a:cubicBezTo>
                    <a:pt x="89590" y="166138"/>
                    <a:pt x="89590" y="161401"/>
                    <a:pt x="89590" y="157910"/>
                  </a:cubicBezTo>
                  <a:lnTo>
                    <a:pt x="89590" y="88098"/>
                  </a:lnTo>
                  <a:close/>
                </a:path>
              </a:pathLst>
            </a:custGeom>
            <a:solidFill>
              <a:srgbClr val="000000"/>
            </a:solidFill>
            <a:ln w="25372"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51B90490-BC61-8353-9D2E-1A5FFD9FAAF3}"/>
                </a:ext>
              </a:extLst>
            </p:cNvPr>
            <p:cNvSpPr/>
            <p:nvPr>
              <p:custDataLst>
                <p:tags r:id="rId67"/>
              </p:custDataLst>
            </p:nvPr>
          </p:nvSpPr>
          <p:spPr>
            <a:xfrm>
              <a:off x="5273542" y="3264511"/>
              <a:ext cx="114885" cy="175029"/>
            </a:xfrm>
            <a:custGeom>
              <a:avLst/>
              <a:gdLst>
                <a:gd name="connsiteX0" fmla="*/ 58221 w 114885"/>
                <a:gd name="connsiteY0" fmla="*/ 8811 h 175029"/>
                <a:gd name="connsiteX1" fmla="*/ 59233 w 114885"/>
                <a:gd name="connsiteY1" fmla="*/ 4573 h 175029"/>
                <a:gd name="connsiteX2" fmla="*/ 53666 w 114885"/>
                <a:gd name="connsiteY2" fmla="*/ 85 h 175029"/>
                <a:gd name="connsiteX3" fmla="*/ 51895 w 114885"/>
                <a:gd name="connsiteY3" fmla="*/ 334 h 175029"/>
                <a:gd name="connsiteX4" fmla="*/ 19251 w 114885"/>
                <a:gd name="connsiteY4" fmla="*/ 1830 h 175029"/>
                <a:gd name="connsiteX5" fmla="*/ 11154 w 114885"/>
                <a:gd name="connsiteY5" fmla="*/ 9310 h 175029"/>
                <a:gd name="connsiteX6" fmla="*/ 17733 w 114885"/>
                <a:gd name="connsiteY6" fmla="*/ 13798 h 175029"/>
                <a:gd name="connsiteX7" fmla="*/ 28361 w 114885"/>
                <a:gd name="connsiteY7" fmla="*/ 14296 h 175029"/>
                <a:gd name="connsiteX8" fmla="*/ 21276 w 114885"/>
                <a:gd name="connsiteY8" fmla="*/ 42969 h 175029"/>
                <a:gd name="connsiteX9" fmla="*/ 3815 w 114885"/>
                <a:gd name="connsiteY9" fmla="*/ 111784 h 175029"/>
                <a:gd name="connsiteX10" fmla="*/ 273 w 114885"/>
                <a:gd name="connsiteY10" fmla="*/ 134473 h 175029"/>
                <a:gd name="connsiteX11" fmla="*/ 43291 w 114885"/>
                <a:gd name="connsiteY11" fmla="*/ 175114 h 175029"/>
                <a:gd name="connsiteX12" fmla="*/ 115158 w 114885"/>
                <a:gd name="connsiteY12" fmla="*/ 101562 h 175029"/>
                <a:gd name="connsiteX13" fmla="*/ 70874 w 114885"/>
                <a:gd name="connsiteY13" fmla="*/ 60422 h 175029"/>
                <a:gd name="connsiteX14" fmla="*/ 43291 w 114885"/>
                <a:gd name="connsiteY14" fmla="*/ 68401 h 175029"/>
                <a:gd name="connsiteX15" fmla="*/ 58221 w 114885"/>
                <a:gd name="connsiteY15" fmla="*/ 8811 h 175029"/>
                <a:gd name="connsiteX16" fmla="*/ 43797 w 114885"/>
                <a:gd name="connsiteY16" fmla="*/ 166138 h 175029"/>
                <a:gd name="connsiteX17" fmla="*/ 25578 w 114885"/>
                <a:gd name="connsiteY17" fmla="*/ 145444 h 175029"/>
                <a:gd name="connsiteX18" fmla="*/ 29880 w 114885"/>
                <a:gd name="connsiteY18" fmla="*/ 120511 h 175029"/>
                <a:gd name="connsiteX19" fmla="*/ 38483 w 114885"/>
                <a:gd name="connsiteY19" fmla="*/ 86353 h 175029"/>
                <a:gd name="connsiteX20" fmla="*/ 69609 w 114885"/>
                <a:gd name="connsiteY20" fmla="*/ 69398 h 175029"/>
                <a:gd name="connsiteX21" fmla="*/ 86563 w 114885"/>
                <a:gd name="connsiteY21" fmla="*/ 88347 h 175029"/>
                <a:gd name="connsiteX22" fmla="*/ 73910 w 114885"/>
                <a:gd name="connsiteY22" fmla="*/ 141704 h 175029"/>
                <a:gd name="connsiteX23" fmla="*/ 43797 w 114885"/>
                <a:gd name="connsiteY23" fmla="*/ 166138 h 17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5029">
                  <a:moveTo>
                    <a:pt x="58221" y="8811"/>
                  </a:moveTo>
                  <a:cubicBezTo>
                    <a:pt x="59233" y="5321"/>
                    <a:pt x="59233" y="4822"/>
                    <a:pt x="59233" y="4573"/>
                  </a:cubicBezTo>
                  <a:cubicBezTo>
                    <a:pt x="59233" y="1331"/>
                    <a:pt x="56450" y="85"/>
                    <a:pt x="53666" y="85"/>
                  </a:cubicBezTo>
                  <a:cubicBezTo>
                    <a:pt x="52654" y="85"/>
                    <a:pt x="52401" y="85"/>
                    <a:pt x="51895" y="334"/>
                  </a:cubicBezTo>
                  <a:lnTo>
                    <a:pt x="19251" y="1830"/>
                  </a:lnTo>
                  <a:cubicBezTo>
                    <a:pt x="15709" y="2079"/>
                    <a:pt x="11154" y="2329"/>
                    <a:pt x="11154" y="9310"/>
                  </a:cubicBezTo>
                  <a:cubicBezTo>
                    <a:pt x="11154" y="13798"/>
                    <a:pt x="15962" y="13798"/>
                    <a:pt x="17733" y="13798"/>
                  </a:cubicBezTo>
                  <a:cubicBezTo>
                    <a:pt x="20517" y="13798"/>
                    <a:pt x="25072" y="13798"/>
                    <a:pt x="28361" y="14296"/>
                  </a:cubicBezTo>
                  <a:cubicBezTo>
                    <a:pt x="26337" y="22774"/>
                    <a:pt x="23806" y="33495"/>
                    <a:pt x="21276" y="42969"/>
                  </a:cubicBezTo>
                  <a:lnTo>
                    <a:pt x="3815" y="111784"/>
                  </a:lnTo>
                  <a:cubicBezTo>
                    <a:pt x="273" y="125747"/>
                    <a:pt x="273" y="128739"/>
                    <a:pt x="273" y="134473"/>
                  </a:cubicBezTo>
                  <a:cubicBezTo>
                    <a:pt x="273" y="166388"/>
                    <a:pt x="24312" y="175114"/>
                    <a:pt x="43291" y="175114"/>
                  </a:cubicBezTo>
                  <a:cubicBezTo>
                    <a:pt x="89094" y="175114"/>
                    <a:pt x="115158" y="134473"/>
                    <a:pt x="115158" y="101562"/>
                  </a:cubicBezTo>
                  <a:cubicBezTo>
                    <a:pt x="115158" y="70894"/>
                    <a:pt x="91877" y="60422"/>
                    <a:pt x="70874" y="60422"/>
                  </a:cubicBezTo>
                  <a:cubicBezTo>
                    <a:pt x="58727" y="60422"/>
                    <a:pt x="48605" y="65160"/>
                    <a:pt x="43291" y="68401"/>
                  </a:cubicBezTo>
                  <a:lnTo>
                    <a:pt x="58221" y="8811"/>
                  </a:lnTo>
                  <a:close/>
                  <a:moveTo>
                    <a:pt x="43797" y="166138"/>
                  </a:moveTo>
                  <a:cubicBezTo>
                    <a:pt x="33928" y="166138"/>
                    <a:pt x="25578" y="160902"/>
                    <a:pt x="25578" y="145444"/>
                  </a:cubicBezTo>
                  <a:cubicBezTo>
                    <a:pt x="25578" y="137465"/>
                    <a:pt x="28108" y="128240"/>
                    <a:pt x="29880" y="120511"/>
                  </a:cubicBezTo>
                  <a:cubicBezTo>
                    <a:pt x="32410" y="111036"/>
                    <a:pt x="36712" y="93833"/>
                    <a:pt x="38483" y="86353"/>
                  </a:cubicBezTo>
                  <a:cubicBezTo>
                    <a:pt x="39749" y="82114"/>
                    <a:pt x="54172" y="69398"/>
                    <a:pt x="69609" y="69398"/>
                  </a:cubicBezTo>
                  <a:cubicBezTo>
                    <a:pt x="85298" y="69398"/>
                    <a:pt x="86563" y="82862"/>
                    <a:pt x="86563" y="88347"/>
                  </a:cubicBezTo>
                  <a:cubicBezTo>
                    <a:pt x="86563" y="101313"/>
                    <a:pt x="77959" y="131980"/>
                    <a:pt x="73910" y="141704"/>
                  </a:cubicBezTo>
                  <a:cubicBezTo>
                    <a:pt x="65307" y="161900"/>
                    <a:pt x="51136" y="166138"/>
                    <a:pt x="43797" y="166138"/>
                  </a:cubicBezTo>
                  <a:close/>
                </a:path>
              </a:pathLst>
            </a:custGeom>
            <a:solidFill>
              <a:srgbClr val="000000"/>
            </a:solidFill>
            <a:ln w="25372"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EA72B487-D9BA-8A38-A6CF-0783C3D06163}"/>
                </a:ext>
              </a:extLst>
            </p:cNvPr>
            <p:cNvSpPr/>
            <p:nvPr>
              <p:custDataLst>
                <p:tags r:id="rId68"/>
              </p:custDataLst>
            </p:nvPr>
          </p:nvSpPr>
          <p:spPr>
            <a:xfrm>
              <a:off x="5400505" y="3397803"/>
              <a:ext cx="129840" cy="78887"/>
            </a:xfrm>
            <a:custGeom>
              <a:avLst/>
              <a:gdLst>
                <a:gd name="connsiteX0" fmla="*/ 85126 w 129840"/>
                <a:gd name="connsiteY0" fmla="*/ 21553 h 78887"/>
                <a:gd name="connsiteX1" fmla="*/ 88491 w 129840"/>
                <a:gd name="connsiteY1" fmla="*/ 7591 h 78887"/>
                <a:gd name="connsiteX2" fmla="*/ 82646 w 129840"/>
                <a:gd name="connsiteY2" fmla="*/ 2006 h 78887"/>
                <a:gd name="connsiteX3" fmla="*/ 75029 w 129840"/>
                <a:gd name="connsiteY3" fmla="*/ 7067 h 78887"/>
                <a:gd name="connsiteX4" fmla="*/ 71486 w 129840"/>
                <a:gd name="connsiteY4" fmla="*/ 20157 h 78887"/>
                <a:gd name="connsiteX5" fmla="*/ 66349 w 129840"/>
                <a:gd name="connsiteY5" fmla="*/ 40228 h 78887"/>
                <a:gd name="connsiteX6" fmla="*/ 63515 w 129840"/>
                <a:gd name="connsiteY6" fmla="*/ 56285 h 78887"/>
                <a:gd name="connsiteX7" fmla="*/ 58555 w 129840"/>
                <a:gd name="connsiteY7" fmla="*/ 68328 h 78887"/>
                <a:gd name="connsiteX8" fmla="*/ 46687 w 129840"/>
                <a:gd name="connsiteY8" fmla="*/ 74087 h 78887"/>
                <a:gd name="connsiteX9" fmla="*/ 30745 w 129840"/>
                <a:gd name="connsiteY9" fmla="*/ 58030 h 78887"/>
                <a:gd name="connsiteX10" fmla="*/ 39248 w 129840"/>
                <a:gd name="connsiteY10" fmla="*/ 27313 h 78887"/>
                <a:gd name="connsiteX11" fmla="*/ 42967 w 129840"/>
                <a:gd name="connsiteY11" fmla="*/ 15096 h 78887"/>
                <a:gd name="connsiteX12" fmla="*/ 26140 w 129840"/>
                <a:gd name="connsiteY12" fmla="*/ 261 h 78887"/>
                <a:gd name="connsiteX13" fmla="*/ 278 w 129840"/>
                <a:gd name="connsiteY13" fmla="*/ 26964 h 78887"/>
                <a:gd name="connsiteX14" fmla="*/ 3289 w 129840"/>
                <a:gd name="connsiteY14" fmla="*/ 29233 h 78887"/>
                <a:gd name="connsiteX15" fmla="*/ 6478 w 129840"/>
                <a:gd name="connsiteY15" fmla="*/ 26440 h 78887"/>
                <a:gd name="connsiteX16" fmla="*/ 25608 w 129840"/>
                <a:gd name="connsiteY16" fmla="*/ 5148 h 78887"/>
                <a:gd name="connsiteX17" fmla="*/ 30037 w 129840"/>
                <a:gd name="connsiteY17" fmla="*/ 11256 h 78887"/>
                <a:gd name="connsiteX18" fmla="*/ 27557 w 129840"/>
                <a:gd name="connsiteY18" fmla="*/ 21379 h 78887"/>
                <a:gd name="connsiteX19" fmla="*/ 17460 w 129840"/>
                <a:gd name="connsiteY19" fmla="*/ 55762 h 78887"/>
                <a:gd name="connsiteX20" fmla="*/ 45979 w 129840"/>
                <a:gd name="connsiteY20" fmla="*/ 78974 h 78887"/>
                <a:gd name="connsiteX21" fmla="*/ 65995 w 129840"/>
                <a:gd name="connsiteY21" fmla="*/ 67281 h 78887"/>
                <a:gd name="connsiteX22" fmla="*/ 90617 w 129840"/>
                <a:gd name="connsiteY22" fmla="*/ 78974 h 78887"/>
                <a:gd name="connsiteX23" fmla="*/ 117719 w 129840"/>
                <a:gd name="connsiteY23" fmla="*/ 58379 h 78887"/>
                <a:gd name="connsiteX24" fmla="*/ 130118 w 129840"/>
                <a:gd name="connsiteY24" fmla="*/ 13874 h 78887"/>
                <a:gd name="connsiteX25" fmla="*/ 121261 w 129840"/>
                <a:gd name="connsiteY25" fmla="*/ 86 h 78887"/>
                <a:gd name="connsiteX26" fmla="*/ 111696 w 129840"/>
                <a:gd name="connsiteY26" fmla="*/ 9336 h 78887"/>
                <a:gd name="connsiteX27" fmla="*/ 114707 w 129840"/>
                <a:gd name="connsiteY27" fmla="*/ 14747 h 78887"/>
                <a:gd name="connsiteX28" fmla="*/ 121261 w 129840"/>
                <a:gd name="connsiteY28" fmla="*/ 28709 h 78887"/>
                <a:gd name="connsiteX29" fmla="*/ 91326 w 129840"/>
                <a:gd name="connsiteY29" fmla="*/ 74087 h 78887"/>
                <a:gd name="connsiteX30" fmla="*/ 76978 w 129840"/>
                <a:gd name="connsiteY30" fmla="*/ 58554 h 78887"/>
                <a:gd name="connsiteX31" fmla="*/ 80166 w 129840"/>
                <a:gd name="connsiteY31" fmla="*/ 41101 h 78887"/>
                <a:gd name="connsiteX32" fmla="*/ 85126 w 129840"/>
                <a:gd name="connsiteY32" fmla="*/ 21553 h 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78887">
                  <a:moveTo>
                    <a:pt x="85126" y="21553"/>
                  </a:moveTo>
                  <a:cubicBezTo>
                    <a:pt x="86366" y="16841"/>
                    <a:pt x="88491" y="8464"/>
                    <a:pt x="88491" y="7591"/>
                  </a:cubicBezTo>
                  <a:cubicBezTo>
                    <a:pt x="88491" y="4100"/>
                    <a:pt x="85657" y="2006"/>
                    <a:pt x="82646" y="2006"/>
                  </a:cubicBezTo>
                  <a:cubicBezTo>
                    <a:pt x="79280" y="2006"/>
                    <a:pt x="76092" y="4100"/>
                    <a:pt x="75029" y="7067"/>
                  </a:cubicBezTo>
                  <a:cubicBezTo>
                    <a:pt x="74498" y="8464"/>
                    <a:pt x="72726" y="15794"/>
                    <a:pt x="71486" y="20157"/>
                  </a:cubicBezTo>
                  <a:cubicBezTo>
                    <a:pt x="69006" y="30105"/>
                    <a:pt x="69006" y="30455"/>
                    <a:pt x="66349" y="40228"/>
                  </a:cubicBezTo>
                  <a:cubicBezTo>
                    <a:pt x="64047" y="49827"/>
                    <a:pt x="63692" y="51224"/>
                    <a:pt x="63515" y="56285"/>
                  </a:cubicBezTo>
                  <a:cubicBezTo>
                    <a:pt x="64224" y="59776"/>
                    <a:pt x="62807" y="63092"/>
                    <a:pt x="58555" y="68328"/>
                  </a:cubicBezTo>
                  <a:cubicBezTo>
                    <a:pt x="56253" y="71120"/>
                    <a:pt x="52710" y="74087"/>
                    <a:pt x="46687" y="74087"/>
                  </a:cubicBezTo>
                  <a:cubicBezTo>
                    <a:pt x="39779" y="74087"/>
                    <a:pt x="30745" y="71644"/>
                    <a:pt x="30745" y="58030"/>
                  </a:cubicBezTo>
                  <a:cubicBezTo>
                    <a:pt x="30745" y="49129"/>
                    <a:pt x="35705" y="36214"/>
                    <a:pt x="39248" y="27313"/>
                  </a:cubicBezTo>
                  <a:cubicBezTo>
                    <a:pt x="42259" y="19634"/>
                    <a:pt x="42967" y="18063"/>
                    <a:pt x="42967" y="15096"/>
                  </a:cubicBezTo>
                  <a:cubicBezTo>
                    <a:pt x="42967" y="6718"/>
                    <a:pt x="35705" y="261"/>
                    <a:pt x="26140" y="261"/>
                  </a:cubicBezTo>
                  <a:cubicBezTo>
                    <a:pt x="8249" y="261"/>
                    <a:pt x="278" y="23997"/>
                    <a:pt x="278" y="26964"/>
                  </a:cubicBezTo>
                  <a:cubicBezTo>
                    <a:pt x="278" y="29233"/>
                    <a:pt x="2758" y="29233"/>
                    <a:pt x="3289" y="29233"/>
                  </a:cubicBezTo>
                  <a:cubicBezTo>
                    <a:pt x="5769" y="29233"/>
                    <a:pt x="5946" y="28360"/>
                    <a:pt x="6478" y="26440"/>
                  </a:cubicBezTo>
                  <a:cubicBezTo>
                    <a:pt x="10906" y="11954"/>
                    <a:pt x="18523" y="5148"/>
                    <a:pt x="25608" y="5148"/>
                  </a:cubicBezTo>
                  <a:cubicBezTo>
                    <a:pt x="28620" y="5148"/>
                    <a:pt x="30037" y="7067"/>
                    <a:pt x="30037" y="11256"/>
                  </a:cubicBezTo>
                  <a:cubicBezTo>
                    <a:pt x="30037" y="15270"/>
                    <a:pt x="28442" y="19110"/>
                    <a:pt x="27557" y="21379"/>
                  </a:cubicBezTo>
                  <a:cubicBezTo>
                    <a:pt x="17460" y="46860"/>
                    <a:pt x="17460" y="50351"/>
                    <a:pt x="17460" y="55762"/>
                  </a:cubicBezTo>
                  <a:cubicBezTo>
                    <a:pt x="17460" y="76356"/>
                    <a:pt x="36413" y="78974"/>
                    <a:pt x="45979" y="78974"/>
                  </a:cubicBezTo>
                  <a:cubicBezTo>
                    <a:pt x="49344" y="78974"/>
                    <a:pt x="58024" y="78974"/>
                    <a:pt x="65995" y="67281"/>
                  </a:cubicBezTo>
                  <a:cubicBezTo>
                    <a:pt x="70069" y="75134"/>
                    <a:pt x="79812" y="78974"/>
                    <a:pt x="90617" y="78974"/>
                  </a:cubicBezTo>
                  <a:cubicBezTo>
                    <a:pt x="106382" y="78974"/>
                    <a:pt x="114176" y="65535"/>
                    <a:pt x="117719" y="58379"/>
                  </a:cubicBezTo>
                  <a:cubicBezTo>
                    <a:pt x="125336" y="43719"/>
                    <a:pt x="130118" y="21903"/>
                    <a:pt x="130118" y="13874"/>
                  </a:cubicBezTo>
                  <a:cubicBezTo>
                    <a:pt x="130118" y="784"/>
                    <a:pt x="122501" y="86"/>
                    <a:pt x="121261" y="86"/>
                  </a:cubicBezTo>
                  <a:cubicBezTo>
                    <a:pt x="116656" y="86"/>
                    <a:pt x="111696" y="4799"/>
                    <a:pt x="111696" y="9336"/>
                  </a:cubicBezTo>
                  <a:cubicBezTo>
                    <a:pt x="111696" y="12303"/>
                    <a:pt x="113468" y="13700"/>
                    <a:pt x="114707" y="14747"/>
                  </a:cubicBezTo>
                  <a:cubicBezTo>
                    <a:pt x="118959" y="18237"/>
                    <a:pt x="121261" y="23124"/>
                    <a:pt x="121261" y="28709"/>
                  </a:cubicBezTo>
                  <a:cubicBezTo>
                    <a:pt x="121261" y="30978"/>
                    <a:pt x="113822" y="74087"/>
                    <a:pt x="91326" y="74087"/>
                  </a:cubicBezTo>
                  <a:cubicBezTo>
                    <a:pt x="76978" y="74087"/>
                    <a:pt x="76978" y="61521"/>
                    <a:pt x="76978" y="58554"/>
                  </a:cubicBezTo>
                  <a:cubicBezTo>
                    <a:pt x="76978" y="53842"/>
                    <a:pt x="77686" y="51049"/>
                    <a:pt x="80166" y="41101"/>
                  </a:cubicBezTo>
                  <a:lnTo>
                    <a:pt x="85126" y="21553"/>
                  </a:lnTo>
                  <a:close/>
                </a:path>
              </a:pathLst>
            </a:custGeom>
            <a:solidFill>
              <a:srgbClr val="000000"/>
            </a:solidFill>
            <a:ln w="25372"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EDEBB4E-6396-3332-8F19-BD8FCBEF8374}"/>
                </a:ext>
              </a:extLst>
            </p:cNvPr>
            <p:cNvSpPr/>
            <p:nvPr>
              <p:custDataLst>
                <p:tags r:id="rId69"/>
              </p:custDataLst>
            </p:nvPr>
          </p:nvSpPr>
          <p:spPr>
            <a:xfrm>
              <a:off x="5570414" y="3250549"/>
              <a:ext cx="58707" cy="249329"/>
            </a:xfrm>
            <a:custGeom>
              <a:avLst/>
              <a:gdLst>
                <a:gd name="connsiteX0" fmla="*/ 58992 w 58707"/>
                <a:gd name="connsiteY0" fmla="*/ 124750 h 249329"/>
                <a:gd name="connsiteX1" fmla="*/ 42291 w 58707"/>
                <a:gd name="connsiteY1" fmla="*/ 46959 h 249329"/>
                <a:gd name="connsiteX2" fmla="*/ 2815 w 58707"/>
                <a:gd name="connsiteY2" fmla="*/ 85 h 249329"/>
                <a:gd name="connsiteX3" fmla="*/ 284 w 58707"/>
                <a:gd name="connsiteY3" fmla="*/ 2578 h 249329"/>
                <a:gd name="connsiteX4" fmla="*/ 5092 w 58707"/>
                <a:gd name="connsiteY4" fmla="*/ 8313 h 249329"/>
                <a:gd name="connsiteX5" fmla="*/ 44315 w 58707"/>
                <a:gd name="connsiteY5" fmla="*/ 124750 h 249329"/>
                <a:gd name="connsiteX6" fmla="*/ 3574 w 58707"/>
                <a:gd name="connsiteY6" fmla="*/ 242683 h 249329"/>
                <a:gd name="connsiteX7" fmla="*/ 284 w 58707"/>
                <a:gd name="connsiteY7" fmla="*/ 246921 h 249329"/>
                <a:gd name="connsiteX8" fmla="*/ 2815 w 58707"/>
                <a:gd name="connsiteY8" fmla="*/ 249414 h 249329"/>
                <a:gd name="connsiteX9" fmla="*/ 43050 w 58707"/>
                <a:gd name="connsiteY9" fmla="*/ 200795 h 249329"/>
                <a:gd name="connsiteX10" fmla="*/ 58992 w 58707"/>
                <a:gd name="connsiteY10" fmla="*/ 124750 h 24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9329">
                  <a:moveTo>
                    <a:pt x="58992" y="124750"/>
                  </a:moveTo>
                  <a:cubicBezTo>
                    <a:pt x="58992" y="105302"/>
                    <a:pt x="56209" y="75133"/>
                    <a:pt x="42291" y="46959"/>
                  </a:cubicBezTo>
                  <a:cubicBezTo>
                    <a:pt x="27108" y="16291"/>
                    <a:pt x="5345" y="85"/>
                    <a:pt x="2815" y="85"/>
                  </a:cubicBezTo>
                  <a:cubicBezTo>
                    <a:pt x="1296" y="85"/>
                    <a:pt x="284" y="1082"/>
                    <a:pt x="284" y="2578"/>
                  </a:cubicBezTo>
                  <a:cubicBezTo>
                    <a:pt x="284" y="3326"/>
                    <a:pt x="284" y="3825"/>
                    <a:pt x="5092" y="8313"/>
                  </a:cubicBezTo>
                  <a:cubicBezTo>
                    <a:pt x="29891" y="32996"/>
                    <a:pt x="44315" y="72640"/>
                    <a:pt x="44315" y="124750"/>
                  </a:cubicBezTo>
                  <a:cubicBezTo>
                    <a:pt x="44315" y="167385"/>
                    <a:pt x="34952" y="211267"/>
                    <a:pt x="3574" y="242683"/>
                  </a:cubicBezTo>
                  <a:cubicBezTo>
                    <a:pt x="284" y="245674"/>
                    <a:pt x="284" y="246173"/>
                    <a:pt x="284" y="246921"/>
                  </a:cubicBezTo>
                  <a:cubicBezTo>
                    <a:pt x="284" y="248417"/>
                    <a:pt x="1296" y="249414"/>
                    <a:pt x="2815" y="249414"/>
                  </a:cubicBezTo>
                  <a:cubicBezTo>
                    <a:pt x="5345" y="249414"/>
                    <a:pt x="28120" y="232460"/>
                    <a:pt x="43050" y="200795"/>
                  </a:cubicBezTo>
                  <a:cubicBezTo>
                    <a:pt x="55955" y="173369"/>
                    <a:pt x="58992" y="145693"/>
                    <a:pt x="58992" y="124750"/>
                  </a:cubicBezTo>
                  <a:close/>
                </a:path>
              </a:pathLst>
            </a:custGeom>
            <a:solidFill>
              <a:srgbClr val="000000"/>
            </a:solidFill>
            <a:ln w="25372"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938503CE-B4ED-13F9-DD39-9A2018DEE664}"/>
                </a:ext>
              </a:extLst>
            </p:cNvPr>
            <p:cNvSpPr/>
            <p:nvPr>
              <p:custDataLst>
                <p:tags r:id="rId70"/>
              </p:custDataLst>
            </p:nvPr>
          </p:nvSpPr>
          <p:spPr>
            <a:xfrm>
              <a:off x="3051568" y="3913269"/>
              <a:ext cx="141961" cy="112946"/>
            </a:xfrm>
            <a:custGeom>
              <a:avLst/>
              <a:gdLst>
                <a:gd name="connsiteX0" fmla="*/ 110515 w 141961"/>
                <a:gd name="connsiteY0" fmla="*/ 51470 h 112946"/>
                <a:gd name="connsiteX1" fmla="*/ 68256 w 141961"/>
                <a:gd name="connsiteY1" fmla="*/ 108 h 112946"/>
                <a:gd name="connsiteX2" fmla="*/ 185 w 141961"/>
                <a:gd name="connsiteY2" fmla="*/ 70918 h 112946"/>
                <a:gd name="connsiteX3" fmla="*/ 41180 w 141961"/>
                <a:gd name="connsiteY3" fmla="*/ 113054 h 112946"/>
                <a:gd name="connsiteX4" fmla="*/ 94573 w 141961"/>
                <a:gd name="connsiteY4" fmla="*/ 92111 h 112946"/>
                <a:gd name="connsiteX5" fmla="*/ 117601 w 141961"/>
                <a:gd name="connsiteY5" fmla="*/ 113054 h 112946"/>
                <a:gd name="connsiteX6" fmla="*/ 138857 w 141961"/>
                <a:gd name="connsiteY6" fmla="*/ 95352 h 112946"/>
                <a:gd name="connsiteX7" fmla="*/ 135821 w 141961"/>
                <a:gd name="connsiteY7" fmla="*/ 92859 h 112946"/>
                <a:gd name="connsiteX8" fmla="*/ 132531 w 141961"/>
                <a:gd name="connsiteY8" fmla="*/ 95352 h 112946"/>
                <a:gd name="connsiteX9" fmla="*/ 118360 w 141961"/>
                <a:gd name="connsiteY9" fmla="*/ 107569 h 112946"/>
                <a:gd name="connsiteX10" fmla="*/ 110515 w 141961"/>
                <a:gd name="connsiteY10" fmla="*/ 82138 h 112946"/>
                <a:gd name="connsiteX11" fmla="*/ 113046 w 141961"/>
                <a:gd name="connsiteY11" fmla="*/ 73411 h 112946"/>
                <a:gd name="connsiteX12" fmla="*/ 142147 w 141961"/>
                <a:gd name="connsiteY12" fmla="*/ 14819 h 112946"/>
                <a:gd name="connsiteX13" fmla="*/ 139110 w 141961"/>
                <a:gd name="connsiteY13" fmla="*/ 12325 h 112946"/>
                <a:gd name="connsiteX14" fmla="*/ 135314 w 141961"/>
                <a:gd name="connsiteY14" fmla="*/ 17561 h 112946"/>
                <a:gd name="connsiteX15" fmla="*/ 110515 w 141961"/>
                <a:gd name="connsiteY15" fmla="*/ 66928 h 112946"/>
                <a:gd name="connsiteX16" fmla="*/ 110515 w 141961"/>
                <a:gd name="connsiteY16" fmla="*/ 51470 h 112946"/>
                <a:gd name="connsiteX17" fmla="*/ 93561 w 141961"/>
                <a:gd name="connsiteY17" fmla="*/ 85628 h 112946"/>
                <a:gd name="connsiteX18" fmla="*/ 41686 w 141961"/>
                <a:gd name="connsiteY18" fmla="*/ 107569 h 112946"/>
                <a:gd name="connsiteX19" fmla="*/ 18911 w 141961"/>
                <a:gd name="connsiteY19" fmla="*/ 80392 h 112946"/>
                <a:gd name="connsiteX20" fmla="*/ 33588 w 141961"/>
                <a:gd name="connsiteY20" fmla="*/ 28532 h 112946"/>
                <a:gd name="connsiteX21" fmla="*/ 68003 w 141961"/>
                <a:gd name="connsiteY21" fmla="*/ 5593 h 112946"/>
                <a:gd name="connsiteX22" fmla="*/ 93055 w 141961"/>
                <a:gd name="connsiteY22" fmla="*/ 57703 h 112946"/>
                <a:gd name="connsiteX23" fmla="*/ 93561 w 141961"/>
                <a:gd name="connsiteY23" fmla="*/ 85628 h 1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2946">
                  <a:moveTo>
                    <a:pt x="110515" y="51470"/>
                  </a:moveTo>
                  <a:cubicBezTo>
                    <a:pt x="110515" y="12325"/>
                    <a:pt x="86982" y="108"/>
                    <a:pt x="68256" y="108"/>
                  </a:cubicBezTo>
                  <a:cubicBezTo>
                    <a:pt x="33588" y="108"/>
                    <a:pt x="185" y="35762"/>
                    <a:pt x="185" y="70918"/>
                  </a:cubicBezTo>
                  <a:cubicBezTo>
                    <a:pt x="185" y="94105"/>
                    <a:pt x="15368" y="113054"/>
                    <a:pt x="41180" y="113054"/>
                  </a:cubicBezTo>
                  <a:cubicBezTo>
                    <a:pt x="57122" y="113054"/>
                    <a:pt x="75341" y="107320"/>
                    <a:pt x="94573" y="92111"/>
                  </a:cubicBezTo>
                  <a:cubicBezTo>
                    <a:pt x="97863" y="105325"/>
                    <a:pt x="106214" y="113054"/>
                    <a:pt x="117601" y="113054"/>
                  </a:cubicBezTo>
                  <a:cubicBezTo>
                    <a:pt x="131013" y="113054"/>
                    <a:pt x="138857" y="99341"/>
                    <a:pt x="138857" y="95352"/>
                  </a:cubicBezTo>
                  <a:cubicBezTo>
                    <a:pt x="138857" y="93607"/>
                    <a:pt x="137339" y="92859"/>
                    <a:pt x="135821" y="92859"/>
                  </a:cubicBezTo>
                  <a:cubicBezTo>
                    <a:pt x="134049" y="92859"/>
                    <a:pt x="133290" y="93607"/>
                    <a:pt x="132531" y="95352"/>
                  </a:cubicBezTo>
                  <a:cubicBezTo>
                    <a:pt x="127976" y="107569"/>
                    <a:pt x="118866" y="107569"/>
                    <a:pt x="118360" y="107569"/>
                  </a:cubicBezTo>
                  <a:cubicBezTo>
                    <a:pt x="110515" y="107569"/>
                    <a:pt x="110515" y="88121"/>
                    <a:pt x="110515" y="82138"/>
                  </a:cubicBezTo>
                  <a:cubicBezTo>
                    <a:pt x="110515" y="76902"/>
                    <a:pt x="110515" y="76403"/>
                    <a:pt x="113046" y="73411"/>
                  </a:cubicBezTo>
                  <a:cubicBezTo>
                    <a:pt x="136833" y="43990"/>
                    <a:pt x="142147" y="15068"/>
                    <a:pt x="142147" y="14819"/>
                  </a:cubicBezTo>
                  <a:cubicBezTo>
                    <a:pt x="142147" y="14320"/>
                    <a:pt x="141894" y="12325"/>
                    <a:pt x="139110" y="12325"/>
                  </a:cubicBezTo>
                  <a:cubicBezTo>
                    <a:pt x="136580" y="12325"/>
                    <a:pt x="136580" y="13073"/>
                    <a:pt x="135314" y="17561"/>
                  </a:cubicBezTo>
                  <a:cubicBezTo>
                    <a:pt x="130760" y="33269"/>
                    <a:pt x="122409" y="52218"/>
                    <a:pt x="110515" y="66928"/>
                  </a:cubicBezTo>
                  <a:lnTo>
                    <a:pt x="110515" y="51470"/>
                  </a:lnTo>
                  <a:close/>
                  <a:moveTo>
                    <a:pt x="93561" y="85628"/>
                  </a:moveTo>
                  <a:cubicBezTo>
                    <a:pt x="71293" y="104827"/>
                    <a:pt x="51808" y="107569"/>
                    <a:pt x="41686" y="107569"/>
                  </a:cubicBezTo>
                  <a:cubicBezTo>
                    <a:pt x="26503" y="107569"/>
                    <a:pt x="18911" y="96349"/>
                    <a:pt x="18911" y="80392"/>
                  </a:cubicBezTo>
                  <a:cubicBezTo>
                    <a:pt x="18911" y="68175"/>
                    <a:pt x="25490" y="41248"/>
                    <a:pt x="33588" y="28532"/>
                  </a:cubicBezTo>
                  <a:cubicBezTo>
                    <a:pt x="45481" y="10331"/>
                    <a:pt x="59146" y="5593"/>
                    <a:pt x="68003" y="5593"/>
                  </a:cubicBezTo>
                  <a:cubicBezTo>
                    <a:pt x="93055" y="5593"/>
                    <a:pt x="93055" y="38256"/>
                    <a:pt x="93055" y="57703"/>
                  </a:cubicBezTo>
                  <a:cubicBezTo>
                    <a:pt x="93055" y="66928"/>
                    <a:pt x="93055" y="81390"/>
                    <a:pt x="93561" y="85628"/>
                  </a:cubicBezTo>
                  <a:close/>
                </a:path>
              </a:pathLst>
            </a:custGeom>
            <a:solidFill>
              <a:srgbClr val="000000"/>
            </a:solidFill>
            <a:ln w="25372"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31F77016-5F54-8B07-9D30-705828EA5C83}"/>
                </a:ext>
              </a:extLst>
            </p:cNvPr>
            <p:cNvSpPr/>
            <p:nvPr>
              <p:custDataLst>
                <p:tags r:id="rId71"/>
              </p:custDataLst>
            </p:nvPr>
          </p:nvSpPr>
          <p:spPr>
            <a:xfrm>
              <a:off x="3211395" y="3945158"/>
              <a:ext cx="53672" cy="117459"/>
            </a:xfrm>
            <a:custGeom>
              <a:avLst/>
              <a:gdLst>
                <a:gd name="connsiteX0" fmla="*/ 49258 w 53672"/>
                <a:gd name="connsiteY0" fmla="*/ 6742 h 117459"/>
                <a:gd name="connsiteX1" fmla="*/ 42173 w 53672"/>
                <a:gd name="connsiteY1" fmla="*/ 110 h 117459"/>
                <a:gd name="connsiteX2" fmla="*/ 32253 w 53672"/>
                <a:gd name="connsiteY2" fmla="*/ 9709 h 117459"/>
                <a:gd name="connsiteX3" fmla="*/ 39339 w 53672"/>
                <a:gd name="connsiteY3" fmla="*/ 16341 h 117459"/>
                <a:gd name="connsiteX4" fmla="*/ 49258 w 53672"/>
                <a:gd name="connsiteY4" fmla="*/ 6742 h 117459"/>
                <a:gd name="connsiteX5" fmla="*/ 13123 w 53672"/>
                <a:gd name="connsiteY5" fmla="*/ 95403 h 117459"/>
                <a:gd name="connsiteX6" fmla="*/ 11528 w 53672"/>
                <a:gd name="connsiteY6" fmla="*/ 102734 h 117459"/>
                <a:gd name="connsiteX7" fmla="*/ 28356 w 53672"/>
                <a:gd name="connsiteY7" fmla="*/ 117569 h 117459"/>
                <a:gd name="connsiteX8" fmla="*/ 53864 w 53672"/>
                <a:gd name="connsiteY8" fmla="*/ 90866 h 117459"/>
                <a:gd name="connsiteX9" fmla="*/ 51030 w 53672"/>
                <a:gd name="connsiteY9" fmla="*/ 88597 h 117459"/>
                <a:gd name="connsiteX10" fmla="*/ 47664 w 53672"/>
                <a:gd name="connsiteY10" fmla="*/ 91564 h 117459"/>
                <a:gd name="connsiteX11" fmla="*/ 28888 w 53672"/>
                <a:gd name="connsiteY11" fmla="*/ 112682 h 117459"/>
                <a:gd name="connsiteX12" fmla="*/ 24459 w 53672"/>
                <a:gd name="connsiteY12" fmla="*/ 106573 h 117459"/>
                <a:gd name="connsiteX13" fmla="*/ 27293 w 53672"/>
                <a:gd name="connsiteY13" fmla="*/ 95403 h 117459"/>
                <a:gd name="connsiteX14" fmla="*/ 32962 w 53672"/>
                <a:gd name="connsiteY14" fmla="*/ 81441 h 117459"/>
                <a:gd name="connsiteX15" fmla="*/ 41641 w 53672"/>
                <a:gd name="connsiteY15" fmla="*/ 59276 h 117459"/>
                <a:gd name="connsiteX16" fmla="*/ 42704 w 53672"/>
                <a:gd name="connsiteY16" fmla="*/ 53691 h 117459"/>
                <a:gd name="connsiteX17" fmla="*/ 25876 w 53672"/>
                <a:gd name="connsiteY17" fmla="*/ 38855 h 117459"/>
                <a:gd name="connsiteX18" fmla="*/ 192 w 53672"/>
                <a:gd name="connsiteY18" fmla="*/ 65559 h 117459"/>
                <a:gd name="connsiteX19" fmla="*/ 3203 w 53672"/>
                <a:gd name="connsiteY19" fmla="*/ 67828 h 117459"/>
                <a:gd name="connsiteX20" fmla="*/ 6391 w 53672"/>
                <a:gd name="connsiteY20" fmla="*/ 65035 h 117459"/>
                <a:gd name="connsiteX21" fmla="*/ 25345 w 53672"/>
                <a:gd name="connsiteY21" fmla="*/ 43742 h 117459"/>
                <a:gd name="connsiteX22" fmla="*/ 29773 w 53672"/>
                <a:gd name="connsiteY22" fmla="*/ 49851 h 117459"/>
                <a:gd name="connsiteX23" fmla="*/ 24282 w 53672"/>
                <a:gd name="connsiteY23" fmla="*/ 67304 h 117459"/>
                <a:gd name="connsiteX24" fmla="*/ 13123 w 53672"/>
                <a:gd name="connsiteY24" fmla="*/ 95403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258" y="6742"/>
                  </a:moveTo>
                  <a:cubicBezTo>
                    <a:pt x="49258" y="3949"/>
                    <a:pt x="47133" y="110"/>
                    <a:pt x="42173" y="110"/>
                  </a:cubicBezTo>
                  <a:cubicBezTo>
                    <a:pt x="37390" y="110"/>
                    <a:pt x="32253" y="4647"/>
                    <a:pt x="32253" y="9709"/>
                  </a:cubicBezTo>
                  <a:cubicBezTo>
                    <a:pt x="32253" y="12676"/>
                    <a:pt x="34556" y="16341"/>
                    <a:pt x="39339" y="16341"/>
                  </a:cubicBezTo>
                  <a:cubicBezTo>
                    <a:pt x="44476" y="16341"/>
                    <a:pt x="49258" y="11454"/>
                    <a:pt x="49258" y="6742"/>
                  </a:cubicBezTo>
                  <a:close/>
                  <a:moveTo>
                    <a:pt x="13123" y="95403"/>
                  </a:moveTo>
                  <a:cubicBezTo>
                    <a:pt x="12414" y="97672"/>
                    <a:pt x="11528" y="99767"/>
                    <a:pt x="11528" y="102734"/>
                  </a:cubicBezTo>
                  <a:cubicBezTo>
                    <a:pt x="11528" y="110937"/>
                    <a:pt x="18614" y="117569"/>
                    <a:pt x="28356" y="117569"/>
                  </a:cubicBezTo>
                  <a:cubicBezTo>
                    <a:pt x="46070" y="117569"/>
                    <a:pt x="53864" y="93484"/>
                    <a:pt x="53864" y="90866"/>
                  </a:cubicBezTo>
                  <a:cubicBezTo>
                    <a:pt x="53864" y="88597"/>
                    <a:pt x="51561" y="88597"/>
                    <a:pt x="51030" y="88597"/>
                  </a:cubicBezTo>
                  <a:cubicBezTo>
                    <a:pt x="48550" y="88597"/>
                    <a:pt x="48373" y="89644"/>
                    <a:pt x="47664" y="91564"/>
                  </a:cubicBezTo>
                  <a:cubicBezTo>
                    <a:pt x="43590" y="105526"/>
                    <a:pt x="35796" y="112682"/>
                    <a:pt x="28888" y="112682"/>
                  </a:cubicBezTo>
                  <a:cubicBezTo>
                    <a:pt x="25345" y="112682"/>
                    <a:pt x="24459" y="110413"/>
                    <a:pt x="24459" y="106573"/>
                  </a:cubicBezTo>
                  <a:cubicBezTo>
                    <a:pt x="24459" y="102559"/>
                    <a:pt x="25699" y="99243"/>
                    <a:pt x="27293" y="95403"/>
                  </a:cubicBezTo>
                  <a:cubicBezTo>
                    <a:pt x="29065" y="90691"/>
                    <a:pt x="31013" y="85979"/>
                    <a:pt x="32962" y="81441"/>
                  </a:cubicBezTo>
                  <a:cubicBezTo>
                    <a:pt x="34556" y="77252"/>
                    <a:pt x="40933" y="61370"/>
                    <a:pt x="41641" y="59276"/>
                  </a:cubicBezTo>
                  <a:cubicBezTo>
                    <a:pt x="42173" y="57530"/>
                    <a:pt x="42704" y="55436"/>
                    <a:pt x="42704" y="53691"/>
                  </a:cubicBezTo>
                  <a:cubicBezTo>
                    <a:pt x="42704" y="45488"/>
                    <a:pt x="35619" y="38855"/>
                    <a:pt x="25876" y="38855"/>
                  </a:cubicBezTo>
                  <a:cubicBezTo>
                    <a:pt x="8340" y="38855"/>
                    <a:pt x="192" y="62592"/>
                    <a:pt x="192" y="65559"/>
                  </a:cubicBezTo>
                  <a:cubicBezTo>
                    <a:pt x="192" y="67828"/>
                    <a:pt x="2671" y="67828"/>
                    <a:pt x="3203" y="67828"/>
                  </a:cubicBezTo>
                  <a:cubicBezTo>
                    <a:pt x="5683" y="67828"/>
                    <a:pt x="5860" y="66955"/>
                    <a:pt x="6391" y="65035"/>
                  </a:cubicBezTo>
                  <a:cubicBezTo>
                    <a:pt x="10997" y="50025"/>
                    <a:pt x="18791" y="43742"/>
                    <a:pt x="25345" y="43742"/>
                  </a:cubicBezTo>
                  <a:cubicBezTo>
                    <a:pt x="28179" y="43742"/>
                    <a:pt x="29773" y="45139"/>
                    <a:pt x="29773" y="49851"/>
                  </a:cubicBezTo>
                  <a:cubicBezTo>
                    <a:pt x="29773" y="53865"/>
                    <a:pt x="28710" y="56483"/>
                    <a:pt x="24282" y="67304"/>
                  </a:cubicBezTo>
                  <a:lnTo>
                    <a:pt x="13123" y="95403"/>
                  </a:lnTo>
                  <a:close/>
                </a:path>
              </a:pathLst>
            </a:custGeom>
            <a:solidFill>
              <a:srgbClr val="000000"/>
            </a:solidFill>
            <a:ln w="25372"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1C5F4A57-24E9-549E-849C-44FE76BFFAA0}"/>
                </a:ext>
              </a:extLst>
            </p:cNvPr>
            <p:cNvSpPr/>
            <p:nvPr>
              <p:custDataLst>
                <p:tags r:id="rId72"/>
              </p:custDataLst>
            </p:nvPr>
          </p:nvSpPr>
          <p:spPr>
            <a:xfrm>
              <a:off x="3282105" y="3951790"/>
              <a:ext cx="59871" cy="110827"/>
            </a:xfrm>
            <a:custGeom>
              <a:avLst/>
              <a:gdLst>
                <a:gd name="connsiteX0" fmla="*/ 36330 w 59871"/>
                <a:gd name="connsiteY0" fmla="*/ 40252 h 110827"/>
                <a:gd name="connsiteX1" fmla="*/ 54398 w 59871"/>
                <a:gd name="connsiteY1" fmla="*/ 40252 h 110827"/>
                <a:gd name="connsiteX2" fmla="*/ 60066 w 59871"/>
                <a:gd name="connsiteY2" fmla="*/ 36412 h 110827"/>
                <a:gd name="connsiteX3" fmla="*/ 54752 w 59871"/>
                <a:gd name="connsiteY3" fmla="*/ 33969 h 110827"/>
                <a:gd name="connsiteX4" fmla="*/ 37924 w 59871"/>
                <a:gd name="connsiteY4" fmla="*/ 33969 h 110827"/>
                <a:gd name="connsiteX5" fmla="*/ 44478 w 59871"/>
                <a:gd name="connsiteY5" fmla="*/ 8138 h 110827"/>
                <a:gd name="connsiteX6" fmla="*/ 45010 w 59871"/>
                <a:gd name="connsiteY6" fmla="*/ 5695 h 110827"/>
                <a:gd name="connsiteX7" fmla="*/ 38987 w 59871"/>
                <a:gd name="connsiteY7" fmla="*/ 110 h 110827"/>
                <a:gd name="connsiteX8" fmla="*/ 30662 w 59871"/>
                <a:gd name="connsiteY8" fmla="*/ 7614 h 110827"/>
                <a:gd name="connsiteX9" fmla="*/ 23931 w 59871"/>
                <a:gd name="connsiteY9" fmla="*/ 33969 h 110827"/>
                <a:gd name="connsiteX10" fmla="*/ 5863 w 59871"/>
                <a:gd name="connsiteY10" fmla="*/ 33969 h 110827"/>
                <a:gd name="connsiteX11" fmla="*/ 194 w 59871"/>
                <a:gd name="connsiteY11" fmla="*/ 37808 h 110827"/>
                <a:gd name="connsiteX12" fmla="*/ 5508 w 59871"/>
                <a:gd name="connsiteY12" fmla="*/ 40252 h 110827"/>
                <a:gd name="connsiteX13" fmla="*/ 22336 w 59871"/>
                <a:gd name="connsiteY13" fmla="*/ 40252 h 110827"/>
                <a:gd name="connsiteX14" fmla="*/ 11885 w 59871"/>
                <a:gd name="connsiteY14" fmla="*/ 81441 h 110827"/>
                <a:gd name="connsiteX15" fmla="*/ 9228 w 59871"/>
                <a:gd name="connsiteY15" fmla="*/ 94356 h 110827"/>
                <a:gd name="connsiteX16" fmla="*/ 28182 w 59871"/>
                <a:gd name="connsiteY16" fmla="*/ 110937 h 110827"/>
                <a:gd name="connsiteX17" fmla="*/ 59003 w 59871"/>
                <a:gd name="connsiteY17" fmla="*/ 84233 h 110827"/>
                <a:gd name="connsiteX18" fmla="*/ 56169 w 59871"/>
                <a:gd name="connsiteY18" fmla="*/ 81965 h 110827"/>
                <a:gd name="connsiteX19" fmla="*/ 52449 w 59871"/>
                <a:gd name="connsiteY19" fmla="*/ 85281 h 110827"/>
                <a:gd name="connsiteX20" fmla="*/ 28713 w 59871"/>
                <a:gd name="connsiteY20" fmla="*/ 106050 h 110827"/>
                <a:gd name="connsiteX21" fmla="*/ 22513 w 59871"/>
                <a:gd name="connsiteY21" fmla="*/ 97498 h 110827"/>
                <a:gd name="connsiteX22" fmla="*/ 23576 w 59871"/>
                <a:gd name="connsiteY22" fmla="*/ 90342 h 110827"/>
                <a:gd name="connsiteX23" fmla="*/ 36330 w 59871"/>
                <a:gd name="connsiteY23" fmla="*/ 40252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30" y="40252"/>
                  </a:moveTo>
                  <a:lnTo>
                    <a:pt x="54398" y="40252"/>
                  </a:lnTo>
                  <a:cubicBezTo>
                    <a:pt x="57764" y="40252"/>
                    <a:pt x="60066" y="40252"/>
                    <a:pt x="60066" y="36412"/>
                  </a:cubicBezTo>
                  <a:cubicBezTo>
                    <a:pt x="60066" y="33969"/>
                    <a:pt x="57764" y="33969"/>
                    <a:pt x="54752" y="33969"/>
                  </a:cubicBezTo>
                  <a:lnTo>
                    <a:pt x="37924" y="33969"/>
                  </a:lnTo>
                  <a:lnTo>
                    <a:pt x="44478" y="8138"/>
                  </a:lnTo>
                  <a:cubicBezTo>
                    <a:pt x="44655" y="7265"/>
                    <a:pt x="45010" y="6393"/>
                    <a:pt x="45010" y="5695"/>
                  </a:cubicBezTo>
                  <a:cubicBezTo>
                    <a:pt x="45010" y="2553"/>
                    <a:pt x="42530" y="110"/>
                    <a:pt x="38987" y="110"/>
                  </a:cubicBezTo>
                  <a:cubicBezTo>
                    <a:pt x="34559" y="110"/>
                    <a:pt x="31902" y="3077"/>
                    <a:pt x="30662" y="7614"/>
                  </a:cubicBezTo>
                  <a:cubicBezTo>
                    <a:pt x="29422" y="11978"/>
                    <a:pt x="31725" y="3600"/>
                    <a:pt x="23931" y="33969"/>
                  </a:cubicBezTo>
                  <a:lnTo>
                    <a:pt x="5863" y="33969"/>
                  </a:lnTo>
                  <a:cubicBezTo>
                    <a:pt x="2497" y="33969"/>
                    <a:pt x="194" y="33969"/>
                    <a:pt x="194" y="37808"/>
                  </a:cubicBezTo>
                  <a:cubicBezTo>
                    <a:pt x="194" y="40252"/>
                    <a:pt x="2320" y="40252"/>
                    <a:pt x="5508" y="40252"/>
                  </a:cubicBezTo>
                  <a:lnTo>
                    <a:pt x="22336" y="40252"/>
                  </a:lnTo>
                  <a:lnTo>
                    <a:pt x="11885" y="81441"/>
                  </a:lnTo>
                  <a:cubicBezTo>
                    <a:pt x="10823" y="85804"/>
                    <a:pt x="9228" y="92087"/>
                    <a:pt x="9228" y="94356"/>
                  </a:cubicBezTo>
                  <a:cubicBezTo>
                    <a:pt x="9228" y="104654"/>
                    <a:pt x="18085" y="110937"/>
                    <a:pt x="28182" y="110937"/>
                  </a:cubicBezTo>
                  <a:cubicBezTo>
                    <a:pt x="47844" y="110937"/>
                    <a:pt x="59003" y="86502"/>
                    <a:pt x="59003" y="84233"/>
                  </a:cubicBezTo>
                  <a:cubicBezTo>
                    <a:pt x="59003" y="81965"/>
                    <a:pt x="56701" y="81965"/>
                    <a:pt x="56169" y="81965"/>
                  </a:cubicBezTo>
                  <a:cubicBezTo>
                    <a:pt x="54044" y="81965"/>
                    <a:pt x="53867" y="82314"/>
                    <a:pt x="52449" y="85281"/>
                  </a:cubicBezTo>
                  <a:cubicBezTo>
                    <a:pt x="47490" y="96276"/>
                    <a:pt x="38456" y="106050"/>
                    <a:pt x="28713" y="106050"/>
                  </a:cubicBezTo>
                  <a:cubicBezTo>
                    <a:pt x="24993" y="106050"/>
                    <a:pt x="22513" y="103781"/>
                    <a:pt x="22513" y="97498"/>
                  </a:cubicBezTo>
                  <a:cubicBezTo>
                    <a:pt x="22513" y="95752"/>
                    <a:pt x="23222" y="92087"/>
                    <a:pt x="23576" y="90342"/>
                  </a:cubicBezTo>
                  <a:lnTo>
                    <a:pt x="36330" y="40252"/>
                  </a:lnTo>
                  <a:close/>
                </a:path>
              </a:pathLst>
            </a:custGeom>
            <a:solidFill>
              <a:srgbClr val="000000"/>
            </a:solidFill>
            <a:ln w="25372"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32893035-E573-682B-9C2C-1FD3618FD21D}"/>
                </a:ext>
              </a:extLst>
            </p:cNvPr>
            <p:cNvSpPr/>
            <p:nvPr>
              <p:custDataLst>
                <p:tags r:id="rId73"/>
              </p:custDataLst>
            </p:nvPr>
          </p:nvSpPr>
          <p:spPr>
            <a:xfrm>
              <a:off x="3448222" y="3931969"/>
              <a:ext cx="168278" cy="58343"/>
            </a:xfrm>
            <a:custGeom>
              <a:avLst/>
              <a:gdLst>
                <a:gd name="connsiteX0" fmla="*/ 159876 w 168278"/>
                <a:gd name="connsiteY0" fmla="*/ 10081 h 58343"/>
                <a:gd name="connsiteX1" fmla="*/ 168480 w 168278"/>
                <a:gd name="connsiteY1" fmla="*/ 5095 h 58343"/>
                <a:gd name="connsiteX2" fmla="*/ 160129 w 168278"/>
                <a:gd name="connsiteY2" fmla="*/ 108 h 58343"/>
                <a:gd name="connsiteX3" fmla="*/ 8551 w 168278"/>
                <a:gd name="connsiteY3" fmla="*/ 108 h 58343"/>
                <a:gd name="connsiteX4" fmla="*/ 201 w 168278"/>
                <a:gd name="connsiteY4" fmla="*/ 5095 h 58343"/>
                <a:gd name="connsiteX5" fmla="*/ 8804 w 168278"/>
                <a:gd name="connsiteY5" fmla="*/ 10081 h 58343"/>
                <a:gd name="connsiteX6" fmla="*/ 159876 w 168278"/>
                <a:gd name="connsiteY6" fmla="*/ 10081 h 58343"/>
                <a:gd name="connsiteX7" fmla="*/ 160129 w 168278"/>
                <a:gd name="connsiteY7" fmla="*/ 58451 h 58343"/>
                <a:gd name="connsiteX8" fmla="*/ 168480 w 168278"/>
                <a:gd name="connsiteY8" fmla="*/ 53465 h 58343"/>
                <a:gd name="connsiteX9" fmla="*/ 159876 w 168278"/>
                <a:gd name="connsiteY9" fmla="*/ 48478 h 58343"/>
                <a:gd name="connsiteX10" fmla="*/ 8804 w 168278"/>
                <a:gd name="connsiteY10" fmla="*/ 48478 h 58343"/>
                <a:gd name="connsiteX11" fmla="*/ 201 w 168278"/>
                <a:gd name="connsiteY11" fmla="*/ 53465 h 58343"/>
                <a:gd name="connsiteX12" fmla="*/ 8551 w 168278"/>
                <a:gd name="connsiteY12" fmla="*/ 58451 h 58343"/>
                <a:gd name="connsiteX13" fmla="*/ 160129 w 168278"/>
                <a:gd name="connsiteY13" fmla="*/ 58451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8343">
                  <a:moveTo>
                    <a:pt x="159876" y="10081"/>
                  </a:moveTo>
                  <a:cubicBezTo>
                    <a:pt x="163672" y="10081"/>
                    <a:pt x="168480" y="10081"/>
                    <a:pt x="168480" y="5095"/>
                  </a:cubicBezTo>
                  <a:cubicBezTo>
                    <a:pt x="168480" y="108"/>
                    <a:pt x="163672" y="108"/>
                    <a:pt x="160129" y="108"/>
                  </a:cubicBezTo>
                  <a:lnTo>
                    <a:pt x="8551" y="108"/>
                  </a:lnTo>
                  <a:cubicBezTo>
                    <a:pt x="5009" y="108"/>
                    <a:pt x="201" y="108"/>
                    <a:pt x="201" y="5095"/>
                  </a:cubicBezTo>
                  <a:cubicBezTo>
                    <a:pt x="201" y="10081"/>
                    <a:pt x="5009" y="10081"/>
                    <a:pt x="8804" y="10081"/>
                  </a:cubicBezTo>
                  <a:lnTo>
                    <a:pt x="159876" y="10081"/>
                  </a:lnTo>
                  <a:close/>
                  <a:moveTo>
                    <a:pt x="160129" y="58451"/>
                  </a:moveTo>
                  <a:cubicBezTo>
                    <a:pt x="163672" y="58451"/>
                    <a:pt x="168480" y="58451"/>
                    <a:pt x="168480" y="53465"/>
                  </a:cubicBezTo>
                  <a:cubicBezTo>
                    <a:pt x="168480" y="48478"/>
                    <a:pt x="163672" y="48478"/>
                    <a:pt x="159876" y="48478"/>
                  </a:cubicBezTo>
                  <a:lnTo>
                    <a:pt x="8804" y="48478"/>
                  </a:lnTo>
                  <a:cubicBezTo>
                    <a:pt x="5009" y="48478"/>
                    <a:pt x="201" y="48478"/>
                    <a:pt x="201" y="53465"/>
                  </a:cubicBezTo>
                  <a:cubicBezTo>
                    <a:pt x="201" y="58451"/>
                    <a:pt x="5009" y="58451"/>
                    <a:pt x="8551" y="58451"/>
                  </a:cubicBezTo>
                  <a:lnTo>
                    <a:pt x="160129" y="58451"/>
                  </a:lnTo>
                  <a:close/>
                </a:path>
              </a:pathLst>
            </a:custGeom>
            <a:solidFill>
              <a:srgbClr val="000000"/>
            </a:solidFill>
            <a:ln w="25372"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698C3A63-4B00-61E3-4186-47457472B179}"/>
                </a:ext>
              </a:extLst>
            </p:cNvPr>
            <p:cNvSpPr/>
            <p:nvPr>
              <p:custDataLst>
                <p:tags r:id="rId74"/>
              </p:custDataLst>
            </p:nvPr>
          </p:nvSpPr>
          <p:spPr>
            <a:xfrm>
              <a:off x="3937801" y="3727269"/>
              <a:ext cx="97930" cy="114442"/>
            </a:xfrm>
            <a:custGeom>
              <a:avLst/>
              <a:gdLst>
                <a:gd name="connsiteX0" fmla="*/ 21477 w 97930"/>
                <a:gd name="connsiteY0" fmla="*/ 48969 h 114442"/>
                <a:gd name="connsiteX1" fmla="*/ 52855 w 97930"/>
                <a:gd name="connsiteY1" fmla="*/ 5586 h 114442"/>
                <a:gd name="connsiteX2" fmla="*/ 81450 w 97930"/>
                <a:gd name="connsiteY2" fmla="*/ 48969 h 114442"/>
                <a:gd name="connsiteX3" fmla="*/ 21477 w 97930"/>
                <a:gd name="connsiteY3" fmla="*/ 48969 h 114442"/>
                <a:gd name="connsiteX4" fmla="*/ 21223 w 97930"/>
                <a:gd name="connsiteY4" fmla="*/ 54205 h 114442"/>
                <a:gd name="connsiteX5" fmla="*/ 91825 w 97930"/>
                <a:gd name="connsiteY5" fmla="*/ 54205 h 114442"/>
                <a:gd name="connsiteX6" fmla="*/ 98151 w 97930"/>
                <a:gd name="connsiteY6" fmla="*/ 48969 h 114442"/>
                <a:gd name="connsiteX7" fmla="*/ 52855 w 97930"/>
                <a:gd name="connsiteY7" fmla="*/ 101 h 114442"/>
                <a:gd name="connsiteX8" fmla="*/ 220 w 97930"/>
                <a:gd name="connsiteY8" fmla="*/ 56948 h 114442"/>
                <a:gd name="connsiteX9" fmla="*/ 55891 w 97930"/>
                <a:gd name="connsiteY9" fmla="*/ 114543 h 114442"/>
                <a:gd name="connsiteX10" fmla="*/ 98151 w 97930"/>
                <a:gd name="connsiteY10" fmla="*/ 82130 h 114442"/>
                <a:gd name="connsiteX11" fmla="*/ 94861 w 97930"/>
                <a:gd name="connsiteY11" fmla="*/ 79138 h 114442"/>
                <a:gd name="connsiteX12" fmla="*/ 91572 w 97930"/>
                <a:gd name="connsiteY12" fmla="*/ 82629 h 114442"/>
                <a:gd name="connsiteX13" fmla="*/ 57410 w 97930"/>
                <a:gd name="connsiteY13" fmla="*/ 108310 h 114442"/>
                <a:gd name="connsiteX14" fmla="*/ 28815 w 97930"/>
                <a:gd name="connsiteY14" fmla="*/ 91605 h 114442"/>
                <a:gd name="connsiteX15" fmla="*/ 21223 w 97930"/>
                <a:gd name="connsiteY15" fmla="*/ 54205 h 11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4442">
                  <a:moveTo>
                    <a:pt x="21477" y="48969"/>
                  </a:moveTo>
                  <a:cubicBezTo>
                    <a:pt x="22995" y="11819"/>
                    <a:pt x="44251" y="5586"/>
                    <a:pt x="52855" y="5586"/>
                  </a:cubicBezTo>
                  <a:cubicBezTo>
                    <a:pt x="78919" y="5586"/>
                    <a:pt x="81450" y="39246"/>
                    <a:pt x="81450" y="48969"/>
                  </a:cubicBezTo>
                  <a:lnTo>
                    <a:pt x="21477" y="48969"/>
                  </a:lnTo>
                  <a:close/>
                  <a:moveTo>
                    <a:pt x="21223" y="54205"/>
                  </a:moveTo>
                  <a:lnTo>
                    <a:pt x="91825" y="54205"/>
                  </a:lnTo>
                  <a:cubicBezTo>
                    <a:pt x="97392" y="54205"/>
                    <a:pt x="98151" y="54205"/>
                    <a:pt x="98151" y="48969"/>
                  </a:cubicBezTo>
                  <a:cubicBezTo>
                    <a:pt x="98151" y="24286"/>
                    <a:pt x="84486" y="101"/>
                    <a:pt x="52855" y="101"/>
                  </a:cubicBezTo>
                  <a:cubicBezTo>
                    <a:pt x="23501" y="101"/>
                    <a:pt x="220" y="25782"/>
                    <a:pt x="220" y="56948"/>
                  </a:cubicBezTo>
                  <a:cubicBezTo>
                    <a:pt x="220" y="90358"/>
                    <a:pt x="26791" y="114543"/>
                    <a:pt x="55891" y="114543"/>
                  </a:cubicBezTo>
                  <a:cubicBezTo>
                    <a:pt x="86764" y="114543"/>
                    <a:pt x="98151" y="86867"/>
                    <a:pt x="98151" y="82130"/>
                  </a:cubicBezTo>
                  <a:cubicBezTo>
                    <a:pt x="98151" y="79637"/>
                    <a:pt x="96127" y="79138"/>
                    <a:pt x="94861" y="79138"/>
                  </a:cubicBezTo>
                  <a:cubicBezTo>
                    <a:pt x="92584" y="79138"/>
                    <a:pt x="92078" y="80634"/>
                    <a:pt x="91572" y="82629"/>
                  </a:cubicBezTo>
                  <a:cubicBezTo>
                    <a:pt x="82715" y="108310"/>
                    <a:pt x="59940" y="108310"/>
                    <a:pt x="57410" y="108310"/>
                  </a:cubicBezTo>
                  <a:cubicBezTo>
                    <a:pt x="44757" y="108310"/>
                    <a:pt x="34635" y="100830"/>
                    <a:pt x="28815" y="91605"/>
                  </a:cubicBezTo>
                  <a:cubicBezTo>
                    <a:pt x="21223" y="79637"/>
                    <a:pt x="21223" y="63181"/>
                    <a:pt x="21223" y="54205"/>
                  </a:cubicBezTo>
                  <a:close/>
                </a:path>
              </a:pathLst>
            </a:custGeom>
            <a:solidFill>
              <a:srgbClr val="000000"/>
            </a:solidFill>
            <a:ln w="25372"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D36F9D5A-90B0-F965-64B8-CE58258E1847}"/>
                </a:ext>
              </a:extLst>
            </p:cNvPr>
            <p:cNvSpPr/>
            <p:nvPr>
              <p:custDataLst>
                <p:tags r:id="rId75"/>
              </p:custDataLst>
            </p:nvPr>
          </p:nvSpPr>
          <p:spPr>
            <a:xfrm>
              <a:off x="4046219" y="3731508"/>
              <a:ext cx="127537" cy="107461"/>
            </a:xfrm>
            <a:custGeom>
              <a:avLst/>
              <a:gdLst>
                <a:gd name="connsiteX0" fmla="*/ 69814 w 127537"/>
                <a:gd name="connsiteY0" fmla="*/ 48969 h 107461"/>
                <a:gd name="connsiteX1" fmla="*/ 93094 w 127537"/>
                <a:gd name="connsiteY1" fmla="*/ 20795 h 107461"/>
                <a:gd name="connsiteX2" fmla="*/ 123207 w 127537"/>
                <a:gd name="connsiteY2" fmla="*/ 7830 h 107461"/>
                <a:gd name="connsiteX3" fmla="*/ 123207 w 127537"/>
                <a:gd name="connsiteY3" fmla="*/ 101 h 107461"/>
                <a:gd name="connsiteX4" fmla="*/ 102457 w 127537"/>
                <a:gd name="connsiteY4" fmla="*/ 849 h 107461"/>
                <a:gd name="connsiteX5" fmla="*/ 78164 w 127537"/>
                <a:gd name="connsiteY5" fmla="*/ 101 h 107461"/>
                <a:gd name="connsiteX6" fmla="*/ 78164 w 127537"/>
                <a:gd name="connsiteY6" fmla="*/ 7830 h 107461"/>
                <a:gd name="connsiteX7" fmla="*/ 85503 w 127537"/>
                <a:gd name="connsiteY7" fmla="*/ 15559 h 107461"/>
                <a:gd name="connsiteX8" fmla="*/ 81707 w 127537"/>
                <a:gd name="connsiteY8" fmla="*/ 24286 h 107461"/>
                <a:gd name="connsiteX9" fmla="*/ 66018 w 127537"/>
                <a:gd name="connsiteY9" fmla="*/ 43733 h 107461"/>
                <a:gd name="connsiteX10" fmla="*/ 46280 w 127537"/>
                <a:gd name="connsiteY10" fmla="*/ 18551 h 107461"/>
                <a:gd name="connsiteX11" fmla="*/ 44002 w 127537"/>
                <a:gd name="connsiteY11" fmla="*/ 14063 h 107461"/>
                <a:gd name="connsiteX12" fmla="*/ 52859 w 127537"/>
                <a:gd name="connsiteY12" fmla="*/ 7830 h 107461"/>
                <a:gd name="connsiteX13" fmla="*/ 52859 w 127537"/>
                <a:gd name="connsiteY13" fmla="*/ 101 h 107461"/>
                <a:gd name="connsiteX14" fmla="*/ 25530 w 127537"/>
                <a:gd name="connsiteY14" fmla="*/ 849 h 107461"/>
                <a:gd name="connsiteX15" fmla="*/ 1490 w 127537"/>
                <a:gd name="connsiteY15" fmla="*/ 101 h 107461"/>
                <a:gd name="connsiteX16" fmla="*/ 1490 w 127537"/>
                <a:gd name="connsiteY16" fmla="*/ 7830 h 107461"/>
                <a:gd name="connsiteX17" fmla="*/ 31350 w 127537"/>
                <a:gd name="connsiteY17" fmla="*/ 23039 h 107461"/>
                <a:gd name="connsiteX18" fmla="*/ 56402 w 127537"/>
                <a:gd name="connsiteY18" fmla="*/ 55203 h 107461"/>
                <a:gd name="connsiteX19" fmla="*/ 32615 w 127537"/>
                <a:gd name="connsiteY19" fmla="*/ 84873 h 107461"/>
                <a:gd name="connsiteX20" fmla="*/ 225 w 127537"/>
                <a:gd name="connsiteY20" fmla="*/ 99833 h 107461"/>
                <a:gd name="connsiteX21" fmla="*/ 225 w 127537"/>
                <a:gd name="connsiteY21" fmla="*/ 107562 h 107461"/>
                <a:gd name="connsiteX22" fmla="*/ 21228 w 127537"/>
                <a:gd name="connsiteY22" fmla="*/ 106814 h 107461"/>
                <a:gd name="connsiteX23" fmla="*/ 45268 w 127537"/>
                <a:gd name="connsiteY23" fmla="*/ 107562 h 107461"/>
                <a:gd name="connsiteX24" fmla="*/ 45268 w 127537"/>
                <a:gd name="connsiteY24" fmla="*/ 99833 h 107461"/>
                <a:gd name="connsiteX25" fmla="*/ 37929 w 127537"/>
                <a:gd name="connsiteY25" fmla="*/ 92103 h 107461"/>
                <a:gd name="connsiteX26" fmla="*/ 60704 w 127537"/>
                <a:gd name="connsiteY26" fmla="*/ 60439 h 107461"/>
                <a:gd name="connsiteX27" fmla="*/ 79936 w 127537"/>
                <a:gd name="connsiteY27" fmla="*/ 85371 h 107461"/>
                <a:gd name="connsiteX28" fmla="*/ 85250 w 127537"/>
                <a:gd name="connsiteY28" fmla="*/ 93599 h 107461"/>
                <a:gd name="connsiteX29" fmla="*/ 76140 w 127537"/>
                <a:gd name="connsiteY29" fmla="*/ 99833 h 107461"/>
                <a:gd name="connsiteX30" fmla="*/ 76140 w 127537"/>
                <a:gd name="connsiteY30" fmla="*/ 107562 h 107461"/>
                <a:gd name="connsiteX31" fmla="*/ 103469 w 127537"/>
                <a:gd name="connsiteY31" fmla="*/ 106814 h 107461"/>
                <a:gd name="connsiteX32" fmla="*/ 127762 w 127537"/>
                <a:gd name="connsiteY32" fmla="*/ 107562 h 107461"/>
                <a:gd name="connsiteX33" fmla="*/ 127762 w 127537"/>
                <a:gd name="connsiteY33" fmla="*/ 99833 h 107461"/>
                <a:gd name="connsiteX34" fmla="*/ 103723 w 127537"/>
                <a:gd name="connsiteY34" fmla="*/ 92103 h 107461"/>
                <a:gd name="connsiteX35" fmla="*/ 69814 w 127537"/>
                <a:gd name="connsiteY35" fmla="*/ 48969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7461">
                  <a:moveTo>
                    <a:pt x="69814" y="48969"/>
                  </a:moveTo>
                  <a:cubicBezTo>
                    <a:pt x="77405" y="39495"/>
                    <a:pt x="87021" y="27278"/>
                    <a:pt x="93094" y="20795"/>
                  </a:cubicBezTo>
                  <a:cubicBezTo>
                    <a:pt x="100939" y="11819"/>
                    <a:pt x="111314" y="8079"/>
                    <a:pt x="123207" y="7830"/>
                  </a:cubicBezTo>
                  <a:lnTo>
                    <a:pt x="123207" y="101"/>
                  </a:lnTo>
                  <a:cubicBezTo>
                    <a:pt x="116628" y="599"/>
                    <a:pt x="109037" y="849"/>
                    <a:pt x="102457" y="849"/>
                  </a:cubicBezTo>
                  <a:cubicBezTo>
                    <a:pt x="94866" y="849"/>
                    <a:pt x="81454" y="350"/>
                    <a:pt x="78164" y="101"/>
                  </a:cubicBezTo>
                  <a:lnTo>
                    <a:pt x="78164" y="7830"/>
                  </a:lnTo>
                  <a:cubicBezTo>
                    <a:pt x="83478" y="8329"/>
                    <a:pt x="85503" y="11570"/>
                    <a:pt x="85503" y="15559"/>
                  </a:cubicBezTo>
                  <a:cubicBezTo>
                    <a:pt x="85503" y="19548"/>
                    <a:pt x="82972" y="22790"/>
                    <a:pt x="81707" y="24286"/>
                  </a:cubicBezTo>
                  <a:lnTo>
                    <a:pt x="66018" y="43733"/>
                  </a:lnTo>
                  <a:lnTo>
                    <a:pt x="46280" y="18551"/>
                  </a:lnTo>
                  <a:cubicBezTo>
                    <a:pt x="44002" y="16058"/>
                    <a:pt x="44002" y="15559"/>
                    <a:pt x="44002" y="14063"/>
                  </a:cubicBezTo>
                  <a:cubicBezTo>
                    <a:pt x="44002" y="10323"/>
                    <a:pt x="47798" y="8079"/>
                    <a:pt x="52859" y="7830"/>
                  </a:cubicBezTo>
                  <a:lnTo>
                    <a:pt x="52859" y="101"/>
                  </a:lnTo>
                  <a:cubicBezTo>
                    <a:pt x="46280" y="350"/>
                    <a:pt x="29579" y="849"/>
                    <a:pt x="25530" y="849"/>
                  </a:cubicBezTo>
                  <a:cubicBezTo>
                    <a:pt x="20216" y="849"/>
                    <a:pt x="8322" y="599"/>
                    <a:pt x="1490" y="101"/>
                  </a:cubicBezTo>
                  <a:lnTo>
                    <a:pt x="1490" y="7830"/>
                  </a:lnTo>
                  <a:cubicBezTo>
                    <a:pt x="19203" y="7830"/>
                    <a:pt x="19457" y="8079"/>
                    <a:pt x="31350" y="23039"/>
                  </a:cubicBezTo>
                  <a:lnTo>
                    <a:pt x="56402" y="55203"/>
                  </a:lnTo>
                  <a:lnTo>
                    <a:pt x="32615" y="84873"/>
                  </a:lnTo>
                  <a:cubicBezTo>
                    <a:pt x="20469" y="99334"/>
                    <a:pt x="5539" y="99833"/>
                    <a:pt x="225" y="99833"/>
                  </a:cubicBezTo>
                  <a:lnTo>
                    <a:pt x="225" y="107562"/>
                  </a:lnTo>
                  <a:cubicBezTo>
                    <a:pt x="6804" y="107063"/>
                    <a:pt x="14649" y="106814"/>
                    <a:pt x="21228" y="106814"/>
                  </a:cubicBezTo>
                  <a:cubicBezTo>
                    <a:pt x="28566" y="106814"/>
                    <a:pt x="39195" y="107313"/>
                    <a:pt x="45268" y="107562"/>
                  </a:cubicBezTo>
                  <a:lnTo>
                    <a:pt x="45268" y="99833"/>
                  </a:lnTo>
                  <a:cubicBezTo>
                    <a:pt x="39701" y="99085"/>
                    <a:pt x="37929" y="95843"/>
                    <a:pt x="37929" y="92103"/>
                  </a:cubicBezTo>
                  <a:cubicBezTo>
                    <a:pt x="37929" y="86618"/>
                    <a:pt x="45268" y="78390"/>
                    <a:pt x="60704" y="60439"/>
                  </a:cubicBezTo>
                  <a:lnTo>
                    <a:pt x="79936" y="85371"/>
                  </a:lnTo>
                  <a:cubicBezTo>
                    <a:pt x="81960" y="88114"/>
                    <a:pt x="85250" y="92103"/>
                    <a:pt x="85250" y="93599"/>
                  </a:cubicBezTo>
                  <a:cubicBezTo>
                    <a:pt x="85250" y="95843"/>
                    <a:pt x="82972" y="99583"/>
                    <a:pt x="76140" y="99833"/>
                  </a:cubicBezTo>
                  <a:lnTo>
                    <a:pt x="76140" y="107562"/>
                  </a:lnTo>
                  <a:cubicBezTo>
                    <a:pt x="83732" y="107313"/>
                    <a:pt x="97902" y="106814"/>
                    <a:pt x="103469" y="106814"/>
                  </a:cubicBezTo>
                  <a:cubicBezTo>
                    <a:pt x="110302" y="106814"/>
                    <a:pt x="120171" y="107063"/>
                    <a:pt x="127762" y="107562"/>
                  </a:cubicBezTo>
                  <a:lnTo>
                    <a:pt x="127762" y="99833"/>
                  </a:lnTo>
                  <a:cubicBezTo>
                    <a:pt x="114098" y="99833"/>
                    <a:pt x="109543" y="99334"/>
                    <a:pt x="103723" y="92103"/>
                  </a:cubicBezTo>
                  <a:lnTo>
                    <a:pt x="69814" y="48969"/>
                  </a:lnTo>
                  <a:close/>
                </a:path>
              </a:pathLst>
            </a:custGeom>
            <a:solidFill>
              <a:srgbClr val="000000"/>
            </a:solidFill>
            <a:ln w="25372"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FD74ECA-70AA-5A63-A297-07F0ED405E20}"/>
                </a:ext>
              </a:extLst>
            </p:cNvPr>
            <p:cNvSpPr/>
            <p:nvPr>
              <p:custDataLst>
                <p:tags r:id="rId76"/>
              </p:custDataLst>
            </p:nvPr>
          </p:nvSpPr>
          <p:spPr>
            <a:xfrm>
              <a:off x="4183824" y="3728765"/>
              <a:ext cx="124754" cy="158573"/>
            </a:xfrm>
            <a:custGeom>
              <a:avLst/>
              <a:gdLst>
                <a:gd name="connsiteX0" fmla="*/ 36669 w 124754"/>
                <a:gd name="connsiteY0" fmla="*/ 16556 h 158573"/>
                <a:gd name="connsiteX1" fmla="*/ 36669 w 124754"/>
                <a:gd name="connsiteY1" fmla="*/ 101 h 158573"/>
                <a:gd name="connsiteX2" fmla="*/ 230 w 124754"/>
                <a:gd name="connsiteY2" fmla="*/ 2843 h 158573"/>
                <a:gd name="connsiteX3" fmla="*/ 230 w 124754"/>
                <a:gd name="connsiteY3" fmla="*/ 10573 h 158573"/>
                <a:gd name="connsiteX4" fmla="*/ 19968 w 124754"/>
                <a:gd name="connsiteY4" fmla="*/ 23039 h 158573"/>
                <a:gd name="connsiteX5" fmla="*/ 19968 w 124754"/>
                <a:gd name="connsiteY5" fmla="*/ 139725 h 158573"/>
                <a:gd name="connsiteX6" fmla="*/ 230 w 124754"/>
                <a:gd name="connsiteY6" fmla="*/ 150945 h 158573"/>
                <a:gd name="connsiteX7" fmla="*/ 230 w 124754"/>
                <a:gd name="connsiteY7" fmla="*/ 158674 h 158573"/>
                <a:gd name="connsiteX8" fmla="*/ 28572 w 124754"/>
                <a:gd name="connsiteY8" fmla="*/ 157926 h 158573"/>
                <a:gd name="connsiteX9" fmla="*/ 57166 w 124754"/>
                <a:gd name="connsiteY9" fmla="*/ 158674 h 158573"/>
                <a:gd name="connsiteX10" fmla="*/ 57166 w 124754"/>
                <a:gd name="connsiteY10" fmla="*/ 150945 h 158573"/>
                <a:gd name="connsiteX11" fmla="*/ 37428 w 124754"/>
                <a:gd name="connsiteY11" fmla="*/ 139725 h 158573"/>
                <a:gd name="connsiteX12" fmla="*/ 37428 w 124754"/>
                <a:gd name="connsiteY12" fmla="*/ 97838 h 158573"/>
                <a:gd name="connsiteX13" fmla="*/ 37428 w 124754"/>
                <a:gd name="connsiteY13" fmla="*/ 95594 h 158573"/>
                <a:gd name="connsiteX14" fmla="*/ 68554 w 124754"/>
                <a:gd name="connsiteY14" fmla="*/ 113047 h 158573"/>
                <a:gd name="connsiteX15" fmla="*/ 124984 w 124754"/>
                <a:gd name="connsiteY15" fmla="*/ 56449 h 158573"/>
                <a:gd name="connsiteX16" fmla="*/ 72096 w 124754"/>
                <a:gd name="connsiteY16" fmla="*/ 101 h 158573"/>
                <a:gd name="connsiteX17" fmla="*/ 36669 w 124754"/>
                <a:gd name="connsiteY17" fmla="*/ 16556 h 158573"/>
                <a:gd name="connsiteX18" fmla="*/ 37428 w 124754"/>
                <a:gd name="connsiteY18" fmla="*/ 81881 h 158573"/>
                <a:gd name="connsiteX19" fmla="*/ 37428 w 124754"/>
                <a:gd name="connsiteY19" fmla="*/ 26280 h 158573"/>
                <a:gd name="connsiteX20" fmla="*/ 70072 w 124754"/>
                <a:gd name="connsiteY20" fmla="*/ 6334 h 158573"/>
                <a:gd name="connsiteX21" fmla="*/ 103981 w 124754"/>
                <a:gd name="connsiteY21" fmla="*/ 56449 h 158573"/>
                <a:gd name="connsiteX22" fmla="*/ 67542 w 124754"/>
                <a:gd name="connsiteY22" fmla="*/ 107562 h 158573"/>
                <a:gd name="connsiteX23" fmla="*/ 40971 w 124754"/>
                <a:gd name="connsiteY23" fmla="*/ 92353 h 158573"/>
                <a:gd name="connsiteX24" fmla="*/ 37428 w 124754"/>
                <a:gd name="connsiteY24" fmla="*/ 81881 h 1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8573">
                  <a:moveTo>
                    <a:pt x="36669" y="16556"/>
                  </a:moveTo>
                  <a:lnTo>
                    <a:pt x="36669" y="101"/>
                  </a:lnTo>
                  <a:lnTo>
                    <a:pt x="230" y="2843"/>
                  </a:lnTo>
                  <a:lnTo>
                    <a:pt x="230" y="10573"/>
                  </a:lnTo>
                  <a:cubicBezTo>
                    <a:pt x="18197" y="10573"/>
                    <a:pt x="19968" y="12069"/>
                    <a:pt x="19968" y="23039"/>
                  </a:cubicBezTo>
                  <a:lnTo>
                    <a:pt x="19968" y="139725"/>
                  </a:lnTo>
                  <a:cubicBezTo>
                    <a:pt x="19968" y="150945"/>
                    <a:pt x="17184" y="150945"/>
                    <a:pt x="230" y="150945"/>
                  </a:cubicBezTo>
                  <a:lnTo>
                    <a:pt x="230" y="158674"/>
                  </a:lnTo>
                  <a:cubicBezTo>
                    <a:pt x="8834" y="158425"/>
                    <a:pt x="21992" y="157926"/>
                    <a:pt x="28572" y="157926"/>
                  </a:cubicBezTo>
                  <a:cubicBezTo>
                    <a:pt x="35404" y="157926"/>
                    <a:pt x="48310" y="158425"/>
                    <a:pt x="57166" y="158674"/>
                  </a:cubicBezTo>
                  <a:lnTo>
                    <a:pt x="57166" y="150945"/>
                  </a:lnTo>
                  <a:cubicBezTo>
                    <a:pt x="40212" y="150945"/>
                    <a:pt x="37428" y="150945"/>
                    <a:pt x="37428" y="139725"/>
                  </a:cubicBezTo>
                  <a:lnTo>
                    <a:pt x="37428" y="97838"/>
                  </a:lnTo>
                  <a:lnTo>
                    <a:pt x="37428" y="95594"/>
                  </a:lnTo>
                  <a:cubicBezTo>
                    <a:pt x="38694" y="99583"/>
                    <a:pt x="49322" y="113047"/>
                    <a:pt x="68554" y="113047"/>
                  </a:cubicBezTo>
                  <a:cubicBezTo>
                    <a:pt x="98667" y="113047"/>
                    <a:pt x="124984" y="88613"/>
                    <a:pt x="124984" y="56449"/>
                  </a:cubicBezTo>
                  <a:cubicBezTo>
                    <a:pt x="124984" y="24784"/>
                    <a:pt x="100438" y="101"/>
                    <a:pt x="72096" y="101"/>
                  </a:cubicBezTo>
                  <a:cubicBezTo>
                    <a:pt x="52358" y="101"/>
                    <a:pt x="41730" y="11071"/>
                    <a:pt x="36669" y="16556"/>
                  </a:cubicBezTo>
                  <a:close/>
                  <a:moveTo>
                    <a:pt x="37428" y="81881"/>
                  </a:moveTo>
                  <a:lnTo>
                    <a:pt x="37428" y="26280"/>
                  </a:lnTo>
                  <a:cubicBezTo>
                    <a:pt x="44767" y="13565"/>
                    <a:pt x="57166" y="6334"/>
                    <a:pt x="70072" y="6334"/>
                  </a:cubicBezTo>
                  <a:cubicBezTo>
                    <a:pt x="88545" y="6334"/>
                    <a:pt x="103981" y="28275"/>
                    <a:pt x="103981" y="56449"/>
                  </a:cubicBezTo>
                  <a:cubicBezTo>
                    <a:pt x="103981" y="86618"/>
                    <a:pt x="86267" y="107562"/>
                    <a:pt x="67542" y="107562"/>
                  </a:cubicBezTo>
                  <a:cubicBezTo>
                    <a:pt x="57419" y="107562"/>
                    <a:pt x="47804" y="102575"/>
                    <a:pt x="40971" y="92353"/>
                  </a:cubicBezTo>
                  <a:cubicBezTo>
                    <a:pt x="37428" y="87117"/>
                    <a:pt x="37428" y="86867"/>
                    <a:pt x="37428" y="81881"/>
                  </a:cubicBezTo>
                  <a:close/>
                </a:path>
              </a:pathLst>
            </a:custGeom>
            <a:solidFill>
              <a:srgbClr val="000000"/>
            </a:solidFill>
            <a:ln w="25372"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F22B61F0-718D-BCAF-F0AE-1B69D9F65293}"/>
                </a:ext>
              </a:extLst>
            </p:cNvPr>
            <p:cNvSpPr/>
            <p:nvPr>
              <p:custDataLst>
                <p:tags r:id="rId77"/>
              </p:custDataLst>
            </p:nvPr>
          </p:nvSpPr>
          <p:spPr>
            <a:xfrm>
              <a:off x="4397960" y="3627037"/>
              <a:ext cx="66046" cy="298946"/>
            </a:xfrm>
            <a:custGeom>
              <a:avLst/>
              <a:gdLst>
                <a:gd name="connsiteX0" fmla="*/ 66283 w 66046"/>
                <a:gd name="connsiteY0" fmla="*/ 296546 h 298946"/>
                <a:gd name="connsiteX1" fmla="*/ 65271 w 66046"/>
                <a:gd name="connsiteY1" fmla="*/ 294302 h 298946"/>
                <a:gd name="connsiteX2" fmla="*/ 25795 w 66046"/>
                <a:gd name="connsiteY2" fmla="*/ 221248 h 298946"/>
                <a:gd name="connsiteX3" fmla="*/ 17698 w 66046"/>
                <a:gd name="connsiteY3" fmla="*/ 149690 h 298946"/>
                <a:gd name="connsiteX4" fmla="*/ 64006 w 66046"/>
                <a:gd name="connsiteY4" fmla="*/ 5827 h 298946"/>
                <a:gd name="connsiteX5" fmla="*/ 66283 w 66046"/>
                <a:gd name="connsiteY5" fmla="*/ 2586 h 298946"/>
                <a:gd name="connsiteX6" fmla="*/ 63247 w 66046"/>
                <a:gd name="connsiteY6" fmla="*/ 93 h 298946"/>
                <a:gd name="connsiteX7" fmla="*/ 42497 w 66046"/>
                <a:gd name="connsiteY7" fmla="*/ 18792 h 298946"/>
                <a:gd name="connsiteX8" fmla="*/ 237 w 66046"/>
                <a:gd name="connsiteY8" fmla="*/ 149441 h 298946"/>
                <a:gd name="connsiteX9" fmla="*/ 39713 w 66046"/>
                <a:gd name="connsiteY9" fmla="*/ 277098 h 298946"/>
                <a:gd name="connsiteX10" fmla="*/ 63247 w 66046"/>
                <a:gd name="connsiteY10" fmla="*/ 299039 h 298946"/>
                <a:gd name="connsiteX11" fmla="*/ 66283 w 66046"/>
                <a:gd name="connsiteY11" fmla="*/ 296546 h 2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98946">
                  <a:moveTo>
                    <a:pt x="66283" y="296546"/>
                  </a:moveTo>
                  <a:cubicBezTo>
                    <a:pt x="66283" y="295548"/>
                    <a:pt x="65777" y="295050"/>
                    <a:pt x="65271" y="294302"/>
                  </a:cubicBezTo>
                  <a:cubicBezTo>
                    <a:pt x="53631" y="282085"/>
                    <a:pt x="36423" y="261889"/>
                    <a:pt x="25795" y="221248"/>
                  </a:cubicBezTo>
                  <a:cubicBezTo>
                    <a:pt x="19975" y="198559"/>
                    <a:pt x="17698" y="172878"/>
                    <a:pt x="17698" y="149690"/>
                  </a:cubicBezTo>
                  <a:cubicBezTo>
                    <a:pt x="17698" y="84117"/>
                    <a:pt x="33640" y="38240"/>
                    <a:pt x="64006" y="5827"/>
                  </a:cubicBezTo>
                  <a:cubicBezTo>
                    <a:pt x="66283" y="3583"/>
                    <a:pt x="66283" y="3085"/>
                    <a:pt x="66283" y="2586"/>
                  </a:cubicBezTo>
                  <a:cubicBezTo>
                    <a:pt x="66283" y="93"/>
                    <a:pt x="64259" y="93"/>
                    <a:pt x="63247" y="93"/>
                  </a:cubicBezTo>
                  <a:cubicBezTo>
                    <a:pt x="59451" y="93"/>
                    <a:pt x="45786" y="15052"/>
                    <a:pt x="42497" y="18792"/>
                  </a:cubicBezTo>
                  <a:cubicBezTo>
                    <a:pt x="16685" y="48961"/>
                    <a:pt x="237" y="93841"/>
                    <a:pt x="237" y="149441"/>
                  </a:cubicBezTo>
                  <a:cubicBezTo>
                    <a:pt x="237" y="184846"/>
                    <a:pt x="6563" y="234961"/>
                    <a:pt x="39713" y="277098"/>
                  </a:cubicBezTo>
                  <a:cubicBezTo>
                    <a:pt x="42244" y="280090"/>
                    <a:pt x="58692" y="299039"/>
                    <a:pt x="63247" y="299039"/>
                  </a:cubicBezTo>
                  <a:cubicBezTo>
                    <a:pt x="64259" y="299039"/>
                    <a:pt x="66283" y="299039"/>
                    <a:pt x="66283" y="296546"/>
                  </a:cubicBezTo>
                  <a:close/>
                </a:path>
              </a:pathLst>
            </a:custGeom>
            <a:solidFill>
              <a:srgbClr val="000000"/>
            </a:solidFill>
            <a:ln w="25372"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FDA035F5-F4DF-7BE9-C4EF-764F6B14DEB3}"/>
                </a:ext>
              </a:extLst>
            </p:cNvPr>
            <p:cNvSpPr/>
            <p:nvPr>
              <p:custDataLst>
                <p:tags r:id="rId78"/>
              </p:custDataLst>
            </p:nvPr>
          </p:nvSpPr>
          <p:spPr>
            <a:xfrm>
              <a:off x="4483576" y="3726272"/>
              <a:ext cx="155626" cy="114691"/>
            </a:xfrm>
            <a:custGeom>
              <a:avLst/>
              <a:gdLst>
                <a:gd name="connsiteX0" fmla="*/ 134612 w 155626"/>
                <a:gd name="connsiteY0" fmla="*/ 33760 h 114691"/>
                <a:gd name="connsiteX1" fmla="*/ 139420 w 155626"/>
                <a:gd name="connsiteY1" fmla="*/ 13066 h 114691"/>
                <a:gd name="connsiteX2" fmla="*/ 127526 w 155626"/>
                <a:gd name="connsiteY2" fmla="*/ 2095 h 114691"/>
                <a:gd name="connsiteX3" fmla="*/ 110825 w 155626"/>
                <a:gd name="connsiteY3" fmla="*/ 15310 h 114691"/>
                <a:gd name="connsiteX4" fmla="*/ 96401 w 155626"/>
                <a:gd name="connsiteY4" fmla="*/ 72157 h 114691"/>
                <a:gd name="connsiteX5" fmla="*/ 92605 w 155626"/>
                <a:gd name="connsiteY5" fmla="*/ 89610 h 114691"/>
                <a:gd name="connsiteX6" fmla="*/ 65276 w 155626"/>
                <a:gd name="connsiteY6" fmla="*/ 105817 h 114691"/>
                <a:gd name="connsiteX7" fmla="*/ 50093 w 155626"/>
                <a:gd name="connsiteY7" fmla="*/ 87615 h 114691"/>
                <a:gd name="connsiteX8" fmla="*/ 65023 w 155626"/>
                <a:gd name="connsiteY8" fmla="*/ 35007 h 114691"/>
                <a:gd name="connsiteX9" fmla="*/ 68312 w 155626"/>
                <a:gd name="connsiteY9" fmla="*/ 22540 h 114691"/>
                <a:gd name="connsiteX10" fmla="*/ 39718 w 155626"/>
                <a:gd name="connsiteY10" fmla="*/ 101 h 114691"/>
                <a:gd name="connsiteX11" fmla="*/ 242 w 155626"/>
                <a:gd name="connsiteY11" fmla="*/ 38996 h 114691"/>
                <a:gd name="connsiteX12" fmla="*/ 6315 w 155626"/>
                <a:gd name="connsiteY12" fmla="*/ 42487 h 114691"/>
                <a:gd name="connsiteX13" fmla="*/ 12135 w 155626"/>
                <a:gd name="connsiteY13" fmla="*/ 39245 h 114691"/>
                <a:gd name="connsiteX14" fmla="*/ 38199 w 155626"/>
                <a:gd name="connsiteY14" fmla="*/ 9077 h 114691"/>
                <a:gd name="connsiteX15" fmla="*/ 42501 w 155626"/>
                <a:gd name="connsiteY15" fmla="*/ 14313 h 114691"/>
                <a:gd name="connsiteX16" fmla="*/ 38452 w 155626"/>
                <a:gd name="connsiteY16" fmla="*/ 30020 h 114691"/>
                <a:gd name="connsiteX17" fmla="*/ 23016 w 155626"/>
                <a:gd name="connsiteY17" fmla="*/ 82380 h 114691"/>
                <a:gd name="connsiteX18" fmla="*/ 63251 w 155626"/>
                <a:gd name="connsiteY18" fmla="*/ 114792 h 114691"/>
                <a:gd name="connsiteX19" fmla="*/ 95389 w 155626"/>
                <a:gd name="connsiteY19" fmla="*/ 101079 h 114691"/>
                <a:gd name="connsiteX20" fmla="*/ 124237 w 155626"/>
                <a:gd name="connsiteY20" fmla="*/ 114792 h 114691"/>
                <a:gd name="connsiteX21" fmla="*/ 146252 w 155626"/>
                <a:gd name="connsiteY21" fmla="*/ 100581 h 114691"/>
                <a:gd name="connsiteX22" fmla="*/ 155868 w 155626"/>
                <a:gd name="connsiteY22" fmla="*/ 75897 h 114691"/>
                <a:gd name="connsiteX23" fmla="*/ 149795 w 155626"/>
                <a:gd name="connsiteY23" fmla="*/ 72406 h 114691"/>
                <a:gd name="connsiteX24" fmla="*/ 144734 w 155626"/>
                <a:gd name="connsiteY24" fmla="*/ 73653 h 114691"/>
                <a:gd name="connsiteX25" fmla="*/ 142709 w 155626"/>
                <a:gd name="connsiteY25" fmla="*/ 80884 h 114691"/>
                <a:gd name="connsiteX26" fmla="*/ 125502 w 155626"/>
                <a:gd name="connsiteY26" fmla="*/ 105817 h 114691"/>
                <a:gd name="connsiteX27" fmla="*/ 119682 w 155626"/>
                <a:gd name="connsiteY27" fmla="*/ 96591 h 114691"/>
                <a:gd name="connsiteX28" fmla="*/ 123225 w 155626"/>
                <a:gd name="connsiteY28" fmla="*/ 78390 h 114691"/>
                <a:gd name="connsiteX29" fmla="*/ 128792 w 155626"/>
                <a:gd name="connsiteY29" fmla="*/ 55951 h 114691"/>
                <a:gd name="connsiteX30" fmla="*/ 134612 w 155626"/>
                <a:gd name="connsiteY30" fmla="*/ 33760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4691">
                  <a:moveTo>
                    <a:pt x="134612" y="33760"/>
                  </a:moveTo>
                  <a:cubicBezTo>
                    <a:pt x="136383" y="26779"/>
                    <a:pt x="139420" y="14811"/>
                    <a:pt x="139420" y="13066"/>
                  </a:cubicBezTo>
                  <a:cubicBezTo>
                    <a:pt x="139420" y="7830"/>
                    <a:pt x="135371" y="2095"/>
                    <a:pt x="127526" y="2095"/>
                  </a:cubicBezTo>
                  <a:cubicBezTo>
                    <a:pt x="123478" y="2095"/>
                    <a:pt x="114115" y="4339"/>
                    <a:pt x="110825" y="15310"/>
                  </a:cubicBezTo>
                  <a:cubicBezTo>
                    <a:pt x="109813" y="18800"/>
                    <a:pt x="98426" y="63929"/>
                    <a:pt x="96401" y="72157"/>
                  </a:cubicBezTo>
                  <a:cubicBezTo>
                    <a:pt x="94883" y="77892"/>
                    <a:pt x="93111" y="85122"/>
                    <a:pt x="92605" y="89610"/>
                  </a:cubicBezTo>
                  <a:cubicBezTo>
                    <a:pt x="88050" y="95594"/>
                    <a:pt x="78181" y="105817"/>
                    <a:pt x="65276" y="105817"/>
                  </a:cubicBezTo>
                  <a:cubicBezTo>
                    <a:pt x="50346" y="105817"/>
                    <a:pt x="50093" y="93350"/>
                    <a:pt x="50093" y="87615"/>
                  </a:cubicBezTo>
                  <a:cubicBezTo>
                    <a:pt x="50093" y="72406"/>
                    <a:pt x="57937" y="52959"/>
                    <a:pt x="65023" y="35007"/>
                  </a:cubicBezTo>
                  <a:cubicBezTo>
                    <a:pt x="67553" y="28524"/>
                    <a:pt x="68312" y="26779"/>
                    <a:pt x="68312" y="22540"/>
                  </a:cubicBezTo>
                  <a:cubicBezTo>
                    <a:pt x="68312" y="8079"/>
                    <a:pt x="53635" y="101"/>
                    <a:pt x="39718" y="101"/>
                  </a:cubicBezTo>
                  <a:cubicBezTo>
                    <a:pt x="12894" y="101"/>
                    <a:pt x="242" y="34010"/>
                    <a:pt x="242" y="38996"/>
                  </a:cubicBezTo>
                  <a:cubicBezTo>
                    <a:pt x="242" y="42487"/>
                    <a:pt x="4037" y="42487"/>
                    <a:pt x="6315" y="42487"/>
                  </a:cubicBezTo>
                  <a:cubicBezTo>
                    <a:pt x="9352" y="42487"/>
                    <a:pt x="11123" y="42487"/>
                    <a:pt x="12135" y="39245"/>
                  </a:cubicBezTo>
                  <a:cubicBezTo>
                    <a:pt x="20486" y="11570"/>
                    <a:pt x="34151" y="9077"/>
                    <a:pt x="38199" y="9077"/>
                  </a:cubicBezTo>
                  <a:cubicBezTo>
                    <a:pt x="39971" y="9077"/>
                    <a:pt x="42501" y="9077"/>
                    <a:pt x="42501" y="14313"/>
                  </a:cubicBezTo>
                  <a:cubicBezTo>
                    <a:pt x="42501" y="20047"/>
                    <a:pt x="39465" y="27028"/>
                    <a:pt x="38452" y="30020"/>
                  </a:cubicBezTo>
                  <a:cubicBezTo>
                    <a:pt x="27824" y="56200"/>
                    <a:pt x="23016" y="70162"/>
                    <a:pt x="23016" y="82380"/>
                  </a:cubicBezTo>
                  <a:cubicBezTo>
                    <a:pt x="23016" y="110803"/>
                    <a:pt x="48321" y="114792"/>
                    <a:pt x="63251" y="114792"/>
                  </a:cubicBezTo>
                  <a:cubicBezTo>
                    <a:pt x="70590" y="114792"/>
                    <a:pt x="81724" y="113795"/>
                    <a:pt x="95389" y="101079"/>
                  </a:cubicBezTo>
                  <a:cubicBezTo>
                    <a:pt x="103487" y="113296"/>
                    <a:pt x="118163" y="114792"/>
                    <a:pt x="124237" y="114792"/>
                  </a:cubicBezTo>
                  <a:cubicBezTo>
                    <a:pt x="133600" y="114792"/>
                    <a:pt x="140938" y="109556"/>
                    <a:pt x="146252" y="100581"/>
                  </a:cubicBezTo>
                  <a:cubicBezTo>
                    <a:pt x="152578" y="90607"/>
                    <a:pt x="155868" y="77144"/>
                    <a:pt x="155868" y="75897"/>
                  </a:cubicBezTo>
                  <a:cubicBezTo>
                    <a:pt x="155868" y="72406"/>
                    <a:pt x="152072" y="72406"/>
                    <a:pt x="149795" y="72406"/>
                  </a:cubicBezTo>
                  <a:cubicBezTo>
                    <a:pt x="147011" y="72406"/>
                    <a:pt x="145999" y="72406"/>
                    <a:pt x="144734" y="73653"/>
                  </a:cubicBezTo>
                  <a:cubicBezTo>
                    <a:pt x="144228" y="74152"/>
                    <a:pt x="144228" y="74650"/>
                    <a:pt x="142709" y="80884"/>
                  </a:cubicBezTo>
                  <a:cubicBezTo>
                    <a:pt x="137648" y="100331"/>
                    <a:pt x="132081" y="105817"/>
                    <a:pt x="125502" y="105817"/>
                  </a:cubicBezTo>
                  <a:cubicBezTo>
                    <a:pt x="121706" y="105817"/>
                    <a:pt x="119682" y="103323"/>
                    <a:pt x="119682" y="96591"/>
                  </a:cubicBezTo>
                  <a:cubicBezTo>
                    <a:pt x="119682" y="92353"/>
                    <a:pt x="120694" y="88363"/>
                    <a:pt x="123225" y="78390"/>
                  </a:cubicBezTo>
                  <a:cubicBezTo>
                    <a:pt x="124996" y="71409"/>
                    <a:pt x="127526" y="61436"/>
                    <a:pt x="128792" y="55951"/>
                  </a:cubicBezTo>
                  <a:lnTo>
                    <a:pt x="134612" y="33760"/>
                  </a:lnTo>
                  <a:close/>
                </a:path>
              </a:pathLst>
            </a:custGeom>
            <a:solidFill>
              <a:srgbClr val="000000"/>
            </a:solidFill>
            <a:ln w="25372"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5A8D9D3B-7405-24CA-2ED6-1AB989601540}"/>
                </a:ext>
              </a:extLst>
            </p:cNvPr>
            <p:cNvSpPr/>
            <p:nvPr>
              <p:custDataLst>
                <p:tags r:id="rId79"/>
              </p:custDataLst>
            </p:nvPr>
          </p:nvSpPr>
          <p:spPr>
            <a:xfrm>
              <a:off x="4661450" y="3627365"/>
              <a:ext cx="130903" cy="121124"/>
            </a:xfrm>
            <a:custGeom>
              <a:avLst/>
              <a:gdLst>
                <a:gd name="connsiteX0" fmla="*/ 70040 w 130903"/>
                <a:gd name="connsiteY0" fmla="*/ 8649 h 121124"/>
                <a:gd name="connsiteX1" fmla="*/ 124066 w 130903"/>
                <a:gd name="connsiteY1" fmla="*/ 8649 h 121124"/>
                <a:gd name="connsiteX2" fmla="*/ 131152 w 130903"/>
                <a:gd name="connsiteY2" fmla="*/ 4460 h 121124"/>
                <a:gd name="connsiteX3" fmla="*/ 124066 w 130903"/>
                <a:gd name="connsiteY3" fmla="*/ 97 h 121124"/>
                <a:gd name="connsiteX4" fmla="*/ 7334 w 130903"/>
                <a:gd name="connsiteY4" fmla="*/ 97 h 121124"/>
                <a:gd name="connsiteX5" fmla="*/ 248 w 130903"/>
                <a:gd name="connsiteY5" fmla="*/ 4286 h 121124"/>
                <a:gd name="connsiteX6" fmla="*/ 7334 w 130903"/>
                <a:gd name="connsiteY6" fmla="*/ 8649 h 121124"/>
                <a:gd name="connsiteX7" fmla="*/ 61360 w 130903"/>
                <a:gd name="connsiteY7" fmla="*/ 8649 h 121124"/>
                <a:gd name="connsiteX8" fmla="*/ 61360 w 130903"/>
                <a:gd name="connsiteY8" fmla="*/ 114415 h 121124"/>
                <a:gd name="connsiteX9" fmla="*/ 65789 w 130903"/>
                <a:gd name="connsiteY9" fmla="*/ 121221 h 121124"/>
                <a:gd name="connsiteX10" fmla="*/ 70040 w 130903"/>
                <a:gd name="connsiteY10" fmla="*/ 114415 h 121124"/>
                <a:gd name="connsiteX11" fmla="*/ 70040 w 130903"/>
                <a:gd name="connsiteY11" fmla="*/ 8649 h 1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903" h="121124">
                  <a:moveTo>
                    <a:pt x="70040" y="8649"/>
                  </a:moveTo>
                  <a:lnTo>
                    <a:pt x="124066" y="8649"/>
                  </a:lnTo>
                  <a:cubicBezTo>
                    <a:pt x="126901" y="8649"/>
                    <a:pt x="131152" y="8649"/>
                    <a:pt x="131152" y="4460"/>
                  </a:cubicBezTo>
                  <a:cubicBezTo>
                    <a:pt x="131152" y="97"/>
                    <a:pt x="127078" y="97"/>
                    <a:pt x="124066" y="97"/>
                  </a:cubicBezTo>
                  <a:lnTo>
                    <a:pt x="7334" y="97"/>
                  </a:lnTo>
                  <a:cubicBezTo>
                    <a:pt x="4677" y="97"/>
                    <a:pt x="248" y="97"/>
                    <a:pt x="248" y="4286"/>
                  </a:cubicBezTo>
                  <a:cubicBezTo>
                    <a:pt x="248" y="8649"/>
                    <a:pt x="4323" y="8649"/>
                    <a:pt x="7334" y="8649"/>
                  </a:cubicBezTo>
                  <a:lnTo>
                    <a:pt x="61360" y="8649"/>
                  </a:lnTo>
                  <a:lnTo>
                    <a:pt x="61360" y="114415"/>
                  </a:lnTo>
                  <a:cubicBezTo>
                    <a:pt x="61360" y="117207"/>
                    <a:pt x="61360" y="121221"/>
                    <a:pt x="65789" y="121221"/>
                  </a:cubicBezTo>
                  <a:cubicBezTo>
                    <a:pt x="70040" y="121221"/>
                    <a:pt x="70040" y="117033"/>
                    <a:pt x="70040" y="114415"/>
                  </a:cubicBezTo>
                  <a:lnTo>
                    <a:pt x="70040" y="8649"/>
                  </a:lnTo>
                  <a:close/>
                </a:path>
              </a:pathLst>
            </a:custGeom>
            <a:solidFill>
              <a:srgbClr val="000000"/>
            </a:solidFill>
            <a:ln w="25372"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11DDB33E-1D82-D873-9EC7-DA1FF477D33B}"/>
                </a:ext>
              </a:extLst>
            </p:cNvPr>
            <p:cNvSpPr/>
            <p:nvPr>
              <p:custDataLst>
                <p:tags r:id="rId80"/>
              </p:custDataLst>
            </p:nvPr>
          </p:nvSpPr>
          <p:spPr>
            <a:xfrm>
              <a:off x="4656136" y="3788154"/>
              <a:ext cx="53672" cy="117459"/>
            </a:xfrm>
            <a:custGeom>
              <a:avLst/>
              <a:gdLst>
                <a:gd name="connsiteX0" fmla="*/ 49315 w 53672"/>
                <a:gd name="connsiteY0" fmla="*/ 6735 h 117459"/>
                <a:gd name="connsiteX1" fmla="*/ 42230 w 53672"/>
                <a:gd name="connsiteY1" fmla="*/ 103 h 117459"/>
                <a:gd name="connsiteX2" fmla="*/ 32310 w 53672"/>
                <a:gd name="connsiteY2" fmla="*/ 9702 h 117459"/>
                <a:gd name="connsiteX3" fmla="*/ 39395 w 53672"/>
                <a:gd name="connsiteY3" fmla="*/ 16335 h 117459"/>
                <a:gd name="connsiteX4" fmla="*/ 49315 w 53672"/>
                <a:gd name="connsiteY4" fmla="*/ 6735 h 117459"/>
                <a:gd name="connsiteX5" fmla="*/ 13179 w 53672"/>
                <a:gd name="connsiteY5" fmla="*/ 95397 h 117459"/>
                <a:gd name="connsiteX6" fmla="*/ 11585 w 53672"/>
                <a:gd name="connsiteY6" fmla="*/ 102727 h 117459"/>
                <a:gd name="connsiteX7" fmla="*/ 28413 w 53672"/>
                <a:gd name="connsiteY7" fmla="*/ 117563 h 117459"/>
                <a:gd name="connsiteX8" fmla="*/ 53921 w 53672"/>
                <a:gd name="connsiteY8" fmla="*/ 90859 h 117459"/>
                <a:gd name="connsiteX9" fmla="*/ 51086 w 53672"/>
                <a:gd name="connsiteY9" fmla="*/ 88590 h 117459"/>
                <a:gd name="connsiteX10" fmla="*/ 47721 w 53672"/>
                <a:gd name="connsiteY10" fmla="*/ 91557 h 117459"/>
                <a:gd name="connsiteX11" fmla="*/ 28944 w 53672"/>
                <a:gd name="connsiteY11" fmla="*/ 112676 h 117459"/>
                <a:gd name="connsiteX12" fmla="*/ 24516 w 53672"/>
                <a:gd name="connsiteY12" fmla="*/ 106567 h 117459"/>
                <a:gd name="connsiteX13" fmla="*/ 27350 w 53672"/>
                <a:gd name="connsiteY13" fmla="*/ 95397 h 117459"/>
                <a:gd name="connsiteX14" fmla="*/ 33019 w 53672"/>
                <a:gd name="connsiteY14" fmla="*/ 81435 h 117459"/>
                <a:gd name="connsiteX15" fmla="*/ 41698 w 53672"/>
                <a:gd name="connsiteY15" fmla="*/ 59269 h 117459"/>
                <a:gd name="connsiteX16" fmla="*/ 42761 w 53672"/>
                <a:gd name="connsiteY16" fmla="*/ 53684 h 117459"/>
                <a:gd name="connsiteX17" fmla="*/ 25933 w 53672"/>
                <a:gd name="connsiteY17" fmla="*/ 38849 h 117459"/>
                <a:gd name="connsiteX18" fmla="*/ 248 w 53672"/>
                <a:gd name="connsiteY18" fmla="*/ 65552 h 117459"/>
                <a:gd name="connsiteX19" fmla="*/ 3260 w 53672"/>
                <a:gd name="connsiteY19" fmla="*/ 67821 h 117459"/>
                <a:gd name="connsiteX20" fmla="*/ 6448 w 53672"/>
                <a:gd name="connsiteY20" fmla="*/ 65029 h 117459"/>
                <a:gd name="connsiteX21" fmla="*/ 25402 w 53672"/>
                <a:gd name="connsiteY21" fmla="*/ 43736 h 117459"/>
                <a:gd name="connsiteX22" fmla="*/ 29830 w 53672"/>
                <a:gd name="connsiteY22" fmla="*/ 49845 h 117459"/>
                <a:gd name="connsiteX23" fmla="*/ 24339 w 53672"/>
                <a:gd name="connsiteY23" fmla="*/ 67298 h 117459"/>
                <a:gd name="connsiteX24" fmla="*/ 13179 w 53672"/>
                <a:gd name="connsiteY24" fmla="*/ 95397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315" y="6735"/>
                  </a:moveTo>
                  <a:cubicBezTo>
                    <a:pt x="49315" y="3943"/>
                    <a:pt x="47189" y="103"/>
                    <a:pt x="42230" y="103"/>
                  </a:cubicBezTo>
                  <a:cubicBezTo>
                    <a:pt x="37447" y="103"/>
                    <a:pt x="32310" y="4641"/>
                    <a:pt x="32310" y="9702"/>
                  </a:cubicBezTo>
                  <a:cubicBezTo>
                    <a:pt x="32310" y="12670"/>
                    <a:pt x="34613" y="16335"/>
                    <a:pt x="39395" y="16335"/>
                  </a:cubicBezTo>
                  <a:cubicBezTo>
                    <a:pt x="44532" y="16335"/>
                    <a:pt x="49315" y="11448"/>
                    <a:pt x="49315" y="6735"/>
                  </a:cubicBezTo>
                  <a:close/>
                  <a:moveTo>
                    <a:pt x="13179" y="95397"/>
                  </a:moveTo>
                  <a:cubicBezTo>
                    <a:pt x="12471" y="97666"/>
                    <a:pt x="11585" y="99760"/>
                    <a:pt x="11585" y="102727"/>
                  </a:cubicBezTo>
                  <a:cubicBezTo>
                    <a:pt x="11585" y="110930"/>
                    <a:pt x="18671" y="117563"/>
                    <a:pt x="28413" y="117563"/>
                  </a:cubicBezTo>
                  <a:cubicBezTo>
                    <a:pt x="46127" y="117563"/>
                    <a:pt x="53921" y="93477"/>
                    <a:pt x="53921" y="90859"/>
                  </a:cubicBezTo>
                  <a:cubicBezTo>
                    <a:pt x="53921" y="88590"/>
                    <a:pt x="51618" y="88590"/>
                    <a:pt x="51086" y="88590"/>
                  </a:cubicBezTo>
                  <a:cubicBezTo>
                    <a:pt x="48607" y="88590"/>
                    <a:pt x="48429" y="89638"/>
                    <a:pt x="47721" y="91557"/>
                  </a:cubicBezTo>
                  <a:cubicBezTo>
                    <a:pt x="43647" y="105520"/>
                    <a:pt x="35853" y="112676"/>
                    <a:pt x="28944" y="112676"/>
                  </a:cubicBezTo>
                  <a:cubicBezTo>
                    <a:pt x="25402" y="112676"/>
                    <a:pt x="24516" y="110407"/>
                    <a:pt x="24516" y="106567"/>
                  </a:cubicBezTo>
                  <a:cubicBezTo>
                    <a:pt x="24516" y="102553"/>
                    <a:pt x="25756" y="99237"/>
                    <a:pt x="27350" y="95397"/>
                  </a:cubicBezTo>
                  <a:cubicBezTo>
                    <a:pt x="29122" y="90685"/>
                    <a:pt x="31070" y="85972"/>
                    <a:pt x="33019" y="81435"/>
                  </a:cubicBezTo>
                  <a:cubicBezTo>
                    <a:pt x="34613" y="77246"/>
                    <a:pt x="40990" y="61364"/>
                    <a:pt x="41698" y="59269"/>
                  </a:cubicBezTo>
                  <a:cubicBezTo>
                    <a:pt x="42230" y="57524"/>
                    <a:pt x="42761" y="55430"/>
                    <a:pt x="42761" y="53684"/>
                  </a:cubicBezTo>
                  <a:cubicBezTo>
                    <a:pt x="42761" y="45481"/>
                    <a:pt x="35676" y="38849"/>
                    <a:pt x="25933" y="38849"/>
                  </a:cubicBezTo>
                  <a:cubicBezTo>
                    <a:pt x="8397" y="38849"/>
                    <a:pt x="248" y="62585"/>
                    <a:pt x="248" y="65552"/>
                  </a:cubicBezTo>
                  <a:cubicBezTo>
                    <a:pt x="248" y="67821"/>
                    <a:pt x="2728" y="67821"/>
                    <a:pt x="3260" y="67821"/>
                  </a:cubicBezTo>
                  <a:cubicBezTo>
                    <a:pt x="5740" y="67821"/>
                    <a:pt x="5917" y="66949"/>
                    <a:pt x="6448" y="65029"/>
                  </a:cubicBezTo>
                  <a:cubicBezTo>
                    <a:pt x="11054" y="50019"/>
                    <a:pt x="18848" y="43736"/>
                    <a:pt x="25402" y="43736"/>
                  </a:cubicBezTo>
                  <a:cubicBezTo>
                    <a:pt x="28236" y="43736"/>
                    <a:pt x="29830" y="45132"/>
                    <a:pt x="29830" y="49845"/>
                  </a:cubicBezTo>
                  <a:cubicBezTo>
                    <a:pt x="29830" y="53859"/>
                    <a:pt x="28767" y="56477"/>
                    <a:pt x="24339" y="67298"/>
                  </a:cubicBezTo>
                  <a:lnTo>
                    <a:pt x="13179" y="95397"/>
                  </a:lnTo>
                  <a:close/>
                </a:path>
              </a:pathLst>
            </a:custGeom>
            <a:solidFill>
              <a:srgbClr val="000000"/>
            </a:solidFill>
            <a:ln w="25372"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F5B2D675-D71B-AF6D-F5B5-2CC4C9B2F50C}"/>
                </a:ext>
              </a:extLst>
            </p:cNvPr>
            <p:cNvSpPr/>
            <p:nvPr>
              <p:custDataLst>
                <p:tags r:id="rId81"/>
              </p:custDataLst>
            </p:nvPr>
          </p:nvSpPr>
          <p:spPr>
            <a:xfrm>
              <a:off x="4726846" y="3794786"/>
              <a:ext cx="59871" cy="110827"/>
            </a:xfrm>
            <a:custGeom>
              <a:avLst/>
              <a:gdLst>
                <a:gd name="connsiteX0" fmla="*/ 36387 w 59871"/>
                <a:gd name="connsiteY0" fmla="*/ 40245 h 110827"/>
                <a:gd name="connsiteX1" fmla="*/ 54455 w 59871"/>
                <a:gd name="connsiteY1" fmla="*/ 40245 h 110827"/>
                <a:gd name="connsiteX2" fmla="*/ 60123 w 59871"/>
                <a:gd name="connsiteY2" fmla="*/ 36406 h 110827"/>
                <a:gd name="connsiteX3" fmla="*/ 54809 w 59871"/>
                <a:gd name="connsiteY3" fmla="*/ 33962 h 110827"/>
                <a:gd name="connsiteX4" fmla="*/ 37981 w 59871"/>
                <a:gd name="connsiteY4" fmla="*/ 33962 h 110827"/>
                <a:gd name="connsiteX5" fmla="*/ 44535 w 59871"/>
                <a:gd name="connsiteY5" fmla="*/ 8132 h 110827"/>
                <a:gd name="connsiteX6" fmla="*/ 45067 w 59871"/>
                <a:gd name="connsiteY6" fmla="*/ 5688 h 110827"/>
                <a:gd name="connsiteX7" fmla="*/ 39044 w 59871"/>
                <a:gd name="connsiteY7" fmla="*/ 103 h 110827"/>
                <a:gd name="connsiteX8" fmla="*/ 30719 w 59871"/>
                <a:gd name="connsiteY8" fmla="*/ 7608 h 110827"/>
                <a:gd name="connsiteX9" fmla="*/ 23987 w 59871"/>
                <a:gd name="connsiteY9" fmla="*/ 33962 h 110827"/>
                <a:gd name="connsiteX10" fmla="*/ 5920 w 59871"/>
                <a:gd name="connsiteY10" fmla="*/ 33962 h 110827"/>
                <a:gd name="connsiteX11" fmla="*/ 251 w 59871"/>
                <a:gd name="connsiteY11" fmla="*/ 37802 h 110827"/>
                <a:gd name="connsiteX12" fmla="*/ 5565 w 59871"/>
                <a:gd name="connsiteY12" fmla="*/ 40245 h 110827"/>
                <a:gd name="connsiteX13" fmla="*/ 22393 w 59871"/>
                <a:gd name="connsiteY13" fmla="*/ 40245 h 110827"/>
                <a:gd name="connsiteX14" fmla="*/ 11942 w 59871"/>
                <a:gd name="connsiteY14" fmla="*/ 81435 h 110827"/>
                <a:gd name="connsiteX15" fmla="*/ 9285 w 59871"/>
                <a:gd name="connsiteY15" fmla="*/ 94350 h 110827"/>
                <a:gd name="connsiteX16" fmla="*/ 28239 w 59871"/>
                <a:gd name="connsiteY16" fmla="*/ 110930 h 110827"/>
                <a:gd name="connsiteX17" fmla="*/ 59060 w 59871"/>
                <a:gd name="connsiteY17" fmla="*/ 84227 h 110827"/>
                <a:gd name="connsiteX18" fmla="*/ 56226 w 59871"/>
                <a:gd name="connsiteY18" fmla="*/ 81958 h 110827"/>
                <a:gd name="connsiteX19" fmla="*/ 52506 w 59871"/>
                <a:gd name="connsiteY19" fmla="*/ 85274 h 110827"/>
                <a:gd name="connsiteX20" fmla="*/ 28770 w 59871"/>
                <a:gd name="connsiteY20" fmla="*/ 106044 h 110827"/>
                <a:gd name="connsiteX21" fmla="*/ 22570 w 59871"/>
                <a:gd name="connsiteY21" fmla="*/ 97492 h 110827"/>
                <a:gd name="connsiteX22" fmla="*/ 23633 w 59871"/>
                <a:gd name="connsiteY22" fmla="*/ 90336 h 110827"/>
                <a:gd name="connsiteX23" fmla="*/ 36387 w 59871"/>
                <a:gd name="connsiteY23" fmla="*/ 40245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87" y="40245"/>
                  </a:moveTo>
                  <a:lnTo>
                    <a:pt x="54455" y="40245"/>
                  </a:lnTo>
                  <a:cubicBezTo>
                    <a:pt x="57820" y="40245"/>
                    <a:pt x="60123" y="40245"/>
                    <a:pt x="60123" y="36406"/>
                  </a:cubicBezTo>
                  <a:cubicBezTo>
                    <a:pt x="60123" y="33962"/>
                    <a:pt x="57820" y="33962"/>
                    <a:pt x="54809" y="33962"/>
                  </a:cubicBezTo>
                  <a:lnTo>
                    <a:pt x="37981" y="33962"/>
                  </a:lnTo>
                  <a:lnTo>
                    <a:pt x="44535" y="8132"/>
                  </a:lnTo>
                  <a:cubicBezTo>
                    <a:pt x="44712" y="7259"/>
                    <a:pt x="45067" y="6386"/>
                    <a:pt x="45067" y="5688"/>
                  </a:cubicBezTo>
                  <a:cubicBezTo>
                    <a:pt x="45067" y="2547"/>
                    <a:pt x="42587" y="103"/>
                    <a:pt x="39044" y="103"/>
                  </a:cubicBezTo>
                  <a:cubicBezTo>
                    <a:pt x="34616" y="103"/>
                    <a:pt x="31959" y="3070"/>
                    <a:pt x="30719" y="7608"/>
                  </a:cubicBezTo>
                  <a:cubicBezTo>
                    <a:pt x="29479" y="11971"/>
                    <a:pt x="31781" y="3594"/>
                    <a:pt x="23987" y="33962"/>
                  </a:cubicBezTo>
                  <a:lnTo>
                    <a:pt x="5920" y="33962"/>
                  </a:lnTo>
                  <a:cubicBezTo>
                    <a:pt x="2554" y="33962"/>
                    <a:pt x="251" y="33962"/>
                    <a:pt x="251" y="37802"/>
                  </a:cubicBezTo>
                  <a:cubicBezTo>
                    <a:pt x="251" y="40245"/>
                    <a:pt x="2377" y="40245"/>
                    <a:pt x="5565" y="40245"/>
                  </a:cubicBezTo>
                  <a:lnTo>
                    <a:pt x="22393" y="40245"/>
                  </a:lnTo>
                  <a:lnTo>
                    <a:pt x="11942" y="81435"/>
                  </a:lnTo>
                  <a:cubicBezTo>
                    <a:pt x="10879" y="85798"/>
                    <a:pt x="9285" y="92081"/>
                    <a:pt x="9285" y="94350"/>
                  </a:cubicBezTo>
                  <a:cubicBezTo>
                    <a:pt x="9285" y="104647"/>
                    <a:pt x="18142" y="110930"/>
                    <a:pt x="28239" y="110930"/>
                  </a:cubicBezTo>
                  <a:cubicBezTo>
                    <a:pt x="47901" y="110930"/>
                    <a:pt x="59060" y="86496"/>
                    <a:pt x="59060" y="84227"/>
                  </a:cubicBezTo>
                  <a:cubicBezTo>
                    <a:pt x="59060" y="81958"/>
                    <a:pt x="56758" y="81958"/>
                    <a:pt x="56226" y="81958"/>
                  </a:cubicBezTo>
                  <a:cubicBezTo>
                    <a:pt x="54101" y="81958"/>
                    <a:pt x="53923" y="82307"/>
                    <a:pt x="52506" y="85274"/>
                  </a:cubicBezTo>
                  <a:cubicBezTo>
                    <a:pt x="47547" y="96270"/>
                    <a:pt x="38513" y="106044"/>
                    <a:pt x="28770" y="106044"/>
                  </a:cubicBezTo>
                  <a:cubicBezTo>
                    <a:pt x="25050" y="106044"/>
                    <a:pt x="22570" y="103775"/>
                    <a:pt x="22570" y="97492"/>
                  </a:cubicBezTo>
                  <a:cubicBezTo>
                    <a:pt x="22570" y="95746"/>
                    <a:pt x="23279" y="92081"/>
                    <a:pt x="23633" y="90336"/>
                  </a:cubicBezTo>
                  <a:lnTo>
                    <a:pt x="36387" y="40245"/>
                  </a:lnTo>
                  <a:close/>
                </a:path>
              </a:pathLst>
            </a:custGeom>
            <a:solidFill>
              <a:srgbClr val="000000"/>
            </a:solidFill>
            <a:ln w="25372"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1F2BA10E-C98C-B00A-A5EB-A238A906E2BE}"/>
                </a:ext>
              </a:extLst>
            </p:cNvPr>
            <p:cNvSpPr/>
            <p:nvPr>
              <p:custDataLst>
                <p:tags r:id="rId82"/>
              </p:custDataLst>
            </p:nvPr>
          </p:nvSpPr>
          <p:spPr>
            <a:xfrm>
              <a:off x="4826718" y="3726272"/>
              <a:ext cx="155626" cy="114691"/>
            </a:xfrm>
            <a:custGeom>
              <a:avLst/>
              <a:gdLst>
                <a:gd name="connsiteX0" fmla="*/ 134625 w 155626"/>
                <a:gd name="connsiteY0" fmla="*/ 33760 h 114691"/>
                <a:gd name="connsiteX1" fmla="*/ 139433 w 155626"/>
                <a:gd name="connsiteY1" fmla="*/ 13066 h 114691"/>
                <a:gd name="connsiteX2" fmla="*/ 127540 w 155626"/>
                <a:gd name="connsiteY2" fmla="*/ 2095 h 114691"/>
                <a:gd name="connsiteX3" fmla="*/ 110839 w 155626"/>
                <a:gd name="connsiteY3" fmla="*/ 15310 h 114691"/>
                <a:gd name="connsiteX4" fmla="*/ 96415 w 155626"/>
                <a:gd name="connsiteY4" fmla="*/ 72157 h 114691"/>
                <a:gd name="connsiteX5" fmla="*/ 92619 w 155626"/>
                <a:gd name="connsiteY5" fmla="*/ 89610 h 114691"/>
                <a:gd name="connsiteX6" fmla="*/ 65289 w 155626"/>
                <a:gd name="connsiteY6" fmla="*/ 105817 h 114691"/>
                <a:gd name="connsiteX7" fmla="*/ 50106 w 155626"/>
                <a:gd name="connsiteY7" fmla="*/ 87615 h 114691"/>
                <a:gd name="connsiteX8" fmla="*/ 65036 w 155626"/>
                <a:gd name="connsiteY8" fmla="*/ 35007 h 114691"/>
                <a:gd name="connsiteX9" fmla="*/ 68326 w 155626"/>
                <a:gd name="connsiteY9" fmla="*/ 22540 h 114691"/>
                <a:gd name="connsiteX10" fmla="*/ 39731 w 155626"/>
                <a:gd name="connsiteY10" fmla="*/ 101 h 114691"/>
                <a:gd name="connsiteX11" fmla="*/ 255 w 155626"/>
                <a:gd name="connsiteY11" fmla="*/ 38996 h 114691"/>
                <a:gd name="connsiteX12" fmla="*/ 6328 w 155626"/>
                <a:gd name="connsiteY12" fmla="*/ 42487 h 114691"/>
                <a:gd name="connsiteX13" fmla="*/ 12149 w 155626"/>
                <a:gd name="connsiteY13" fmla="*/ 39245 h 114691"/>
                <a:gd name="connsiteX14" fmla="*/ 38213 w 155626"/>
                <a:gd name="connsiteY14" fmla="*/ 9077 h 114691"/>
                <a:gd name="connsiteX15" fmla="*/ 42515 w 155626"/>
                <a:gd name="connsiteY15" fmla="*/ 14313 h 114691"/>
                <a:gd name="connsiteX16" fmla="*/ 38466 w 155626"/>
                <a:gd name="connsiteY16" fmla="*/ 30020 h 114691"/>
                <a:gd name="connsiteX17" fmla="*/ 23030 w 155626"/>
                <a:gd name="connsiteY17" fmla="*/ 82380 h 114691"/>
                <a:gd name="connsiteX18" fmla="*/ 63265 w 155626"/>
                <a:gd name="connsiteY18" fmla="*/ 114792 h 114691"/>
                <a:gd name="connsiteX19" fmla="*/ 95402 w 155626"/>
                <a:gd name="connsiteY19" fmla="*/ 101079 h 114691"/>
                <a:gd name="connsiteX20" fmla="*/ 124250 w 155626"/>
                <a:gd name="connsiteY20" fmla="*/ 114792 h 114691"/>
                <a:gd name="connsiteX21" fmla="*/ 146266 w 155626"/>
                <a:gd name="connsiteY21" fmla="*/ 100581 h 114691"/>
                <a:gd name="connsiteX22" fmla="*/ 155882 w 155626"/>
                <a:gd name="connsiteY22" fmla="*/ 75897 h 114691"/>
                <a:gd name="connsiteX23" fmla="*/ 149808 w 155626"/>
                <a:gd name="connsiteY23" fmla="*/ 72406 h 114691"/>
                <a:gd name="connsiteX24" fmla="*/ 144747 w 155626"/>
                <a:gd name="connsiteY24" fmla="*/ 73653 h 114691"/>
                <a:gd name="connsiteX25" fmla="*/ 142723 w 155626"/>
                <a:gd name="connsiteY25" fmla="*/ 80884 h 114691"/>
                <a:gd name="connsiteX26" fmla="*/ 125515 w 155626"/>
                <a:gd name="connsiteY26" fmla="*/ 105817 h 114691"/>
                <a:gd name="connsiteX27" fmla="*/ 119695 w 155626"/>
                <a:gd name="connsiteY27" fmla="*/ 96591 h 114691"/>
                <a:gd name="connsiteX28" fmla="*/ 123238 w 155626"/>
                <a:gd name="connsiteY28" fmla="*/ 78390 h 114691"/>
                <a:gd name="connsiteX29" fmla="*/ 128805 w 155626"/>
                <a:gd name="connsiteY29" fmla="*/ 55951 h 114691"/>
                <a:gd name="connsiteX30" fmla="*/ 134625 w 155626"/>
                <a:gd name="connsiteY30" fmla="*/ 33760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4691">
                  <a:moveTo>
                    <a:pt x="134625" y="33760"/>
                  </a:moveTo>
                  <a:cubicBezTo>
                    <a:pt x="136397" y="26779"/>
                    <a:pt x="139433" y="14811"/>
                    <a:pt x="139433" y="13066"/>
                  </a:cubicBezTo>
                  <a:cubicBezTo>
                    <a:pt x="139433" y="7830"/>
                    <a:pt x="135384" y="2095"/>
                    <a:pt x="127540" y="2095"/>
                  </a:cubicBezTo>
                  <a:cubicBezTo>
                    <a:pt x="123491" y="2095"/>
                    <a:pt x="114128" y="4339"/>
                    <a:pt x="110839" y="15310"/>
                  </a:cubicBezTo>
                  <a:cubicBezTo>
                    <a:pt x="109826" y="18800"/>
                    <a:pt x="98439" y="63929"/>
                    <a:pt x="96415" y="72157"/>
                  </a:cubicBezTo>
                  <a:cubicBezTo>
                    <a:pt x="94896" y="77892"/>
                    <a:pt x="93125" y="85122"/>
                    <a:pt x="92619" y="89610"/>
                  </a:cubicBezTo>
                  <a:cubicBezTo>
                    <a:pt x="88064" y="95594"/>
                    <a:pt x="78195" y="105817"/>
                    <a:pt x="65289" y="105817"/>
                  </a:cubicBezTo>
                  <a:cubicBezTo>
                    <a:pt x="50359" y="105817"/>
                    <a:pt x="50106" y="93350"/>
                    <a:pt x="50106" y="87615"/>
                  </a:cubicBezTo>
                  <a:cubicBezTo>
                    <a:pt x="50106" y="72406"/>
                    <a:pt x="57951" y="52959"/>
                    <a:pt x="65036" y="35007"/>
                  </a:cubicBezTo>
                  <a:cubicBezTo>
                    <a:pt x="67567" y="28524"/>
                    <a:pt x="68326" y="26779"/>
                    <a:pt x="68326" y="22540"/>
                  </a:cubicBezTo>
                  <a:cubicBezTo>
                    <a:pt x="68326" y="8079"/>
                    <a:pt x="53649" y="101"/>
                    <a:pt x="39731" y="101"/>
                  </a:cubicBezTo>
                  <a:cubicBezTo>
                    <a:pt x="12908" y="101"/>
                    <a:pt x="255" y="34010"/>
                    <a:pt x="255" y="38996"/>
                  </a:cubicBezTo>
                  <a:cubicBezTo>
                    <a:pt x="255" y="42487"/>
                    <a:pt x="4051" y="42487"/>
                    <a:pt x="6328" y="42487"/>
                  </a:cubicBezTo>
                  <a:cubicBezTo>
                    <a:pt x="9365" y="42487"/>
                    <a:pt x="11136" y="42487"/>
                    <a:pt x="12149" y="39245"/>
                  </a:cubicBezTo>
                  <a:cubicBezTo>
                    <a:pt x="20499" y="11570"/>
                    <a:pt x="34164" y="9077"/>
                    <a:pt x="38213" y="9077"/>
                  </a:cubicBezTo>
                  <a:cubicBezTo>
                    <a:pt x="39984" y="9077"/>
                    <a:pt x="42515" y="9077"/>
                    <a:pt x="42515" y="14313"/>
                  </a:cubicBezTo>
                  <a:cubicBezTo>
                    <a:pt x="42515" y="20047"/>
                    <a:pt x="39478" y="27028"/>
                    <a:pt x="38466" y="30020"/>
                  </a:cubicBezTo>
                  <a:cubicBezTo>
                    <a:pt x="27838" y="56200"/>
                    <a:pt x="23030" y="70162"/>
                    <a:pt x="23030" y="82380"/>
                  </a:cubicBezTo>
                  <a:cubicBezTo>
                    <a:pt x="23030" y="110803"/>
                    <a:pt x="48335" y="114792"/>
                    <a:pt x="63265" y="114792"/>
                  </a:cubicBezTo>
                  <a:cubicBezTo>
                    <a:pt x="70603" y="114792"/>
                    <a:pt x="81738" y="113795"/>
                    <a:pt x="95402" y="101079"/>
                  </a:cubicBezTo>
                  <a:cubicBezTo>
                    <a:pt x="103500" y="113296"/>
                    <a:pt x="118177" y="114792"/>
                    <a:pt x="124250" y="114792"/>
                  </a:cubicBezTo>
                  <a:cubicBezTo>
                    <a:pt x="133613" y="114792"/>
                    <a:pt x="140952" y="109556"/>
                    <a:pt x="146266" y="100581"/>
                  </a:cubicBezTo>
                  <a:cubicBezTo>
                    <a:pt x="152592" y="90607"/>
                    <a:pt x="155882" y="77144"/>
                    <a:pt x="155882" y="75897"/>
                  </a:cubicBezTo>
                  <a:cubicBezTo>
                    <a:pt x="155882" y="72406"/>
                    <a:pt x="152086" y="72406"/>
                    <a:pt x="149808" y="72406"/>
                  </a:cubicBezTo>
                  <a:cubicBezTo>
                    <a:pt x="147025" y="72406"/>
                    <a:pt x="146013" y="72406"/>
                    <a:pt x="144747" y="73653"/>
                  </a:cubicBezTo>
                  <a:cubicBezTo>
                    <a:pt x="144241" y="74152"/>
                    <a:pt x="144241" y="74650"/>
                    <a:pt x="142723" y="80884"/>
                  </a:cubicBezTo>
                  <a:cubicBezTo>
                    <a:pt x="137662" y="100331"/>
                    <a:pt x="132095" y="105817"/>
                    <a:pt x="125515" y="105817"/>
                  </a:cubicBezTo>
                  <a:cubicBezTo>
                    <a:pt x="121720" y="105817"/>
                    <a:pt x="119695" y="103323"/>
                    <a:pt x="119695" y="96591"/>
                  </a:cubicBezTo>
                  <a:cubicBezTo>
                    <a:pt x="119695" y="92353"/>
                    <a:pt x="120708" y="88363"/>
                    <a:pt x="123238" y="78390"/>
                  </a:cubicBezTo>
                  <a:cubicBezTo>
                    <a:pt x="125009" y="71409"/>
                    <a:pt x="127540" y="61436"/>
                    <a:pt x="128805" y="55951"/>
                  </a:cubicBezTo>
                  <a:lnTo>
                    <a:pt x="134625" y="33760"/>
                  </a:lnTo>
                  <a:close/>
                </a:path>
              </a:pathLst>
            </a:custGeom>
            <a:solidFill>
              <a:srgbClr val="000000"/>
            </a:solidFill>
            <a:ln w="25372"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C7AF286B-48C2-C42A-EEA7-E32C75EC14A2}"/>
                </a:ext>
              </a:extLst>
            </p:cNvPr>
            <p:cNvSpPr/>
            <p:nvPr>
              <p:custDataLst>
                <p:tags r:id="rId83"/>
              </p:custDataLst>
            </p:nvPr>
          </p:nvSpPr>
          <p:spPr>
            <a:xfrm>
              <a:off x="4999278" y="3799225"/>
              <a:ext cx="129840" cy="78887"/>
            </a:xfrm>
            <a:custGeom>
              <a:avLst/>
              <a:gdLst>
                <a:gd name="connsiteX0" fmla="*/ 85110 w 129840"/>
                <a:gd name="connsiteY0" fmla="*/ 21570 h 78887"/>
                <a:gd name="connsiteX1" fmla="*/ 88476 w 129840"/>
                <a:gd name="connsiteY1" fmla="*/ 7607 h 78887"/>
                <a:gd name="connsiteX2" fmla="*/ 82630 w 129840"/>
                <a:gd name="connsiteY2" fmla="*/ 2022 h 78887"/>
                <a:gd name="connsiteX3" fmla="*/ 75013 w 129840"/>
                <a:gd name="connsiteY3" fmla="*/ 7083 h 78887"/>
                <a:gd name="connsiteX4" fmla="*/ 71471 w 129840"/>
                <a:gd name="connsiteY4" fmla="*/ 20173 h 78887"/>
                <a:gd name="connsiteX5" fmla="*/ 66334 w 129840"/>
                <a:gd name="connsiteY5" fmla="*/ 40244 h 78887"/>
                <a:gd name="connsiteX6" fmla="*/ 63499 w 129840"/>
                <a:gd name="connsiteY6" fmla="*/ 56301 h 78887"/>
                <a:gd name="connsiteX7" fmla="*/ 58540 w 129840"/>
                <a:gd name="connsiteY7" fmla="*/ 68344 h 78887"/>
                <a:gd name="connsiteX8" fmla="*/ 46672 w 129840"/>
                <a:gd name="connsiteY8" fmla="*/ 74103 h 78887"/>
                <a:gd name="connsiteX9" fmla="*/ 30729 w 129840"/>
                <a:gd name="connsiteY9" fmla="*/ 58046 h 78887"/>
                <a:gd name="connsiteX10" fmla="*/ 39232 w 129840"/>
                <a:gd name="connsiteY10" fmla="*/ 27329 h 78887"/>
                <a:gd name="connsiteX11" fmla="*/ 42952 w 129840"/>
                <a:gd name="connsiteY11" fmla="*/ 15112 h 78887"/>
                <a:gd name="connsiteX12" fmla="*/ 26124 w 129840"/>
                <a:gd name="connsiteY12" fmla="*/ 277 h 78887"/>
                <a:gd name="connsiteX13" fmla="*/ 262 w 129840"/>
                <a:gd name="connsiteY13" fmla="*/ 26980 h 78887"/>
                <a:gd name="connsiteX14" fmla="*/ 3273 w 129840"/>
                <a:gd name="connsiteY14" fmla="*/ 29249 h 78887"/>
                <a:gd name="connsiteX15" fmla="*/ 6462 w 129840"/>
                <a:gd name="connsiteY15" fmla="*/ 26456 h 78887"/>
                <a:gd name="connsiteX16" fmla="*/ 25592 w 129840"/>
                <a:gd name="connsiteY16" fmla="*/ 5164 h 78887"/>
                <a:gd name="connsiteX17" fmla="*/ 30021 w 129840"/>
                <a:gd name="connsiteY17" fmla="*/ 11272 h 78887"/>
                <a:gd name="connsiteX18" fmla="*/ 27541 w 129840"/>
                <a:gd name="connsiteY18" fmla="*/ 21395 h 78887"/>
                <a:gd name="connsiteX19" fmla="*/ 17444 w 129840"/>
                <a:gd name="connsiteY19" fmla="*/ 55778 h 78887"/>
                <a:gd name="connsiteX20" fmla="*/ 45963 w 129840"/>
                <a:gd name="connsiteY20" fmla="*/ 78990 h 78887"/>
                <a:gd name="connsiteX21" fmla="*/ 65979 w 129840"/>
                <a:gd name="connsiteY21" fmla="*/ 67297 h 78887"/>
                <a:gd name="connsiteX22" fmla="*/ 90601 w 129840"/>
                <a:gd name="connsiteY22" fmla="*/ 78990 h 78887"/>
                <a:gd name="connsiteX23" fmla="*/ 117703 w 129840"/>
                <a:gd name="connsiteY23" fmla="*/ 58396 h 78887"/>
                <a:gd name="connsiteX24" fmla="*/ 130102 w 129840"/>
                <a:gd name="connsiteY24" fmla="*/ 13890 h 78887"/>
                <a:gd name="connsiteX25" fmla="*/ 121246 w 129840"/>
                <a:gd name="connsiteY25" fmla="*/ 102 h 78887"/>
                <a:gd name="connsiteX26" fmla="*/ 111680 w 129840"/>
                <a:gd name="connsiteY26" fmla="*/ 9352 h 78887"/>
                <a:gd name="connsiteX27" fmla="*/ 114692 w 129840"/>
                <a:gd name="connsiteY27" fmla="*/ 14763 h 78887"/>
                <a:gd name="connsiteX28" fmla="*/ 121246 w 129840"/>
                <a:gd name="connsiteY28" fmla="*/ 28725 h 78887"/>
                <a:gd name="connsiteX29" fmla="*/ 91310 w 129840"/>
                <a:gd name="connsiteY29" fmla="*/ 74103 h 78887"/>
                <a:gd name="connsiteX30" fmla="*/ 76962 w 129840"/>
                <a:gd name="connsiteY30" fmla="*/ 58570 h 78887"/>
                <a:gd name="connsiteX31" fmla="*/ 80150 w 129840"/>
                <a:gd name="connsiteY31" fmla="*/ 41117 h 78887"/>
                <a:gd name="connsiteX32" fmla="*/ 85110 w 129840"/>
                <a:gd name="connsiteY32" fmla="*/ 21570 h 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78887">
                  <a:moveTo>
                    <a:pt x="85110" y="21570"/>
                  </a:moveTo>
                  <a:cubicBezTo>
                    <a:pt x="86350" y="16857"/>
                    <a:pt x="88476" y="8480"/>
                    <a:pt x="88476" y="7607"/>
                  </a:cubicBezTo>
                  <a:cubicBezTo>
                    <a:pt x="88476" y="4116"/>
                    <a:pt x="85641" y="2022"/>
                    <a:pt x="82630" y="2022"/>
                  </a:cubicBezTo>
                  <a:cubicBezTo>
                    <a:pt x="79265" y="2022"/>
                    <a:pt x="76076" y="4116"/>
                    <a:pt x="75013" y="7083"/>
                  </a:cubicBezTo>
                  <a:cubicBezTo>
                    <a:pt x="74482" y="8480"/>
                    <a:pt x="72711" y="15810"/>
                    <a:pt x="71471" y="20173"/>
                  </a:cubicBezTo>
                  <a:cubicBezTo>
                    <a:pt x="68991" y="30122"/>
                    <a:pt x="68991" y="30471"/>
                    <a:pt x="66334" y="40244"/>
                  </a:cubicBezTo>
                  <a:cubicBezTo>
                    <a:pt x="64031" y="49844"/>
                    <a:pt x="63677" y="51240"/>
                    <a:pt x="63499" y="56301"/>
                  </a:cubicBezTo>
                  <a:cubicBezTo>
                    <a:pt x="64208" y="59792"/>
                    <a:pt x="62791" y="63108"/>
                    <a:pt x="58540" y="68344"/>
                  </a:cubicBezTo>
                  <a:cubicBezTo>
                    <a:pt x="56237" y="71136"/>
                    <a:pt x="52694" y="74103"/>
                    <a:pt x="46672" y="74103"/>
                  </a:cubicBezTo>
                  <a:cubicBezTo>
                    <a:pt x="39763" y="74103"/>
                    <a:pt x="30729" y="71660"/>
                    <a:pt x="30729" y="58046"/>
                  </a:cubicBezTo>
                  <a:cubicBezTo>
                    <a:pt x="30729" y="49145"/>
                    <a:pt x="35689" y="36230"/>
                    <a:pt x="39232" y="27329"/>
                  </a:cubicBezTo>
                  <a:cubicBezTo>
                    <a:pt x="42243" y="19650"/>
                    <a:pt x="42952" y="18079"/>
                    <a:pt x="42952" y="15112"/>
                  </a:cubicBezTo>
                  <a:cubicBezTo>
                    <a:pt x="42952" y="6734"/>
                    <a:pt x="35689" y="277"/>
                    <a:pt x="26124" y="277"/>
                  </a:cubicBezTo>
                  <a:cubicBezTo>
                    <a:pt x="8233" y="277"/>
                    <a:pt x="262" y="24013"/>
                    <a:pt x="262" y="26980"/>
                  </a:cubicBezTo>
                  <a:cubicBezTo>
                    <a:pt x="262" y="29249"/>
                    <a:pt x="2742" y="29249"/>
                    <a:pt x="3273" y="29249"/>
                  </a:cubicBezTo>
                  <a:cubicBezTo>
                    <a:pt x="5753" y="29249"/>
                    <a:pt x="5930" y="28376"/>
                    <a:pt x="6462" y="26456"/>
                  </a:cubicBezTo>
                  <a:cubicBezTo>
                    <a:pt x="10890" y="11970"/>
                    <a:pt x="18507" y="5164"/>
                    <a:pt x="25592" y="5164"/>
                  </a:cubicBezTo>
                  <a:cubicBezTo>
                    <a:pt x="28604" y="5164"/>
                    <a:pt x="30021" y="7083"/>
                    <a:pt x="30021" y="11272"/>
                  </a:cubicBezTo>
                  <a:cubicBezTo>
                    <a:pt x="30021" y="15286"/>
                    <a:pt x="28427" y="19126"/>
                    <a:pt x="27541" y="21395"/>
                  </a:cubicBezTo>
                  <a:cubicBezTo>
                    <a:pt x="17444" y="46876"/>
                    <a:pt x="17444" y="50367"/>
                    <a:pt x="17444" y="55778"/>
                  </a:cubicBezTo>
                  <a:cubicBezTo>
                    <a:pt x="17444" y="76372"/>
                    <a:pt x="36398" y="78990"/>
                    <a:pt x="45963" y="78990"/>
                  </a:cubicBezTo>
                  <a:cubicBezTo>
                    <a:pt x="49329" y="78990"/>
                    <a:pt x="58008" y="78990"/>
                    <a:pt x="65979" y="67297"/>
                  </a:cubicBezTo>
                  <a:cubicBezTo>
                    <a:pt x="70053" y="75150"/>
                    <a:pt x="79796" y="78990"/>
                    <a:pt x="90601" y="78990"/>
                  </a:cubicBezTo>
                  <a:cubicBezTo>
                    <a:pt x="106366" y="78990"/>
                    <a:pt x="114160" y="65551"/>
                    <a:pt x="117703" y="58396"/>
                  </a:cubicBezTo>
                  <a:cubicBezTo>
                    <a:pt x="125320" y="43735"/>
                    <a:pt x="130102" y="21919"/>
                    <a:pt x="130102" y="13890"/>
                  </a:cubicBezTo>
                  <a:cubicBezTo>
                    <a:pt x="130102" y="800"/>
                    <a:pt x="122486" y="102"/>
                    <a:pt x="121246" y="102"/>
                  </a:cubicBezTo>
                  <a:cubicBezTo>
                    <a:pt x="116640" y="102"/>
                    <a:pt x="111680" y="4815"/>
                    <a:pt x="111680" y="9352"/>
                  </a:cubicBezTo>
                  <a:cubicBezTo>
                    <a:pt x="111680" y="12319"/>
                    <a:pt x="113452" y="13716"/>
                    <a:pt x="114692" y="14763"/>
                  </a:cubicBezTo>
                  <a:cubicBezTo>
                    <a:pt x="118943" y="18253"/>
                    <a:pt x="121246" y="23140"/>
                    <a:pt x="121246" y="28725"/>
                  </a:cubicBezTo>
                  <a:cubicBezTo>
                    <a:pt x="121246" y="30994"/>
                    <a:pt x="113806" y="74103"/>
                    <a:pt x="91310" y="74103"/>
                  </a:cubicBezTo>
                  <a:cubicBezTo>
                    <a:pt x="76962" y="74103"/>
                    <a:pt x="76962" y="61537"/>
                    <a:pt x="76962" y="58570"/>
                  </a:cubicBezTo>
                  <a:cubicBezTo>
                    <a:pt x="76962" y="53858"/>
                    <a:pt x="77670" y="51065"/>
                    <a:pt x="80150" y="41117"/>
                  </a:cubicBezTo>
                  <a:lnTo>
                    <a:pt x="85110" y="21570"/>
                  </a:lnTo>
                  <a:close/>
                </a:path>
              </a:pathLst>
            </a:custGeom>
            <a:solidFill>
              <a:srgbClr val="000000"/>
            </a:solidFill>
            <a:ln w="25372"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2E708F83-3B21-993C-6886-6B6191EC4F19}"/>
                </a:ext>
              </a:extLst>
            </p:cNvPr>
            <p:cNvSpPr/>
            <p:nvPr>
              <p:custDataLst>
                <p:tags r:id="rId84"/>
              </p:custDataLst>
            </p:nvPr>
          </p:nvSpPr>
          <p:spPr>
            <a:xfrm>
              <a:off x="5165897" y="3627037"/>
              <a:ext cx="66046" cy="298946"/>
            </a:xfrm>
            <a:custGeom>
              <a:avLst/>
              <a:gdLst>
                <a:gd name="connsiteX0" fmla="*/ 66315 w 66046"/>
                <a:gd name="connsiteY0" fmla="*/ 149690 h 298946"/>
                <a:gd name="connsiteX1" fmla="*/ 26839 w 66046"/>
                <a:gd name="connsiteY1" fmla="*/ 22034 h 298946"/>
                <a:gd name="connsiteX2" fmla="*/ 3305 w 66046"/>
                <a:gd name="connsiteY2" fmla="*/ 93 h 298946"/>
                <a:gd name="connsiteX3" fmla="*/ 268 w 66046"/>
                <a:gd name="connsiteY3" fmla="*/ 2586 h 298946"/>
                <a:gd name="connsiteX4" fmla="*/ 1787 w 66046"/>
                <a:gd name="connsiteY4" fmla="*/ 5079 h 298946"/>
                <a:gd name="connsiteX5" fmla="*/ 40757 w 66046"/>
                <a:gd name="connsiteY5" fmla="*/ 77884 h 298946"/>
                <a:gd name="connsiteX6" fmla="*/ 48854 w 66046"/>
                <a:gd name="connsiteY6" fmla="*/ 149441 h 298946"/>
                <a:gd name="connsiteX7" fmla="*/ 39997 w 66046"/>
                <a:gd name="connsiteY7" fmla="*/ 224489 h 298946"/>
                <a:gd name="connsiteX8" fmla="*/ 2546 w 66046"/>
                <a:gd name="connsiteY8" fmla="*/ 293304 h 298946"/>
                <a:gd name="connsiteX9" fmla="*/ 268 w 66046"/>
                <a:gd name="connsiteY9" fmla="*/ 296546 h 298946"/>
                <a:gd name="connsiteX10" fmla="*/ 3305 w 66046"/>
                <a:gd name="connsiteY10" fmla="*/ 299039 h 298946"/>
                <a:gd name="connsiteX11" fmla="*/ 24055 w 66046"/>
                <a:gd name="connsiteY11" fmla="*/ 280339 h 298946"/>
                <a:gd name="connsiteX12" fmla="*/ 66315 w 66046"/>
                <a:gd name="connsiteY12" fmla="*/ 149690 h 2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98946">
                  <a:moveTo>
                    <a:pt x="66315" y="149690"/>
                  </a:moveTo>
                  <a:cubicBezTo>
                    <a:pt x="66315" y="114286"/>
                    <a:pt x="59988" y="64170"/>
                    <a:pt x="26839" y="22034"/>
                  </a:cubicBezTo>
                  <a:cubicBezTo>
                    <a:pt x="24308" y="19042"/>
                    <a:pt x="7860" y="93"/>
                    <a:pt x="3305" y="93"/>
                  </a:cubicBezTo>
                  <a:cubicBezTo>
                    <a:pt x="2040" y="93"/>
                    <a:pt x="268" y="591"/>
                    <a:pt x="268" y="2586"/>
                  </a:cubicBezTo>
                  <a:cubicBezTo>
                    <a:pt x="268" y="3583"/>
                    <a:pt x="775" y="4331"/>
                    <a:pt x="1787" y="5079"/>
                  </a:cubicBezTo>
                  <a:cubicBezTo>
                    <a:pt x="13933" y="18044"/>
                    <a:pt x="30381" y="38240"/>
                    <a:pt x="40757" y="77884"/>
                  </a:cubicBezTo>
                  <a:cubicBezTo>
                    <a:pt x="46577" y="100573"/>
                    <a:pt x="48854" y="126253"/>
                    <a:pt x="48854" y="149441"/>
                  </a:cubicBezTo>
                  <a:cubicBezTo>
                    <a:pt x="48854" y="174623"/>
                    <a:pt x="46577" y="200055"/>
                    <a:pt x="39997" y="224489"/>
                  </a:cubicBezTo>
                  <a:cubicBezTo>
                    <a:pt x="30381" y="259396"/>
                    <a:pt x="15452" y="279342"/>
                    <a:pt x="2546" y="293304"/>
                  </a:cubicBezTo>
                  <a:cubicBezTo>
                    <a:pt x="268" y="295548"/>
                    <a:pt x="268" y="296047"/>
                    <a:pt x="268" y="296546"/>
                  </a:cubicBezTo>
                  <a:cubicBezTo>
                    <a:pt x="268" y="298540"/>
                    <a:pt x="2040" y="299039"/>
                    <a:pt x="3305" y="299039"/>
                  </a:cubicBezTo>
                  <a:cubicBezTo>
                    <a:pt x="7101" y="299039"/>
                    <a:pt x="21019" y="283830"/>
                    <a:pt x="24055" y="280339"/>
                  </a:cubicBezTo>
                  <a:cubicBezTo>
                    <a:pt x="49866" y="250170"/>
                    <a:pt x="66315" y="205291"/>
                    <a:pt x="66315" y="149690"/>
                  </a:cubicBezTo>
                  <a:close/>
                </a:path>
              </a:pathLst>
            </a:custGeom>
            <a:solidFill>
              <a:srgbClr val="000000"/>
            </a:solidFill>
            <a:ln w="25372"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BAB78FC9-AA6F-161F-19BF-487833E1D14F}"/>
                </a:ext>
              </a:extLst>
            </p:cNvPr>
            <p:cNvSpPr/>
            <p:nvPr>
              <p:custDataLst>
                <p:tags r:id="rId85"/>
              </p:custDataLst>
            </p:nvPr>
          </p:nvSpPr>
          <p:spPr>
            <a:xfrm>
              <a:off x="3731525" y="3956154"/>
              <a:ext cx="1738409" cy="9972"/>
            </a:xfrm>
            <a:custGeom>
              <a:avLst/>
              <a:gdLst>
                <a:gd name="connsiteX0" fmla="*/ 0 w 1738409"/>
                <a:gd name="connsiteY0" fmla="*/ 0 h 9972"/>
                <a:gd name="connsiteX1" fmla="*/ 1738409 w 1738409"/>
                <a:gd name="connsiteY1" fmla="*/ 0 h 9972"/>
                <a:gd name="connsiteX2" fmla="*/ 1738409 w 1738409"/>
                <a:gd name="connsiteY2" fmla="*/ 9973 h 9972"/>
                <a:gd name="connsiteX3" fmla="*/ 0 w 1738409"/>
                <a:gd name="connsiteY3" fmla="*/ 9973 h 9972"/>
              </a:gdLst>
              <a:ahLst/>
              <a:cxnLst>
                <a:cxn ang="0">
                  <a:pos x="connsiteX0" y="connsiteY0"/>
                </a:cxn>
                <a:cxn ang="0">
                  <a:pos x="connsiteX1" y="connsiteY1"/>
                </a:cxn>
                <a:cxn ang="0">
                  <a:pos x="connsiteX2" y="connsiteY2"/>
                </a:cxn>
                <a:cxn ang="0">
                  <a:pos x="connsiteX3" y="connsiteY3"/>
                </a:cxn>
              </a:cxnLst>
              <a:rect l="l" t="t" r="r" b="b"/>
              <a:pathLst>
                <a:path w="1738409" h="9972">
                  <a:moveTo>
                    <a:pt x="0" y="0"/>
                  </a:moveTo>
                  <a:lnTo>
                    <a:pt x="1738409" y="0"/>
                  </a:lnTo>
                  <a:lnTo>
                    <a:pt x="1738409" y="9973"/>
                  </a:lnTo>
                  <a:lnTo>
                    <a:pt x="0" y="9973"/>
                  </a:lnTo>
                  <a:close/>
                </a:path>
              </a:pathLst>
            </a:custGeom>
            <a:solidFill>
              <a:srgbClr val="000000"/>
            </a:solidFill>
            <a:ln w="25372"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94F27D96-A424-4A16-110F-DA1D3429DF58}"/>
                </a:ext>
              </a:extLst>
            </p:cNvPr>
            <p:cNvSpPr/>
            <p:nvPr>
              <p:custDataLst>
                <p:tags r:id="rId86"/>
              </p:custDataLst>
            </p:nvPr>
          </p:nvSpPr>
          <p:spPr>
            <a:xfrm>
              <a:off x="3745696" y="4020977"/>
              <a:ext cx="238627" cy="249329"/>
            </a:xfrm>
            <a:custGeom>
              <a:avLst/>
              <a:gdLst>
                <a:gd name="connsiteX0" fmla="*/ 92576 w 238627"/>
                <a:gd name="connsiteY0" fmla="*/ 133250 h 249329"/>
                <a:gd name="connsiteX1" fmla="*/ 2743 w 238627"/>
                <a:gd name="connsiteY1" fmla="*/ 242706 h 249329"/>
                <a:gd name="connsiteX2" fmla="*/ 465 w 238627"/>
                <a:gd name="connsiteY2" fmla="*/ 246695 h 249329"/>
                <a:gd name="connsiteX3" fmla="*/ 7298 w 238627"/>
                <a:gd name="connsiteY3" fmla="*/ 249438 h 249329"/>
                <a:gd name="connsiteX4" fmla="*/ 217077 w 238627"/>
                <a:gd name="connsiteY4" fmla="*/ 249438 h 249329"/>
                <a:gd name="connsiteX5" fmla="*/ 238840 w 238627"/>
                <a:gd name="connsiteY5" fmla="*/ 187355 h 249329"/>
                <a:gd name="connsiteX6" fmla="*/ 232513 w 238627"/>
                <a:gd name="connsiteY6" fmla="*/ 187355 h 249329"/>
                <a:gd name="connsiteX7" fmla="*/ 187723 w 238627"/>
                <a:gd name="connsiteY7" fmla="*/ 228494 h 249329"/>
                <a:gd name="connsiteX8" fmla="*/ 129015 w 238627"/>
                <a:gd name="connsiteY8" fmla="*/ 235725 h 249329"/>
                <a:gd name="connsiteX9" fmla="*/ 21469 w 238627"/>
                <a:gd name="connsiteY9" fmla="*/ 235725 h 249329"/>
                <a:gd name="connsiteX10" fmla="*/ 109277 w 238627"/>
                <a:gd name="connsiteY10" fmla="*/ 128762 h 249329"/>
                <a:gd name="connsiteX11" fmla="*/ 111555 w 238627"/>
                <a:gd name="connsiteY11" fmla="*/ 124773 h 249329"/>
                <a:gd name="connsiteX12" fmla="*/ 109783 w 238627"/>
                <a:gd name="connsiteY12" fmla="*/ 121282 h 249329"/>
                <a:gd name="connsiteX13" fmla="*/ 27542 w 238627"/>
                <a:gd name="connsiteY13" fmla="*/ 10081 h 249329"/>
                <a:gd name="connsiteX14" fmla="*/ 127750 w 238627"/>
                <a:gd name="connsiteY14" fmla="*/ 10081 h 249329"/>
                <a:gd name="connsiteX15" fmla="*/ 232513 w 238627"/>
                <a:gd name="connsiteY15" fmla="*/ 58451 h 249329"/>
                <a:gd name="connsiteX16" fmla="*/ 238840 w 238627"/>
                <a:gd name="connsiteY16" fmla="*/ 58451 h 249329"/>
                <a:gd name="connsiteX17" fmla="*/ 217077 w 238627"/>
                <a:gd name="connsiteY17" fmla="*/ 108 h 249329"/>
                <a:gd name="connsiteX18" fmla="*/ 7298 w 238627"/>
                <a:gd name="connsiteY18" fmla="*/ 108 h 249329"/>
                <a:gd name="connsiteX19" fmla="*/ 212 w 238627"/>
                <a:gd name="connsiteY19" fmla="*/ 8087 h 249329"/>
                <a:gd name="connsiteX20" fmla="*/ 92576 w 238627"/>
                <a:gd name="connsiteY20" fmla="*/ 133250 h 24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49329">
                  <a:moveTo>
                    <a:pt x="92576" y="133250"/>
                  </a:moveTo>
                  <a:lnTo>
                    <a:pt x="2743" y="242706"/>
                  </a:lnTo>
                  <a:cubicBezTo>
                    <a:pt x="718" y="245199"/>
                    <a:pt x="465" y="245698"/>
                    <a:pt x="465" y="246695"/>
                  </a:cubicBezTo>
                  <a:cubicBezTo>
                    <a:pt x="465" y="249438"/>
                    <a:pt x="2743" y="249438"/>
                    <a:pt x="7298" y="249438"/>
                  </a:cubicBezTo>
                  <a:lnTo>
                    <a:pt x="217077" y="249438"/>
                  </a:lnTo>
                  <a:lnTo>
                    <a:pt x="238840" y="187355"/>
                  </a:lnTo>
                  <a:lnTo>
                    <a:pt x="232513" y="187355"/>
                  </a:lnTo>
                  <a:cubicBezTo>
                    <a:pt x="226187" y="206054"/>
                    <a:pt x="209233" y="221263"/>
                    <a:pt x="187723" y="228494"/>
                  </a:cubicBezTo>
                  <a:cubicBezTo>
                    <a:pt x="183674" y="229741"/>
                    <a:pt x="166214" y="235725"/>
                    <a:pt x="129015" y="235725"/>
                  </a:cubicBezTo>
                  <a:lnTo>
                    <a:pt x="21469" y="235725"/>
                  </a:lnTo>
                  <a:lnTo>
                    <a:pt x="109277" y="128762"/>
                  </a:lnTo>
                  <a:cubicBezTo>
                    <a:pt x="111049" y="126518"/>
                    <a:pt x="111555" y="125770"/>
                    <a:pt x="111555" y="124773"/>
                  </a:cubicBezTo>
                  <a:cubicBezTo>
                    <a:pt x="111555" y="123776"/>
                    <a:pt x="111302" y="123526"/>
                    <a:pt x="109783" y="121282"/>
                  </a:cubicBezTo>
                  <a:lnTo>
                    <a:pt x="27542" y="10081"/>
                  </a:lnTo>
                  <a:lnTo>
                    <a:pt x="127750" y="10081"/>
                  </a:lnTo>
                  <a:cubicBezTo>
                    <a:pt x="156598" y="10081"/>
                    <a:pt x="214800" y="11826"/>
                    <a:pt x="232513" y="58451"/>
                  </a:cubicBezTo>
                  <a:lnTo>
                    <a:pt x="238840" y="58451"/>
                  </a:lnTo>
                  <a:lnTo>
                    <a:pt x="217077" y="108"/>
                  </a:lnTo>
                  <a:lnTo>
                    <a:pt x="7298" y="108"/>
                  </a:lnTo>
                  <a:cubicBezTo>
                    <a:pt x="465" y="108"/>
                    <a:pt x="212" y="357"/>
                    <a:pt x="212" y="8087"/>
                  </a:cubicBezTo>
                  <a:lnTo>
                    <a:pt x="92576" y="133250"/>
                  </a:lnTo>
                  <a:close/>
                </a:path>
              </a:pathLst>
            </a:custGeom>
            <a:solidFill>
              <a:srgbClr val="000000"/>
            </a:solidFill>
            <a:ln w="25372"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42A5ADF0-8FCB-AC59-5974-FF9E64F6A113}"/>
                </a:ext>
              </a:extLst>
            </p:cNvPr>
            <p:cNvSpPr/>
            <p:nvPr>
              <p:custDataLst>
                <p:tags r:id="rId87"/>
              </p:custDataLst>
            </p:nvPr>
          </p:nvSpPr>
          <p:spPr>
            <a:xfrm>
              <a:off x="4006075" y="4173694"/>
              <a:ext cx="59871" cy="110827"/>
            </a:xfrm>
            <a:custGeom>
              <a:avLst/>
              <a:gdLst>
                <a:gd name="connsiteX0" fmla="*/ 36359 w 59871"/>
                <a:gd name="connsiteY0" fmla="*/ 40261 h 110827"/>
                <a:gd name="connsiteX1" fmla="*/ 54426 w 59871"/>
                <a:gd name="connsiteY1" fmla="*/ 40261 h 110827"/>
                <a:gd name="connsiteX2" fmla="*/ 60095 w 59871"/>
                <a:gd name="connsiteY2" fmla="*/ 36421 h 110827"/>
                <a:gd name="connsiteX3" fmla="*/ 54781 w 59871"/>
                <a:gd name="connsiteY3" fmla="*/ 33977 h 110827"/>
                <a:gd name="connsiteX4" fmla="*/ 37953 w 59871"/>
                <a:gd name="connsiteY4" fmla="*/ 33977 h 110827"/>
                <a:gd name="connsiteX5" fmla="*/ 44507 w 59871"/>
                <a:gd name="connsiteY5" fmla="*/ 8147 h 110827"/>
                <a:gd name="connsiteX6" fmla="*/ 45038 w 59871"/>
                <a:gd name="connsiteY6" fmla="*/ 5703 h 110827"/>
                <a:gd name="connsiteX7" fmla="*/ 39016 w 59871"/>
                <a:gd name="connsiteY7" fmla="*/ 118 h 110827"/>
                <a:gd name="connsiteX8" fmla="*/ 30690 w 59871"/>
                <a:gd name="connsiteY8" fmla="*/ 7623 h 110827"/>
                <a:gd name="connsiteX9" fmla="*/ 23959 w 59871"/>
                <a:gd name="connsiteY9" fmla="*/ 33977 h 110827"/>
                <a:gd name="connsiteX10" fmla="*/ 5891 w 59871"/>
                <a:gd name="connsiteY10" fmla="*/ 33977 h 110827"/>
                <a:gd name="connsiteX11" fmla="*/ 223 w 59871"/>
                <a:gd name="connsiteY11" fmla="*/ 37817 h 110827"/>
                <a:gd name="connsiteX12" fmla="*/ 5537 w 59871"/>
                <a:gd name="connsiteY12" fmla="*/ 40261 h 110827"/>
                <a:gd name="connsiteX13" fmla="*/ 22365 w 59871"/>
                <a:gd name="connsiteY13" fmla="*/ 40261 h 110827"/>
                <a:gd name="connsiteX14" fmla="*/ 11914 w 59871"/>
                <a:gd name="connsiteY14" fmla="*/ 81450 h 110827"/>
                <a:gd name="connsiteX15" fmla="*/ 9257 w 59871"/>
                <a:gd name="connsiteY15" fmla="*/ 94365 h 110827"/>
                <a:gd name="connsiteX16" fmla="*/ 28210 w 59871"/>
                <a:gd name="connsiteY16" fmla="*/ 110946 h 110827"/>
                <a:gd name="connsiteX17" fmla="*/ 59032 w 59871"/>
                <a:gd name="connsiteY17" fmla="*/ 84242 h 110827"/>
                <a:gd name="connsiteX18" fmla="*/ 56198 w 59871"/>
                <a:gd name="connsiteY18" fmla="*/ 81973 h 110827"/>
                <a:gd name="connsiteX19" fmla="*/ 52478 w 59871"/>
                <a:gd name="connsiteY19" fmla="*/ 85289 h 110827"/>
                <a:gd name="connsiteX20" fmla="*/ 28742 w 59871"/>
                <a:gd name="connsiteY20" fmla="*/ 106059 h 110827"/>
                <a:gd name="connsiteX21" fmla="*/ 22542 w 59871"/>
                <a:gd name="connsiteY21" fmla="*/ 97507 h 110827"/>
                <a:gd name="connsiteX22" fmla="*/ 23605 w 59871"/>
                <a:gd name="connsiteY22" fmla="*/ 90351 h 110827"/>
                <a:gd name="connsiteX23" fmla="*/ 36359 w 59871"/>
                <a:gd name="connsiteY23" fmla="*/ 40261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59" y="40261"/>
                  </a:moveTo>
                  <a:lnTo>
                    <a:pt x="54426" y="40261"/>
                  </a:lnTo>
                  <a:cubicBezTo>
                    <a:pt x="57792" y="40261"/>
                    <a:pt x="60095" y="40261"/>
                    <a:pt x="60095" y="36421"/>
                  </a:cubicBezTo>
                  <a:cubicBezTo>
                    <a:pt x="60095" y="33977"/>
                    <a:pt x="57792" y="33977"/>
                    <a:pt x="54781" y="33977"/>
                  </a:cubicBezTo>
                  <a:lnTo>
                    <a:pt x="37953" y="33977"/>
                  </a:lnTo>
                  <a:lnTo>
                    <a:pt x="44507" y="8147"/>
                  </a:lnTo>
                  <a:cubicBezTo>
                    <a:pt x="44684" y="7274"/>
                    <a:pt x="45038" y="6402"/>
                    <a:pt x="45038" y="5703"/>
                  </a:cubicBezTo>
                  <a:cubicBezTo>
                    <a:pt x="45038" y="2562"/>
                    <a:pt x="42558" y="118"/>
                    <a:pt x="39016" y="118"/>
                  </a:cubicBezTo>
                  <a:cubicBezTo>
                    <a:pt x="34587" y="118"/>
                    <a:pt x="31930" y="3085"/>
                    <a:pt x="30690" y="7623"/>
                  </a:cubicBezTo>
                  <a:cubicBezTo>
                    <a:pt x="29450" y="11987"/>
                    <a:pt x="31753" y="3609"/>
                    <a:pt x="23959" y="33977"/>
                  </a:cubicBezTo>
                  <a:lnTo>
                    <a:pt x="5891" y="33977"/>
                  </a:lnTo>
                  <a:cubicBezTo>
                    <a:pt x="2526" y="33977"/>
                    <a:pt x="223" y="33977"/>
                    <a:pt x="223" y="37817"/>
                  </a:cubicBezTo>
                  <a:cubicBezTo>
                    <a:pt x="223" y="40261"/>
                    <a:pt x="2349" y="40261"/>
                    <a:pt x="5537" y="40261"/>
                  </a:cubicBezTo>
                  <a:lnTo>
                    <a:pt x="22365" y="40261"/>
                  </a:lnTo>
                  <a:lnTo>
                    <a:pt x="11914" y="81450"/>
                  </a:lnTo>
                  <a:cubicBezTo>
                    <a:pt x="10851" y="85813"/>
                    <a:pt x="9257" y="92096"/>
                    <a:pt x="9257" y="94365"/>
                  </a:cubicBezTo>
                  <a:cubicBezTo>
                    <a:pt x="9257" y="104662"/>
                    <a:pt x="18114" y="110946"/>
                    <a:pt x="28210" y="110946"/>
                  </a:cubicBezTo>
                  <a:cubicBezTo>
                    <a:pt x="47872" y="110946"/>
                    <a:pt x="59032" y="86511"/>
                    <a:pt x="59032" y="84242"/>
                  </a:cubicBezTo>
                  <a:cubicBezTo>
                    <a:pt x="59032" y="81973"/>
                    <a:pt x="56729" y="81973"/>
                    <a:pt x="56198" y="81973"/>
                  </a:cubicBezTo>
                  <a:cubicBezTo>
                    <a:pt x="54072" y="81973"/>
                    <a:pt x="53895" y="82322"/>
                    <a:pt x="52478" y="85289"/>
                  </a:cubicBezTo>
                  <a:cubicBezTo>
                    <a:pt x="47518" y="96285"/>
                    <a:pt x="38484" y="106059"/>
                    <a:pt x="28742" y="106059"/>
                  </a:cubicBezTo>
                  <a:cubicBezTo>
                    <a:pt x="25022" y="106059"/>
                    <a:pt x="22542" y="103790"/>
                    <a:pt x="22542" y="97507"/>
                  </a:cubicBezTo>
                  <a:cubicBezTo>
                    <a:pt x="22542" y="95761"/>
                    <a:pt x="23251" y="92096"/>
                    <a:pt x="23605" y="90351"/>
                  </a:cubicBezTo>
                  <a:lnTo>
                    <a:pt x="36359" y="40261"/>
                  </a:lnTo>
                  <a:close/>
                </a:path>
              </a:pathLst>
            </a:custGeom>
            <a:solidFill>
              <a:srgbClr val="000000"/>
            </a:solidFill>
            <a:ln w="25372"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D5AF43D0-AC6E-DCCE-00FA-F1352DAEA423}"/>
                </a:ext>
              </a:extLst>
            </p:cNvPr>
            <p:cNvSpPr/>
            <p:nvPr>
              <p:custDataLst>
                <p:tags r:id="rId88"/>
              </p:custDataLst>
            </p:nvPr>
          </p:nvSpPr>
          <p:spPr>
            <a:xfrm>
              <a:off x="4136990" y="4096276"/>
              <a:ext cx="97930" cy="114442"/>
            </a:xfrm>
            <a:custGeom>
              <a:avLst/>
              <a:gdLst>
                <a:gd name="connsiteX0" fmla="*/ 21484 w 97930"/>
                <a:gd name="connsiteY0" fmla="*/ 48984 h 114442"/>
                <a:gd name="connsiteX1" fmla="*/ 52863 w 97930"/>
                <a:gd name="connsiteY1" fmla="*/ 5601 h 114442"/>
                <a:gd name="connsiteX2" fmla="*/ 81457 w 97930"/>
                <a:gd name="connsiteY2" fmla="*/ 48984 h 114442"/>
                <a:gd name="connsiteX3" fmla="*/ 21484 w 97930"/>
                <a:gd name="connsiteY3" fmla="*/ 48984 h 114442"/>
                <a:gd name="connsiteX4" fmla="*/ 21231 w 97930"/>
                <a:gd name="connsiteY4" fmla="*/ 54220 h 114442"/>
                <a:gd name="connsiteX5" fmla="*/ 91833 w 97930"/>
                <a:gd name="connsiteY5" fmla="*/ 54220 h 114442"/>
                <a:gd name="connsiteX6" fmla="*/ 98159 w 97930"/>
                <a:gd name="connsiteY6" fmla="*/ 48984 h 114442"/>
                <a:gd name="connsiteX7" fmla="*/ 52863 w 97930"/>
                <a:gd name="connsiteY7" fmla="*/ 115 h 114442"/>
                <a:gd name="connsiteX8" fmla="*/ 228 w 97930"/>
                <a:gd name="connsiteY8" fmla="*/ 56963 h 114442"/>
                <a:gd name="connsiteX9" fmla="*/ 55899 w 97930"/>
                <a:gd name="connsiteY9" fmla="*/ 114558 h 114442"/>
                <a:gd name="connsiteX10" fmla="*/ 98159 w 97930"/>
                <a:gd name="connsiteY10" fmla="*/ 82145 h 114442"/>
                <a:gd name="connsiteX11" fmla="*/ 94869 w 97930"/>
                <a:gd name="connsiteY11" fmla="*/ 79153 h 114442"/>
                <a:gd name="connsiteX12" fmla="*/ 91580 w 97930"/>
                <a:gd name="connsiteY12" fmla="*/ 82644 h 114442"/>
                <a:gd name="connsiteX13" fmla="*/ 57418 w 97930"/>
                <a:gd name="connsiteY13" fmla="*/ 108325 h 114442"/>
                <a:gd name="connsiteX14" fmla="*/ 28823 w 97930"/>
                <a:gd name="connsiteY14" fmla="*/ 91619 h 114442"/>
                <a:gd name="connsiteX15" fmla="*/ 21231 w 97930"/>
                <a:gd name="connsiteY15" fmla="*/ 54220 h 11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4442">
                  <a:moveTo>
                    <a:pt x="21484" y="48984"/>
                  </a:moveTo>
                  <a:cubicBezTo>
                    <a:pt x="23003" y="11834"/>
                    <a:pt x="44259" y="5601"/>
                    <a:pt x="52863" y="5601"/>
                  </a:cubicBezTo>
                  <a:cubicBezTo>
                    <a:pt x="78927" y="5601"/>
                    <a:pt x="81457" y="39260"/>
                    <a:pt x="81457" y="48984"/>
                  </a:cubicBezTo>
                  <a:lnTo>
                    <a:pt x="21484" y="48984"/>
                  </a:lnTo>
                  <a:close/>
                  <a:moveTo>
                    <a:pt x="21231" y="54220"/>
                  </a:moveTo>
                  <a:lnTo>
                    <a:pt x="91833" y="54220"/>
                  </a:lnTo>
                  <a:cubicBezTo>
                    <a:pt x="97400" y="54220"/>
                    <a:pt x="98159" y="54220"/>
                    <a:pt x="98159" y="48984"/>
                  </a:cubicBezTo>
                  <a:cubicBezTo>
                    <a:pt x="98159" y="24300"/>
                    <a:pt x="84494" y="115"/>
                    <a:pt x="52863" y="115"/>
                  </a:cubicBezTo>
                  <a:cubicBezTo>
                    <a:pt x="23509" y="115"/>
                    <a:pt x="228" y="25796"/>
                    <a:pt x="228" y="56963"/>
                  </a:cubicBezTo>
                  <a:cubicBezTo>
                    <a:pt x="228" y="90373"/>
                    <a:pt x="26798" y="114558"/>
                    <a:pt x="55899" y="114558"/>
                  </a:cubicBezTo>
                  <a:cubicBezTo>
                    <a:pt x="86772" y="114558"/>
                    <a:pt x="98159" y="86882"/>
                    <a:pt x="98159" y="82145"/>
                  </a:cubicBezTo>
                  <a:cubicBezTo>
                    <a:pt x="98159" y="79652"/>
                    <a:pt x="96134" y="79153"/>
                    <a:pt x="94869" y="79153"/>
                  </a:cubicBezTo>
                  <a:cubicBezTo>
                    <a:pt x="92592" y="79153"/>
                    <a:pt x="92086" y="80649"/>
                    <a:pt x="91580" y="82644"/>
                  </a:cubicBezTo>
                  <a:cubicBezTo>
                    <a:pt x="82723" y="108325"/>
                    <a:pt x="59948" y="108325"/>
                    <a:pt x="57418" y="108325"/>
                  </a:cubicBezTo>
                  <a:cubicBezTo>
                    <a:pt x="44765" y="108325"/>
                    <a:pt x="34643" y="100845"/>
                    <a:pt x="28823" y="91619"/>
                  </a:cubicBezTo>
                  <a:cubicBezTo>
                    <a:pt x="21231" y="79652"/>
                    <a:pt x="21231" y="63196"/>
                    <a:pt x="21231" y="54220"/>
                  </a:cubicBezTo>
                  <a:close/>
                </a:path>
              </a:pathLst>
            </a:custGeom>
            <a:solidFill>
              <a:srgbClr val="000000"/>
            </a:solidFill>
            <a:ln w="25372"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DA740CC2-005A-F756-FE99-37C4F0D6D9EF}"/>
                </a:ext>
              </a:extLst>
            </p:cNvPr>
            <p:cNvSpPr/>
            <p:nvPr>
              <p:custDataLst>
                <p:tags r:id="rId89"/>
              </p:custDataLst>
            </p:nvPr>
          </p:nvSpPr>
          <p:spPr>
            <a:xfrm>
              <a:off x="4245409" y="4100515"/>
              <a:ext cx="127537" cy="107461"/>
            </a:xfrm>
            <a:custGeom>
              <a:avLst/>
              <a:gdLst>
                <a:gd name="connsiteX0" fmla="*/ 69822 w 127537"/>
                <a:gd name="connsiteY0" fmla="*/ 48984 h 107461"/>
                <a:gd name="connsiteX1" fmla="*/ 93102 w 127537"/>
                <a:gd name="connsiteY1" fmla="*/ 20810 h 107461"/>
                <a:gd name="connsiteX2" fmla="*/ 123215 w 127537"/>
                <a:gd name="connsiteY2" fmla="*/ 7845 h 107461"/>
                <a:gd name="connsiteX3" fmla="*/ 123215 w 127537"/>
                <a:gd name="connsiteY3" fmla="*/ 115 h 107461"/>
                <a:gd name="connsiteX4" fmla="*/ 102465 w 127537"/>
                <a:gd name="connsiteY4" fmla="*/ 863 h 107461"/>
                <a:gd name="connsiteX5" fmla="*/ 78172 w 127537"/>
                <a:gd name="connsiteY5" fmla="*/ 115 h 107461"/>
                <a:gd name="connsiteX6" fmla="*/ 78172 w 127537"/>
                <a:gd name="connsiteY6" fmla="*/ 7845 h 107461"/>
                <a:gd name="connsiteX7" fmla="*/ 85511 w 127537"/>
                <a:gd name="connsiteY7" fmla="*/ 15574 h 107461"/>
                <a:gd name="connsiteX8" fmla="*/ 81715 w 127537"/>
                <a:gd name="connsiteY8" fmla="*/ 24300 h 107461"/>
                <a:gd name="connsiteX9" fmla="*/ 66026 w 127537"/>
                <a:gd name="connsiteY9" fmla="*/ 43748 h 107461"/>
                <a:gd name="connsiteX10" fmla="*/ 46288 w 127537"/>
                <a:gd name="connsiteY10" fmla="*/ 18566 h 107461"/>
                <a:gd name="connsiteX11" fmla="*/ 44010 w 127537"/>
                <a:gd name="connsiteY11" fmla="*/ 14078 h 107461"/>
                <a:gd name="connsiteX12" fmla="*/ 52867 w 127537"/>
                <a:gd name="connsiteY12" fmla="*/ 7845 h 107461"/>
                <a:gd name="connsiteX13" fmla="*/ 52867 w 127537"/>
                <a:gd name="connsiteY13" fmla="*/ 115 h 107461"/>
                <a:gd name="connsiteX14" fmla="*/ 25538 w 127537"/>
                <a:gd name="connsiteY14" fmla="*/ 863 h 107461"/>
                <a:gd name="connsiteX15" fmla="*/ 1498 w 127537"/>
                <a:gd name="connsiteY15" fmla="*/ 115 h 107461"/>
                <a:gd name="connsiteX16" fmla="*/ 1498 w 127537"/>
                <a:gd name="connsiteY16" fmla="*/ 7845 h 107461"/>
                <a:gd name="connsiteX17" fmla="*/ 31358 w 127537"/>
                <a:gd name="connsiteY17" fmla="*/ 23054 h 107461"/>
                <a:gd name="connsiteX18" fmla="*/ 56410 w 127537"/>
                <a:gd name="connsiteY18" fmla="*/ 55217 h 107461"/>
                <a:gd name="connsiteX19" fmla="*/ 32623 w 127537"/>
                <a:gd name="connsiteY19" fmla="*/ 84888 h 107461"/>
                <a:gd name="connsiteX20" fmla="*/ 233 w 127537"/>
                <a:gd name="connsiteY20" fmla="*/ 99847 h 107461"/>
                <a:gd name="connsiteX21" fmla="*/ 233 w 127537"/>
                <a:gd name="connsiteY21" fmla="*/ 107577 h 107461"/>
                <a:gd name="connsiteX22" fmla="*/ 21236 w 127537"/>
                <a:gd name="connsiteY22" fmla="*/ 106829 h 107461"/>
                <a:gd name="connsiteX23" fmla="*/ 45276 w 127537"/>
                <a:gd name="connsiteY23" fmla="*/ 107577 h 107461"/>
                <a:gd name="connsiteX24" fmla="*/ 45276 w 127537"/>
                <a:gd name="connsiteY24" fmla="*/ 99847 h 107461"/>
                <a:gd name="connsiteX25" fmla="*/ 37937 w 127537"/>
                <a:gd name="connsiteY25" fmla="*/ 92118 h 107461"/>
                <a:gd name="connsiteX26" fmla="*/ 60712 w 127537"/>
                <a:gd name="connsiteY26" fmla="*/ 60453 h 107461"/>
                <a:gd name="connsiteX27" fmla="*/ 79944 w 127537"/>
                <a:gd name="connsiteY27" fmla="*/ 85386 h 107461"/>
                <a:gd name="connsiteX28" fmla="*/ 85258 w 127537"/>
                <a:gd name="connsiteY28" fmla="*/ 93614 h 107461"/>
                <a:gd name="connsiteX29" fmla="*/ 76148 w 127537"/>
                <a:gd name="connsiteY29" fmla="*/ 99847 h 107461"/>
                <a:gd name="connsiteX30" fmla="*/ 76148 w 127537"/>
                <a:gd name="connsiteY30" fmla="*/ 107577 h 107461"/>
                <a:gd name="connsiteX31" fmla="*/ 103477 w 127537"/>
                <a:gd name="connsiteY31" fmla="*/ 106829 h 107461"/>
                <a:gd name="connsiteX32" fmla="*/ 127770 w 127537"/>
                <a:gd name="connsiteY32" fmla="*/ 107577 h 107461"/>
                <a:gd name="connsiteX33" fmla="*/ 127770 w 127537"/>
                <a:gd name="connsiteY33" fmla="*/ 99847 h 107461"/>
                <a:gd name="connsiteX34" fmla="*/ 103730 w 127537"/>
                <a:gd name="connsiteY34" fmla="*/ 92118 h 107461"/>
                <a:gd name="connsiteX35" fmla="*/ 69822 w 127537"/>
                <a:gd name="connsiteY35" fmla="*/ 48984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7461">
                  <a:moveTo>
                    <a:pt x="69822" y="48984"/>
                  </a:moveTo>
                  <a:cubicBezTo>
                    <a:pt x="77413" y="39510"/>
                    <a:pt x="87029" y="27292"/>
                    <a:pt x="93102" y="20810"/>
                  </a:cubicBezTo>
                  <a:cubicBezTo>
                    <a:pt x="100947" y="11834"/>
                    <a:pt x="111322" y="8094"/>
                    <a:pt x="123215" y="7845"/>
                  </a:cubicBezTo>
                  <a:lnTo>
                    <a:pt x="123215" y="115"/>
                  </a:lnTo>
                  <a:cubicBezTo>
                    <a:pt x="116636" y="614"/>
                    <a:pt x="109044" y="863"/>
                    <a:pt x="102465" y="863"/>
                  </a:cubicBezTo>
                  <a:cubicBezTo>
                    <a:pt x="94874" y="863"/>
                    <a:pt x="81462" y="365"/>
                    <a:pt x="78172" y="115"/>
                  </a:cubicBezTo>
                  <a:lnTo>
                    <a:pt x="78172" y="7845"/>
                  </a:lnTo>
                  <a:cubicBezTo>
                    <a:pt x="83486" y="8343"/>
                    <a:pt x="85511" y="11585"/>
                    <a:pt x="85511" y="15574"/>
                  </a:cubicBezTo>
                  <a:cubicBezTo>
                    <a:pt x="85511" y="19563"/>
                    <a:pt x="82980" y="22804"/>
                    <a:pt x="81715" y="24300"/>
                  </a:cubicBezTo>
                  <a:lnTo>
                    <a:pt x="66026" y="43748"/>
                  </a:lnTo>
                  <a:lnTo>
                    <a:pt x="46288" y="18566"/>
                  </a:lnTo>
                  <a:cubicBezTo>
                    <a:pt x="44010" y="16073"/>
                    <a:pt x="44010" y="15574"/>
                    <a:pt x="44010" y="14078"/>
                  </a:cubicBezTo>
                  <a:cubicBezTo>
                    <a:pt x="44010" y="10338"/>
                    <a:pt x="47806" y="8094"/>
                    <a:pt x="52867" y="7845"/>
                  </a:cubicBezTo>
                  <a:lnTo>
                    <a:pt x="52867" y="115"/>
                  </a:lnTo>
                  <a:cubicBezTo>
                    <a:pt x="46288" y="365"/>
                    <a:pt x="29586" y="863"/>
                    <a:pt x="25538" y="863"/>
                  </a:cubicBezTo>
                  <a:cubicBezTo>
                    <a:pt x="20224" y="863"/>
                    <a:pt x="8330" y="614"/>
                    <a:pt x="1498" y="115"/>
                  </a:cubicBezTo>
                  <a:lnTo>
                    <a:pt x="1498" y="7845"/>
                  </a:lnTo>
                  <a:cubicBezTo>
                    <a:pt x="19211" y="7845"/>
                    <a:pt x="19464" y="8094"/>
                    <a:pt x="31358" y="23054"/>
                  </a:cubicBezTo>
                  <a:lnTo>
                    <a:pt x="56410" y="55217"/>
                  </a:lnTo>
                  <a:lnTo>
                    <a:pt x="32623" y="84888"/>
                  </a:lnTo>
                  <a:cubicBezTo>
                    <a:pt x="20477" y="99349"/>
                    <a:pt x="5547" y="99847"/>
                    <a:pt x="233" y="99847"/>
                  </a:cubicBezTo>
                  <a:lnTo>
                    <a:pt x="233" y="107577"/>
                  </a:lnTo>
                  <a:cubicBezTo>
                    <a:pt x="6812" y="107078"/>
                    <a:pt x="14656" y="106829"/>
                    <a:pt x="21236" y="106829"/>
                  </a:cubicBezTo>
                  <a:cubicBezTo>
                    <a:pt x="28574" y="106829"/>
                    <a:pt x="39202" y="107327"/>
                    <a:pt x="45276" y="107577"/>
                  </a:cubicBezTo>
                  <a:lnTo>
                    <a:pt x="45276" y="99847"/>
                  </a:lnTo>
                  <a:cubicBezTo>
                    <a:pt x="39708" y="99099"/>
                    <a:pt x="37937" y="95858"/>
                    <a:pt x="37937" y="92118"/>
                  </a:cubicBezTo>
                  <a:cubicBezTo>
                    <a:pt x="37937" y="86633"/>
                    <a:pt x="45276" y="78405"/>
                    <a:pt x="60712" y="60453"/>
                  </a:cubicBezTo>
                  <a:lnTo>
                    <a:pt x="79944" y="85386"/>
                  </a:lnTo>
                  <a:cubicBezTo>
                    <a:pt x="81968" y="88129"/>
                    <a:pt x="85258" y="92118"/>
                    <a:pt x="85258" y="93614"/>
                  </a:cubicBezTo>
                  <a:cubicBezTo>
                    <a:pt x="85258" y="95858"/>
                    <a:pt x="82980" y="99598"/>
                    <a:pt x="76148" y="99847"/>
                  </a:cubicBezTo>
                  <a:lnTo>
                    <a:pt x="76148" y="107577"/>
                  </a:lnTo>
                  <a:cubicBezTo>
                    <a:pt x="83739" y="107327"/>
                    <a:pt x="97910" y="106829"/>
                    <a:pt x="103477" y="106829"/>
                  </a:cubicBezTo>
                  <a:cubicBezTo>
                    <a:pt x="110310" y="106829"/>
                    <a:pt x="120179" y="107078"/>
                    <a:pt x="127770" y="107577"/>
                  </a:cubicBezTo>
                  <a:lnTo>
                    <a:pt x="127770" y="99847"/>
                  </a:lnTo>
                  <a:cubicBezTo>
                    <a:pt x="114105" y="99847"/>
                    <a:pt x="109551" y="99349"/>
                    <a:pt x="103730" y="92118"/>
                  </a:cubicBezTo>
                  <a:lnTo>
                    <a:pt x="69822" y="48984"/>
                  </a:lnTo>
                  <a:close/>
                </a:path>
              </a:pathLst>
            </a:custGeom>
            <a:solidFill>
              <a:srgbClr val="000000"/>
            </a:solidFill>
            <a:ln w="25372"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47345E5C-744D-2F4C-BDA8-4B5F4259524D}"/>
                </a:ext>
              </a:extLst>
            </p:cNvPr>
            <p:cNvSpPr/>
            <p:nvPr>
              <p:custDataLst>
                <p:tags r:id="rId90"/>
              </p:custDataLst>
            </p:nvPr>
          </p:nvSpPr>
          <p:spPr>
            <a:xfrm>
              <a:off x="4383013" y="4097772"/>
              <a:ext cx="124754" cy="158573"/>
            </a:xfrm>
            <a:custGeom>
              <a:avLst/>
              <a:gdLst>
                <a:gd name="connsiteX0" fmla="*/ 36677 w 124754"/>
                <a:gd name="connsiteY0" fmla="*/ 16571 h 158573"/>
                <a:gd name="connsiteX1" fmla="*/ 36677 w 124754"/>
                <a:gd name="connsiteY1" fmla="*/ 115 h 158573"/>
                <a:gd name="connsiteX2" fmla="*/ 238 w 124754"/>
                <a:gd name="connsiteY2" fmla="*/ 2858 h 158573"/>
                <a:gd name="connsiteX3" fmla="*/ 238 w 124754"/>
                <a:gd name="connsiteY3" fmla="*/ 10587 h 158573"/>
                <a:gd name="connsiteX4" fmla="*/ 19976 w 124754"/>
                <a:gd name="connsiteY4" fmla="*/ 23054 h 158573"/>
                <a:gd name="connsiteX5" fmla="*/ 19976 w 124754"/>
                <a:gd name="connsiteY5" fmla="*/ 139740 h 158573"/>
                <a:gd name="connsiteX6" fmla="*/ 238 w 124754"/>
                <a:gd name="connsiteY6" fmla="*/ 150960 h 158573"/>
                <a:gd name="connsiteX7" fmla="*/ 238 w 124754"/>
                <a:gd name="connsiteY7" fmla="*/ 158689 h 158573"/>
                <a:gd name="connsiteX8" fmla="*/ 28579 w 124754"/>
                <a:gd name="connsiteY8" fmla="*/ 157941 h 158573"/>
                <a:gd name="connsiteX9" fmla="*/ 57174 w 124754"/>
                <a:gd name="connsiteY9" fmla="*/ 158689 h 158573"/>
                <a:gd name="connsiteX10" fmla="*/ 57174 w 124754"/>
                <a:gd name="connsiteY10" fmla="*/ 150960 h 158573"/>
                <a:gd name="connsiteX11" fmla="*/ 37436 w 124754"/>
                <a:gd name="connsiteY11" fmla="*/ 139740 h 158573"/>
                <a:gd name="connsiteX12" fmla="*/ 37436 w 124754"/>
                <a:gd name="connsiteY12" fmla="*/ 97853 h 158573"/>
                <a:gd name="connsiteX13" fmla="*/ 37436 w 124754"/>
                <a:gd name="connsiteY13" fmla="*/ 95609 h 158573"/>
                <a:gd name="connsiteX14" fmla="*/ 68562 w 124754"/>
                <a:gd name="connsiteY14" fmla="*/ 113062 h 158573"/>
                <a:gd name="connsiteX15" fmla="*/ 124992 w 124754"/>
                <a:gd name="connsiteY15" fmla="*/ 56464 h 158573"/>
                <a:gd name="connsiteX16" fmla="*/ 72104 w 124754"/>
                <a:gd name="connsiteY16" fmla="*/ 115 h 158573"/>
                <a:gd name="connsiteX17" fmla="*/ 36677 w 124754"/>
                <a:gd name="connsiteY17" fmla="*/ 16571 h 158573"/>
                <a:gd name="connsiteX18" fmla="*/ 37436 w 124754"/>
                <a:gd name="connsiteY18" fmla="*/ 81896 h 158573"/>
                <a:gd name="connsiteX19" fmla="*/ 37436 w 124754"/>
                <a:gd name="connsiteY19" fmla="*/ 26295 h 158573"/>
                <a:gd name="connsiteX20" fmla="*/ 70080 w 124754"/>
                <a:gd name="connsiteY20" fmla="*/ 6349 h 158573"/>
                <a:gd name="connsiteX21" fmla="*/ 103989 w 124754"/>
                <a:gd name="connsiteY21" fmla="*/ 56464 h 158573"/>
                <a:gd name="connsiteX22" fmla="*/ 67549 w 124754"/>
                <a:gd name="connsiteY22" fmla="*/ 107577 h 158573"/>
                <a:gd name="connsiteX23" fmla="*/ 40979 w 124754"/>
                <a:gd name="connsiteY23" fmla="*/ 92367 h 158573"/>
                <a:gd name="connsiteX24" fmla="*/ 37436 w 124754"/>
                <a:gd name="connsiteY24" fmla="*/ 81896 h 15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8573">
                  <a:moveTo>
                    <a:pt x="36677" y="16571"/>
                  </a:moveTo>
                  <a:lnTo>
                    <a:pt x="36677" y="115"/>
                  </a:lnTo>
                  <a:lnTo>
                    <a:pt x="238" y="2858"/>
                  </a:lnTo>
                  <a:lnTo>
                    <a:pt x="238" y="10587"/>
                  </a:lnTo>
                  <a:cubicBezTo>
                    <a:pt x="18204" y="10587"/>
                    <a:pt x="19976" y="12083"/>
                    <a:pt x="19976" y="23054"/>
                  </a:cubicBezTo>
                  <a:lnTo>
                    <a:pt x="19976" y="139740"/>
                  </a:lnTo>
                  <a:cubicBezTo>
                    <a:pt x="19976" y="150960"/>
                    <a:pt x="17192" y="150960"/>
                    <a:pt x="238" y="150960"/>
                  </a:cubicBezTo>
                  <a:lnTo>
                    <a:pt x="238" y="158689"/>
                  </a:lnTo>
                  <a:cubicBezTo>
                    <a:pt x="8842" y="158440"/>
                    <a:pt x="22000" y="157941"/>
                    <a:pt x="28579" y="157941"/>
                  </a:cubicBezTo>
                  <a:cubicBezTo>
                    <a:pt x="35412" y="157941"/>
                    <a:pt x="48317" y="158440"/>
                    <a:pt x="57174" y="158689"/>
                  </a:cubicBezTo>
                  <a:lnTo>
                    <a:pt x="57174" y="150960"/>
                  </a:lnTo>
                  <a:cubicBezTo>
                    <a:pt x="40220" y="150960"/>
                    <a:pt x="37436" y="150960"/>
                    <a:pt x="37436" y="139740"/>
                  </a:cubicBezTo>
                  <a:lnTo>
                    <a:pt x="37436" y="97853"/>
                  </a:lnTo>
                  <a:lnTo>
                    <a:pt x="37436" y="95609"/>
                  </a:lnTo>
                  <a:cubicBezTo>
                    <a:pt x="38702" y="99598"/>
                    <a:pt x="49330" y="113062"/>
                    <a:pt x="68562" y="113062"/>
                  </a:cubicBezTo>
                  <a:cubicBezTo>
                    <a:pt x="98675" y="113062"/>
                    <a:pt x="124992" y="88628"/>
                    <a:pt x="124992" y="56464"/>
                  </a:cubicBezTo>
                  <a:cubicBezTo>
                    <a:pt x="124992" y="24799"/>
                    <a:pt x="100446" y="115"/>
                    <a:pt x="72104" y="115"/>
                  </a:cubicBezTo>
                  <a:cubicBezTo>
                    <a:pt x="52366" y="115"/>
                    <a:pt x="41738" y="11086"/>
                    <a:pt x="36677" y="16571"/>
                  </a:cubicBezTo>
                  <a:close/>
                  <a:moveTo>
                    <a:pt x="37436" y="81896"/>
                  </a:moveTo>
                  <a:lnTo>
                    <a:pt x="37436" y="26295"/>
                  </a:lnTo>
                  <a:cubicBezTo>
                    <a:pt x="44775" y="13579"/>
                    <a:pt x="57174" y="6349"/>
                    <a:pt x="70080" y="6349"/>
                  </a:cubicBezTo>
                  <a:cubicBezTo>
                    <a:pt x="88553" y="6349"/>
                    <a:pt x="103989" y="28290"/>
                    <a:pt x="103989" y="56464"/>
                  </a:cubicBezTo>
                  <a:cubicBezTo>
                    <a:pt x="103989" y="86633"/>
                    <a:pt x="86275" y="107577"/>
                    <a:pt x="67549" y="107577"/>
                  </a:cubicBezTo>
                  <a:cubicBezTo>
                    <a:pt x="57427" y="107577"/>
                    <a:pt x="47811" y="102590"/>
                    <a:pt x="40979" y="92367"/>
                  </a:cubicBezTo>
                  <a:cubicBezTo>
                    <a:pt x="37436" y="87132"/>
                    <a:pt x="37436" y="86882"/>
                    <a:pt x="37436" y="81896"/>
                  </a:cubicBezTo>
                  <a:close/>
                </a:path>
              </a:pathLst>
            </a:custGeom>
            <a:solidFill>
              <a:srgbClr val="000000"/>
            </a:solidFill>
            <a:ln w="25372"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C8673480-1321-A394-1DA3-D3CDE85AF84C}"/>
                </a:ext>
              </a:extLst>
            </p:cNvPr>
            <p:cNvSpPr/>
            <p:nvPr>
              <p:custDataLst>
                <p:tags r:id="rId91"/>
              </p:custDataLst>
            </p:nvPr>
          </p:nvSpPr>
          <p:spPr>
            <a:xfrm>
              <a:off x="4597150" y="3996044"/>
              <a:ext cx="66046" cy="298946"/>
            </a:xfrm>
            <a:custGeom>
              <a:avLst/>
              <a:gdLst>
                <a:gd name="connsiteX0" fmla="*/ 66291 w 66046"/>
                <a:gd name="connsiteY0" fmla="*/ 296560 h 298946"/>
                <a:gd name="connsiteX1" fmla="*/ 65279 w 66046"/>
                <a:gd name="connsiteY1" fmla="*/ 294317 h 298946"/>
                <a:gd name="connsiteX2" fmla="*/ 25803 w 66046"/>
                <a:gd name="connsiteY2" fmla="*/ 221263 h 298946"/>
                <a:gd name="connsiteX3" fmla="*/ 17705 w 66046"/>
                <a:gd name="connsiteY3" fmla="*/ 149705 h 298946"/>
                <a:gd name="connsiteX4" fmla="*/ 64014 w 66046"/>
                <a:gd name="connsiteY4" fmla="*/ 5842 h 298946"/>
                <a:gd name="connsiteX5" fmla="*/ 66291 w 66046"/>
                <a:gd name="connsiteY5" fmla="*/ 2601 h 298946"/>
                <a:gd name="connsiteX6" fmla="*/ 63255 w 66046"/>
                <a:gd name="connsiteY6" fmla="*/ 107 h 298946"/>
                <a:gd name="connsiteX7" fmla="*/ 42504 w 66046"/>
                <a:gd name="connsiteY7" fmla="*/ 18807 h 298946"/>
                <a:gd name="connsiteX8" fmla="*/ 245 w 66046"/>
                <a:gd name="connsiteY8" fmla="*/ 149456 h 298946"/>
                <a:gd name="connsiteX9" fmla="*/ 39721 w 66046"/>
                <a:gd name="connsiteY9" fmla="*/ 277113 h 298946"/>
                <a:gd name="connsiteX10" fmla="*/ 63255 w 66046"/>
                <a:gd name="connsiteY10" fmla="*/ 299054 h 298946"/>
                <a:gd name="connsiteX11" fmla="*/ 66291 w 66046"/>
                <a:gd name="connsiteY11" fmla="*/ 296560 h 2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98946">
                  <a:moveTo>
                    <a:pt x="66291" y="296560"/>
                  </a:moveTo>
                  <a:cubicBezTo>
                    <a:pt x="66291" y="295563"/>
                    <a:pt x="65785" y="295064"/>
                    <a:pt x="65279" y="294317"/>
                  </a:cubicBezTo>
                  <a:cubicBezTo>
                    <a:pt x="53639" y="282099"/>
                    <a:pt x="36431" y="261904"/>
                    <a:pt x="25803" y="221263"/>
                  </a:cubicBezTo>
                  <a:cubicBezTo>
                    <a:pt x="19983" y="198574"/>
                    <a:pt x="17705" y="172893"/>
                    <a:pt x="17705" y="149705"/>
                  </a:cubicBezTo>
                  <a:cubicBezTo>
                    <a:pt x="17705" y="84132"/>
                    <a:pt x="33648" y="38255"/>
                    <a:pt x="64014" y="5842"/>
                  </a:cubicBezTo>
                  <a:cubicBezTo>
                    <a:pt x="66291" y="3598"/>
                    <a:pt x="66291" y="3099"/>
                    <a:pt x="66291" y="2601"/>
                  </a:cubicBezTo>
                  <a:cubicBezTo>
                    <a:pt x="66291" y="107"/>
                    <a:pt x="64267" y="107"/>
                    <a:pt x="63255" y="107"/>
                  </a:cubicBezTo>
                  <a:cubicBezTo>
                    <a:pt x="59459" y="107"/>
                    <a:pt x="45794" y="15067"/>
                    <a:pt x="42504" y="18807"/>
                  </a:cubicBezTo>
                  <a:cubicBezTo>
                    <a:pt x="16693" y="48976"/>
                    <a:pt x="245" y="93855"/>
                    <a:pt x="245" y="149456"/>
                  </a:cubicBezTo>
                  <a:cubicBezTo>
                    <a:pt x="245" y="184861"/>
                    <a:pt x="6571" y="234976"/>
                    <a:pt x="39721" y="277113"/>
                  </a:cubicBezTo>
                  <a:cubicBezTo>
                    <a:pt x="42251" y="280105"/>
                    <a:pt x="58700" y="299054"/>
                    <a:pt x="63255" y="299054"/>
                  </a:cubicBezTo>
                  <a:cubicBezTo>
                    <a:pt x="64267" y="299054"/>
                    <a:pt x="66291" y="299054"/>
                    <a:pt x="66291" y="296560"/>
                  </a:cubicBezTo>
                  <a:close/>
                </a:path>
              </a:pathLst>
            </a:custGeom>
            <a:solidFill>
              <a:srgbClr val="000000"/>
            </a:solidFill>
            <a:ln w="25372"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089C23FC-ACC5-A829-A484-510741991252}"/>
                </a:ext>
              </a:extLst>
            </p:cNvPr>
            <p:cNvSpPr/>
            <p:nvPr>
              <p:custDataLst>
                <p:tags r:id="rId92"/>
              </p:custDataLst>
            </p:nvPr>
          </p:nvSpPr>
          <p:spPr>
            <a:xfrm>
              <a:off x="4682766" y="4095279"/>
              <a:ext cx="155626" cy="114691"/>
            </a:xfrm>
            <a:custGeom>
              <a:avLst/>
              <a:gdLst>
                <a:gd name="connsiteX0" fmla="*/ 134620 w 155626"/>
                <a:gd name="connsiteY0" fmla="*/ 33775 h 114691"/>
                <a:gd name="connsiteX1" fmla="*/ 139428 w 155626"/>
                <a:gd name="connsiteY1" fmla="*/ 13081 h 114691"/>
                <a:gd name="connsiteX2" fmla="*/ 127534 w 155626"/>
                <a:gd name="connsiteY2" fmla="*/ 2110 h 114691"/>
                <a:gd name="connsiteX3" fmla="*/ 110833 w 155626"/>
                <a:gd name="connsiteY3" fmla="*/ 15325 h 114691"/>
                <a:gd name="connsiteX4" fmla="*/ 96409 w 155626"/>
                <a:gd name="connsiteY4" fmla="*/ 72172 h 114691"/>
                <a:gd name="connsiteX5" fmla="*/ 92613 w 155626"/>
                <a:gd name="connsiteY5" fmla="*/ 89625 h 114691"/>
                <a:gd name="connsiteX6" fmla="*/ 65284 w 155626"/>
                <a:gd name="connsiteY6" fmla="*/ 105831 h 114691"/>
                <a:gd name="connsiteX7" fmla="*/ 50101 w 155626"/>
                <a:gd name="connsiteY7" fmla="*/ 87630 h 114691"/>
                <a:gd name="connsiteX8" fmla="*/ 65031 w 155626"/>
                <a:gd name="connsiteY8" fmla="*/ 35022 h 114691"/>
                <a:gd name="connsiteX9" fmla="*/ 68320 w 155626"/>
                <a:gd name="connsiteY9" fmla="*/ 22555 h 114691"/>
                <a:gd name="connsiteX10" fmla="*/ 39725 w 155626"/>
                <a:gd name="connsiteY10" fmla="*/ 115 h 114691"/>
                <a:gd name="connsiteX11" fmla="*/ 250 w 155626"/>
                <a:gd name="connsiteY11" fmla="*/ 39011 h 114691"/>
                <a:gd name="connsiteX12" fmla="*/ 6323 w 155626"/>
                <a:gd name="connsiteY12" fmla="*/ 42501 h 114691"/>
                <a:gd name="connsiteX13" fmla="*/ 12143 w 155626"/>
                <a:gd name="connsiteY13" fmla="*/ 39260 h 114691"/>
                <a:gd name="connsiteX14" fmla="*/ 38207 w 155626"/>
                <a:gd name="connsiteY14" fmla="*/ 9091 h 114691"/>
                <a:gd name="connsiteX15" fmla="*/ 42509 w 155626"/>
                <a:gd name="connsiteY15" fmla="*/ 14327 h 114691"/>
                <a:gd name="connsiteX16" fmla="*/ 38460 w 155626"/>
                <a:gd name="connsiteY16" fmla="*/ 30035 h 114691"/>
                <a:gd name="connsiteX17" fmla="*/ 23024 w 155626"/>
                <a:gd name="connsiteY17" fmla="*/ 82394 h 114691"/>
                <a:gd name="connsiteX18" fmla="*/ 63259 w 155626"/>
                <a:gd name="connsiteY18" fmla="*/ 114807 h 114691"/>
                <a:gd name="connsiteX19" fmla="*/ 95397 w 155626"/>
                <a:gd name="connsiteY19" fmla="*/ 101094 h 114691"/>
                <a:gd name="connsiteX20" fmla="*/ 124245 w 155626"/>
                <a:gd name="connsiteY20" fmla="*/ 114807 h 114691"/>
                <a:gd name="connsiteX21" fmla="*/ 146260 w 155626"/>
                <a:gd name="connsiteY21" fmla="*/ 100595 h 114691"/>
                <a:gd name="connsiteX22" fmla="*/ 155876 w 155626"/>
                <a:gd name="connsiteY22" fmla="*/ 75912 h 114691"/>
                <a:gd name="connsiteX23" fmla="*/ 149803 w 155626"/>
                <a:gd name="connsiteY23" fmla="*/ 72421 h 114691"/>
                <a:gd name="connsiteX24" fmla="*/ 144742 w 155626"/>
                <a:gd name="connsiteY24" fmla="*/ 73668 h 114691"/>
                <a:gd name="connsiteX25" fmla="*/ 142717 w 155626"/>
                <a:gd name="connsiteY25" fmla="*/ 80898 h 114691"/>
                <a:gd name="connsiteX26" fmla="*/ 125510 w 155626"/>
                <a:gd name="connsiteY26" fmla="*/ 105831 h 114691"/>
                <a:gd name="connsiteX27" fmla="*/ 119690 w 155626"/>
                <a:gd name="connsiteY27" fmla="*/ 96606 h 114691"/>
                <a:gd name="connsiteX28" fmla="*/ 123232 w 155626"/>
                <a:gd name="connsiteY28" fmla="*/ 78405 h 114691"/>
                <a:gd name="connsiteX29" fmla="*/ 128799 w 155626"/>
                <a:gd name="connsiteY29" fmla="*/ 55965 h 114691"/>
                <a:gd name="connsiteX30" fmla="*/ 134620 w 155626"/>
                <a:gd name="connsiteY30" fmla="*/ 33775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4691">
                  <a:moveTo>
                    <a:pt x="134620" y="33775"/>
                  </a:moveTo>
                  <a:cubicBezTo>
                    <a:pt x="136391" y="26794"/>
                    <a:pt x="139428" y="14826"/>
                    <a:pt x="139428" y="13081"/>
                  </a:cubicBezTo>
                  <a:cubicBezTo>
                    <a:pt x="139428" y="7845"/>
                    <a:pt x="135379" y="2110"/>
                    <a:pt x="127534" y="2110"/>
                  </a:cubicBezTo>
                  <a:cubicBezTo>
                    <a:pt x="123485" y="2110"/>
                    <a:pt x="114123" y="4354"/>
                    <a:pt x="110833" y="15325"/>
                  </a:cubicBezTo>
                  <a:cubicBezTo>
                    <a:pt x="109821" y="18815"/>
                    <a:pt x="98433" y="63944"/>
                    <a:pt x="96409" y="72172"/>
                  </a:cubicBezTo>
                  <a:cubicBezTo>
                    <a:pt x="94891" y="77906"/>
                    <a:pt x="93119" y="85137"/>
                    <a:pt x="92613" y="89625"/>
                  </a:cubicBezTo>
                  <a:cubicBezTo>
                    <a:pt x="88058" y="95609"/>
                    <a:pt x="78189" y="105831"/>
                    <a:pt x="65284" y="105831"/>
                  </a:cubicBezTo>
                  <a:cubicBezTo>
                    <a:pt x="50354" y="105831"/>
                    <a:pt x="50101" y="93365"/>
                    <a:pt x="50101" y="87630"/>
                  </a:cubicBezTo>
                  <a:cubicBezTo>
                    <a:pt x="50101" y="72421"/>
                    <a:pt x="57945" y="52973"/>
                    <a:pt x="65031" y="35022"/>
                  </a:cubicBezTo>
                  <a:cubicBezTo>
                    <a:pt x="67561" y="28539"/>
                    <a:pt x="68320" y="26794"/>
                    <a:pt x="68320" y="22555"/>
                  </a:cubicBezTo>
                  <a:cubicBezTo>
                    <a:pt x="68320" y="8094"/>
                    <a:pt x="53643" y="115"/>
                    <a:pt x="39725" y="115"/>
                  </a:cubicBezTo>
                  <a:cubicBezTo>
                    <a:pt x="12902" y="115"/>
                    <a:pt x="250" y="34024"/>
                    <a:pt x="250" y="39011"/>
                  </a:cubicBezTo>
                  <a:cubicBezTo>
                    <a:pt x="250" y="42501"/>
                    <a:pt x="4045" y="42501"/>
                    <a:pt x="6323" y="42501"/>
                  </a:cubicBezTo>
                  <a:cubicBezTo>
                    <a:pt x="9359" y="42501"/>
                    <a:pt x="11131" y="42501"/>
                    <a:pt x="12143" y="39260"/>
                  </a:cubicBezTo>
                  <a:cubicBezTo>
                    <a:pt x="20494" y="11585"/>
                    <a:pt x="34158" y="9091"/>
                    <a:pt x="38207" y="9091"/>
                  </a:cubicBezTo>
                  <a:cubicBezTo>
                    <a:pt x="39979" y="9091"/>
                    <a:pt x="42509" y="9091"/>
                    <a:pt x="42509" y="14327"/>
                  </a:cubicBezTo>
                  <a:cubicBezTo>
                    <a:pt x="42509" y="20062"/>
                    <a:pt x="39472" y="27043"/>
                    <a:pt x="38460" y="30035"/>
                  </a:cubicBezTo>
                  <a:cubicBezTo>
                    <a:pt x="27832" y="56215"/>
                    <a:pt x="23024" y="70177"/>
                    <a:pt x="23024" y="82394"/>
                  </a:cubicBezTo>
                  <a:cubicBezTo>
                    <a:pt x="23024" y="110818"/>
                    <a:pt x="48329" y="114807"/>
                    <a:pt x="63259" y="114807"/>
                  </a:cubicBezTo>
                  <a:cubicBezTo>
                    <a:pt x="70598" y="114807"/>
                    <a:pt x="81732" y="113810"/>
                    <a:pt x="95397" y="101094"/>
                  </a:cubicBezTo>
                  <a:cubicBezTo>
                    <a:pt x="103494" y="113311"/>
                    <a:pt x="118171" y="114807"/>
                    <a:pt x="124245" y="114807"/>
                  </a:cubicBezTo>
                  <a:cubicBezTo>
                    <a:pt x="133607" y="114807"/>
                    <a:pt x="140946" y="109571"/>
                    <a:pt x="146260" y="100595"/>
                  </a:cubicBezTo>
                  <a:cubicBezTo>
                    <a:pt x="152586" y="90622"/>
                    <a:pt x="155876" y="77158"/>
                    <a:pt x="155876" y="75912"/>
                  </a:cubicBezTo>
                  <a:cubicBezTo>
                    <a:pt x="155876" y="72421"/>
                    <a:pt x="152080" y="72421"/>
                    <a:pt x="149803" y="72421"/>
                  </a:cubicBezTo>
                  <a:cubicBezTo>
                    <a:pt x="147019" y="72421"/>
                    <a:pt x="146007" y="72421"/>
                    <a:pt x="144742" y="73668"/>
                  </a:cubicBezTo>
                  <a:cubicBezTo>
                    <a:pt x="144236" y="74166"/>
                    <a:pt x="144236" y="74665"/>
                    <a:pt x="142717" y="80898"/>
                  </a:cubicBezTo>
                  <a:cubicBezTo>
                    <a:pt x="137656" y="100346"/>
                    <a:pt x="132089" y="105831"/>
                    <a:pt x="125510" y="105831"/>
                  </a:cubicBezTo>
                  <a:cubicBezTo>
                    <a:pt x="121714" y="105831"/>
                    <a:pt x="119690" y="103338"/>
                    <a:pt x="119690" y="96606"/>
                  </a:cubicBezTo>
                  <a:cubicBezTo>
                    <a:pt x="119690" y="92367"/>
                    <a:pt x="120702" y="88378"/>
                    <a:pt x="123232" y="78405"/>
                  </a:cubicBezTo>
                  <a:cubicBezTo>
                    <a:pt x="125004" y="71424"/>
                    <a:pt x="127534" y="61451"/>
                    <a:pt x="128799" y="55965"/>
                  </a:cubicBezTo>
                  <a:lnTo>
                    <a:pt x="134620" y="33775"/>
                  </a:lnTo>
                  <a:close/>
                </a:path>
              </a:pathLst>
            </a:custGeom>
            <a:solidFill>
              <a:srgbClr val="000000"/>
            </a:solidFill>
            <a:ln w="25372"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EF48D5AB-A7B7-8E86-4004-B037A72921AE}"/>
                </a:ext>
              </a:extLst>
            </p:cNvPr>
            <p:cNvSpPr/>
            <p:nvPr>
              <p:custDataLst>
                <p:tags r:id="rId93"/>
              </p:custDataLst>
            </p:nvPr>
          </p:nvSpPr>
          <p:spPr>
            <a:xfrm>
              <a:off x="4860640" y="4000972"/>
              <a:ext cx="130903" cy="121124"/>
            </a:xfrm>
            <a:custGeom>
              <a:avLst/>
              <a:gdLst>
                <a:gd name="connsiteX0" fmla="*/ 70048 w 130903"/>
                <a:gd name="connsiteY0" fmla="*/ 8664 h 121124"/>
                <a:gd name="connsiteX1" fmla="*/ 124074 w 130903"/>
                <a:gd name="connsiteY1" fmla="*/ 8664 h 121124"/>
                <a:gd name="connsiteX2" fmla="*/ 131160 w 130903"/>
                <a:gd name="connsiteY2" fmla="*/ 4475 h 121124"/>
                <a:gd name="connsiteX3" fmla="*/ 124074 w 130903"/>
                <a:gd name="connsiteY3" fmla="*/ 112 h 121124"/>
                <a:gd name="connsiteX4" fmla="*/ 7342 w 130903"/>
                <a:gd name="connsiteY4" fmla="*/ 112 h 121124"/>
                <a:gd name="connsiteX5" fmla="*/ 256 w 130903"/>
                <a:gd name="connsiteY5" fmla="*/ 4301 h 121124"/>
                <a:gd name="connsiteX6" fmla="*/ 7342 w 130903"/>
                <a:gd name="connsiteY6" fmla="*/ 8664 h 121124"/>
                <a:gd name="connsiteX7" fmla="*/ 61368 w 130903"/>
                <a:gd name="connsiteY7" fmla="*/ 8664 h 121124"/>
                <a:gd name="connsiteX8" fmla="*/ 61368 w 130903"/>
                <a:gd name="connsiteY8" fmla="*/ 114430 h 121124"/>
                <a:gd name="connsiteX9" fmla="*/ 65797 w 130903"/>
                <a:gd name="connsiteY9" fmla="*/ 121236 h 121124"/>
                <a:gd name="connsiteX10" fmla="*/ 70048 w 130903"/>
                <a:gd name="connsiteY10" fmla="*/ 114430 h 121124"/>
                <a:gd name="connsiteX11" fmla="*/ 70048 w 130903"/>
                <a:gd name="connsiteY11" fmla="*/ 8664 h 1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903" h="121124">
                  <a:moveTo>
                    <a:pt x="70048" y="8664"/>
                  </a:moveTo>
                  <a:lnTo>
                    <a:pt x="124074" y="8664"/>
                  </a:lnTo>
                  <a:cubicBezTo>
                    <a:pt x="126908" y="8664"/>
                    <a:pt x="131160" y="8664"/>
                    <a:pt x="131160" y="4475"/>
                  </a:cubicBezTo>
                  <a:cubicBezTo>
                    <a:pt x="131160" y="112"/>
                    <a:pt x="127086" y="112"/>
                    <a:pt x="124074" y="112"/>
                  </a:cubicBezTo>
                  <a:lnTo>
                    <a:pt x="7342" y="112"/>
                  </a:lnTo>
                  <a:cubicBezTo>
                    <a:pt x="4685" y="112"/>
                    <a:pt x="256" y="112"/>
                    <a:pt x="256" y="4301"/>
                  </a:cubicBezTo>
                  <a:cubicBezTo>
                    <a:pt x="256" y="8664"/>
                    <a:pt x="4330" y="8664"/>
                    <a:pt x="7342" y="8664"/>
                  </a:cubicBezTo>
                  <a:lnTo>
                    <a:pt x="61368" y="8664"/>
                  </a:lnTo>
                  <a:lnTo>
                    <a:pt x="61368" y="114430"/>
                  </a:lnTo>
                  <a:cubicBezTo>
                    <a:pt x="61368" y="117222"/>
                    <a:pt x="61368" y="121236"/>
                    <a:pt x="65797" y="121236"/>
                  </a:cubicBezTo>
                  <a:cubicBezTo>
                    <a:pt x="70048" y="121236"/>
                    <a:pt x="70048" y="117048"/>
                    <a:pt x="70048" y="114430"/>
                  </a:cubicBezTo>
                  <a:lnTo>
                    <a:pt x="70048" y="8664"/>
                  </a:lnTo>
                  <a:close/>
                </a:path>
              </a:pathLst>
            </a:custGeom>
            <a:solidFill>
              <a:srgbClr val="000000"/>
            </a:solidFill>
            <a:ln w="25372"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9BA6FEF9-13A8-2BB5-FEDC-B1784AA2C249}"/>
                </a:ext>
              </a:extLst>
            </p:cNvPr>
            <p:cNvSpPr/>
            <p:nvPr>
              <p:custDataLst>
                <p:tags r:id="rId94"/>
              </p:custDataLst>
            </p:nvPr>
          </p:nvSpPr>
          <p:spPr>
            <a:xfrm>
              <a:off x="4855326" y="4161761"/>
              <a:ext cx="53672" cy="117459"/>
            </a:xfrm>
            <a:custGeom>
              <a:avLst/>
              <a:gdLst>
                <a:gd name="connsiteX0" fmla="*/ 49323 w 53672"/>
                <a:gd name="connsiteY0" fmla="*/ 6750 h 117459"/>
                <a:gd name="connsiteX1" fmla="*/ 42237 w 53672"/>
                <a:gd name="connsiteY1" fmla="*/ 118 h 117459"/>
                <a:gd name="connsiteX2" fmla="*/ 32318 w 53672"/>
                <a:gd name="connsiteY2" fmla="*/ 9717 h 117459"/>
                <a:gd name="connsiteX3" fmla="*/ 39403 w 53672"/>
                <a:gd name="connsiteY3" fmla="*/ 16350 h 117459"/>
                <a:gd name="connsiteX4" fmla="*/ 49323 w 53672"/>
                <a:gd name="connsiteY4" fmla="*/ 6750 h 117459"/>
                <a:gd name="connsiteX5" fmla="*/ 13187 w 53672"/>
                <a:gd name="connsiteY5" fmla="*/ 95412 h 117459"/>
                <a:gd name="connsiteX6" fmla="*/ 11593 w 53672"/>
                <a:gd name="connsiteY6" fmla="*/ 102742 h 117459"/>
                <a:gd name="connsiteX7" fmla="*/ 28421 w 53672"/>
                <a:gd name="connsiteY7" fmla="*/ 117577 h 117459"/>
                <a:gd name="connsiteX8" fmla="*/ 53928 w 53672"/>
                <a:gd name="connsiteY8" fmla="*/ 90874 h 117459"/>
                <a:gd name="connsiteX9" fmla="*/ 51094 w 53672"/>
                <a:gd name="connsiteY9" fmla="*/ 88605 h 117459"/>
                <a:gd name="connsiteX10" fmla="*/ 47729 w 53672"/>
                <a:gd name="connsiteY10" fmla="*/ 91572 h 117459"/>
                <a:gd name="connsiteX11" fmla="*/ 28952 w 53672"/>
                <a:gd name="connsiteY11" fmla="*/ 112691 h 117459"/>
                <a:gd name="connsiteX12" fmla="*/ 24524 w 53672"/>
                <a:gd name="connsiteY12" fmla="*/ 106582 h 117459"/>
                <a:gd name="connsiteX13" fmla="*/ 27358 w 53672"/>
                <a:gd name="connsiteY13" fmla="*/ 95412 h 117459"/>
                <a:gd name="connsiteX14" fmla="*/ 33026 w 53672"/>
                <a:gd name="connsiteY14" fmla="*/ 81450 h 117459"/>
                <a:gd name="connsiteX15" fmla="*/ 41706 w 53672"/>
                <a:gd name="connsiteY15" fmla="*/ 59284 h 117459"/>
                <a:gd name="connsiteX16" fmla="*/ 42769 w 53672"/>
                <a:gd name="connsiteY16" fmla="*/ 53699 h 117459"/>
                <a:gd name="connsiteX17" fmla="*/ 25941 w 53672"/>
                <a:gd name="connsiteY17" fmla="*/ 38864 h 117459"/>
                <a:gd name="connsiteX18" fmla="*/ 256 w 53672"/>
                <a:gd name="connsiteY18" fmla="*/ 65567 h 117459"/>
                <a:gd name="connsiteX19" fmla="*/ 3268 w 53672"/>
                <a:gd name="connsiteY19" fmla="*/ 67836 h 117459"/>
                <a:gd name="connsiteX20" fmla="*/ 6456 w 53672"/>
                <a:gd name="connsiteY20" fmla="*/ 65044 h 117459"/>
                <a:gd name="connsiteX21" fmla="*/ 25410 w 53672"/>
                <a:gd name="connsiteY21" fmla="*/ 43751 h 117459"/>
                <a:gd name="connsiteX22" fmla="*/ 29838 w 53672"/>
                <a:gd name="connsiteY22" fmla="*/ 49860 h 117459"/>
                <a:gd name="connsiteX23" fmla="*/ 24347 w 53672"/>
                <a:gd name="connsiteY23" fmla="*/ 67313 h 117459"/>
                <a:gd name="connsiteX24" fmla="*/ 13187 w 53672"/>
                <a:gd name="connsiteY24" fmla="*/ 95412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323" y="6750"/>
                  </a:moveTo>
                  <a:cubicBezTo>
                    <a:pt x="49323" y="3958"/>
                    <a:pt x="47197" y="118"/>
                    <a:pt x="42237" y="118"/>
                  </a:cubicBezTo>
                  <a:cubicBezTo>
                    <a:pt x="37455" y="118"/>
                    <a:pt x="32318" y="4656"/>
                    <a:pt x="32318" y="9717"/>
                  </a:cubicBezTo>
                  <a:cubicBezTo>
                    <a:pt x="32318" y="12684"/>
                    <a:pt x="34621" y="16350"/>
                    <a:pt x="39403" y="16350"/>
                  </a:cubicBezTo>
                  <a:cubicBezTo>
                    <a:pt x="44540" y="16350"/>
                    <a:pt x="49323" y="11463"/>
                    <a:pt x="49323" y="6750"/>
                  </a:cubicBezTo>
                  <a:close/>
                  <a:moveTo>
                    <a:pt x="13187" y="95412"/>
                  </a:moveTo>
                  <a:cubicBezTo>
                    <a:pt x="12479" y="97681"/>
                    <a:pt x="11593" y="99775"/>
                    <a:pt x="11593" y="102742"/>
                  </a:cubicBezTo>
                  <a:cubicBezTo>
                    <a:pt x="11593" y="110945"/>
                    <a:pt x="18678" y="117577"/>
                    <a:pt x="28421" y="117577"/>
                  </a:cubicBezTo>
                  <a:cubicBezTo>
                    <a:pt x="46134" y="117577"/>
                    <a:pt x="53928" y="93492"/>
                    <a:pt x="53928" y="90874"/>
                  </a:cubicBezTo>
                  <a:cubicBezTo>
                    <a:pt x="53928" y="88605"/>
                    <a:pt x="51626" y="88605"/>
                    <a:pt x="51094" y="88605"/>
                  </a:cubicBezTo>
                  <a:cubicBezTo>
                    <a:pt x="48614" y="88605"/>
                    <a:pt x="48437" y="89653"/>
                    <a:pt x="47729" y="91572"/>
                  </a:cubicBezTo>
                  <a:cubicBezTo>
                    <a:pt x="43655" y="105535"/>
                    <a:pt x="35861" y="112691"/>
                    <a:pt x="28952" y="112691"/>
                  </a:cubicBezTo>
                  <a:cubicBezTo>
                    <a:pt x="25410" y="112691"/>
                    <a:pt x="24524" y="110422"/>
                    <a:pt x="24524" y="106582"/>
                  </a:cubicBezTo>
                  <a:cubicBezTo>
                    <a:pt x="24524" y="102568"/>
                    <a:pt x="25764" y="99252"/>
                    <a:pt x="27358" y="95412"/>
                  </a:cubicBezTo>
                  <a:cubicBezTo>
                    <a:pt x="29129" y="90700"/>
                    <a:pt x="31078" y="85987"/>
                    <a:pt x="33026" y="81450"/>
                  </a:cubicBezTo>
                  <a:cubicBezTo>
                    <a:pt x="34621" y="77261"/>
                    <a:pt x="40998" y="61379"/>
                    <a:pt x="41706" y="59284"/>
                  </a:cubicBezTo>
                  <a:cubicBezTo>
                    <a:pt x="42237" y="57539"/>
                    <a:pt x="42769" y="55445"/>
                    <a:pt x="42769" y="53699"/>
                  </a:cubicBezTo>
                  <a:cubicBezTo>
                    <a:pt x="42769" y="45496"/>
                    <a:pt x="35683" y="38864"/>
                    <a:pt x="25941" y="38864"/>
                  </a:cubicBezTo>
                  <a:cubicBezTo>
                    <a:pt x="8405" y="38864"/>
                    <a:pt x="256" y="62600"/>
                    <a:pt x="256" y="65567"/>
                  </a:cubicBezTo>
                  <a:cubicBezTo>
                    <a:pt x="256" y="67836"/>
                    <a:pt x="2736" y="67836"/>
                    <a:pt x="3268" y="67836"/>
                  </a:cubicBezTo>
                  <a:cubicBezTo>
                    <a:pt x="5748" y="67836"/>
                    <a:pt x="5925" y="66964"/>
                    <a:pt x="6456" y="65044"/>
                  </a:cubicBezTo>
                  <a:cubicBezTo>
                    <a:pt x="11062" y="50034"/>
                    <a:pt x="18856" y="43751"/>
                    <a:pt x="25410" y="43751"/>
                  </a:cubicBezTo>
                  <a:cubicBezTo>
                    <a:pt x="28244" y="43751"/>
                    <a:pt x="29838" y="45147"/>
                    <a:pt x="29838" y="49860"/>
                  </a:cubicBezTo>
                  <a:cubicBezTo>
                    <a:pt x="29838" y="53874"/>
                    <a:pt x="28775" y="56492"/>
                    <a:pt x="24347" y="67313"/>
                  </a:cubicBezTo>
                  <a:lnTo>
                    <a:pt x="13187" y="95412"/>
                  </a:lnTo>
                  <a:close/>
                </a:path>
              </a:pathLst>
            </a:custGeom>
            <a:solidFill>
              <a:srgbClr val="000000"/>
            </a:solidFill>
            <a:ln w="25372"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ABE6EE6D-5A22-981C-5CEB-CFE33F8DCAD7}"/>
                </a:ext>
              </a:extLst>
            </p:cNvPr>
            <p:cNvSpPr/>
            <p:nvPr>
              <p:custDataLst>
                <p:tags r:id="rId95"/>
              </p:custDataLst>
            </p:nvPr>
          </p:nvSpPr>
          <p:spPr>
            <a:xfrm>
              <a:off x="4926036" y="4168393"/>
              <a:ext cx="59871" cy="110827"/>
            </a:xfrm>
            <a:custGeom>
              <a:avLst/>
              <a:gdLst>
                <a:gd name="connsiteX0" fmla="*/ 36395 w 59871"/>
                <a:gd name="connsiteY0" fmla="*/ 40260 h 110827"/>
                <a:gd name="connsiteX1" fmla="*/ 54463 w 59871"/>
                <a:gd name="connsiteY1" fmla="*/ 40260 h 110827"/>
                <a:gd name="connsiteX2" fmla="*/ 60131 w 59871"/>
                <a:gd name="connsiteY2" fmla="*/ 36421 h 110827"/>
                <a:gd name="connsiteX3" fmla="*/ 54817 w 59871"/>
                <a:gd name="connsiteY3" fmla="*/ 33977 h 110827"/>
                <a:gd name="connsiteX4" fmla="*/ 37989 w 59871"/>
                <a:gd name="connsiteY4" fmla="*/ 33977 h 110827"/>
                <a:gd name="connsiteX5" fmla="*/ 44543 w 59871"/>
                <a:gd name="connsiteY5" fmla="*/ 8147 h 110827"/>
                <a:gd name="connsiteX6" fmla="*/ 45074 w 59871"/>
                <a:gd name="connsiteY6" fmla="*/ 5703 h 110827"/>
                <a:gd name="connsiteX7" fmla="*/ 39052 w 59871"/>
                <a:gd name="connsiteY7" fmla="*/ 118 h 110827"/>
                <a:gd name="connsiteX8" fmla="*/ 30726 w 59871"/>
                <a:gd name="connsiteY8" fmla="*/ 7623 h 110827"/>
                <a:gd name="connsiteX9" fmla="*/ 23995 w 59871"/>
                <a:gd name="connsiteY9" fmla="*/ 33977 h 110827"/>
                <a:gd name="connsiteX10" fmla="*/ 5927 w 59871"/>
                <a:gd name="connsiteY10" fmla="*/ 33977 h 110827"/>
                <a:gd name="connsiteX11" fmla="*/ 259 w 59871"/>
                <a:gd name="connsiteY11" fmla="*/ 37817 h 110827"/>
                <a:gd name="connsiteX12" fmla="*/ 5573 w 59871"/>
                <a:gd name="connsiteY12" fmla="*/ 40260 h 110827"/>
                <a:gd name="connsiteX13" fmla="*/ 22401 w 59871"/>
                <a:gd name="connsiteY13" fmla="*/ 40260 h 110827"/>
                <a:gd name="connsiteX14" fmla="*/ 11950 w 59871"/>
                <a:gd name="connsiteY14" fmla="*/ 81450 h 110827"/>
                <a:gd name="connsiteX15" fmla="*/ 9293 w 59871"/>
                <a:gd name="connsiteY15" fmla="*/ 94365 h 110827"/>
                <a:gd name="connsiteX16" fmla="*/ 28247 w 59871"/>
                <a:gd name="connsiteY16" fmla="*/ 110945 h 110827"/>
                <a:gd name="connsiteX17" fmla="*/ 59068 w 59871"/>
                <a:gd name="connsiteY17" fmla="*/ 84242 h 110827"/>
                <a:gd name="connsiteX18" fmla="*/ 56234 w 59871"/>
                <a:gd name="connsiteY18" fmla="*/ 81973 h 110827"/>
                <a:gd name="connsiteX19" fmla="*/ 52514 w 59871"/>
                <a:gd name="connsiteY19" fmla="*/ 85289 h 110827"/>
                <a:gd name="connsiteX20" fmla="*/ 28778 w 59871"/>
                <a:gd name="connsiteY20" fmla="*/ 106058 h 110827"/>
                <a:gd name="connsiteX21" fmla="*/ 22578 w 59871"/>
                <a:gd name="connsiteY21" fmla="*/ 97506 h 110827"/>
                <a:gd name="connsiteX22" fmla="*/ 23641 w 59871"/>
                <a:gd name="connsiteY22" fmla="*/ 90351 h 110827"/>
                <a:gd name="connsiteX23" fmla="*/ 36395 w 59871"/>
                <a:gd name="connsiteY23" fmla="*/ 40260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95" y="40260"/>
                  </a:moveTo>
                  <a:lnTo>
                    <a:pt x="54463" y="40260"/>
                  </a:lnTo>
                  <a:cubicBezTo>
                    <a:pt x="57828" y="40260"/>
                    <a:pt x="60131" y="40260"/>
                    <a:pt x="60131" y="36421"/>
                  </a:cubicBezTo>
                  <a:cubicBezTo>
                    <a:pt x="60131" y="33977"/>
                    <a:pt x="57828" y="33977"/>
                    <a:pt x="54817" y="33977"/>
                  </a:cubicBezTo>
                  <a:lnTo>
                    <a:pt x="37989" y="33977"/>
                  </a:lnTo>
                  <a:lnTo>
                    <a:pt x="44543" y="8147"/>
                  </a:lnTo>
                  <a:cubicBezTo>
                    <a:pt x="44720" y="7274"/>
                    <a:pt x="45074" y="6401"/>
                    <a:pt x="45074" y="5703"/>
                  </a:cubicBezTo>
                  <a:cubicBezTo>
                    <a:pt x="45074" y="2562"/>
                    <a:pt x="42595" y="118"/>
                    <a:pt x="39052" y="118"/>
                  </a:cubicBezTo>
                  <a:cubicBezTo>
                    <a:pt x="34623" y="118"/>
                    <a:pt x="31966" y="3085"/>
                    <a:pt x="30726" y="7623"/>
                  </a:cubicBezTo>
                  <a:cubicBezTo>
                    <a:pt x="29487" y="11986"/>
                    <a:pt x="31789" y="3609"/>
                    <a:pt x="23995" y="33977"/>
                  </a:cubicBezTo>
                  <a:lnTo>
                    <a:pt x="5927" y="33977"/>
                  </a:lnTo>
                  <a:cubicBezTo>
                    <a:pt x="2562" y="33977"/>
                    <a:pt x="259" y="33977"/>
                    <a:pt x="259" y="37817"/>
                  </a:cubicBezTo>
                  <a:cubicBezTo>
                    <a:pt x="259" y="40260"/>
                    <a:pt x="2385" y="40260"/>
                    <a:pt x="5573" y="40260"/>
                  </a:cubicBezTo>
                  <a:lnTo>
                    <a:pt x="22401" y="40260"/>
                  </a:lnTo>
                  <a:lnTo>
                    <a:pt x="11950" y="81450"/>
                  </a:lnTo>
                  <a:cubicBezTo>
                    <a:pt x="10887" y="85813"/>
                    <a:pt x="9293" y="92096"/>
                    <a:pt x="9293" y="94365"/>
                  </a:cubicBezTo>
                  <a:cubicBezTo>
                    <a:pt x="9293" y="104662"/>
                    <a:pt x="18150" y="110945"/>
                    <a:pt x="28247" y="110945"/>
                  </a:cubicBezTo>
                  <a:cubicBezTo>
                    <a:pt x="47909" y="110945"/>
                    <a:pt x="59068" y="86511"/>
                    <a:pt x="59068" y="84242"/>
                  </a:cubicBezTo>
                  <a:cubicBezTo>
                    <a:pt x="59068" y="81973"/>
                    <a:pt x="56765" y="81973"/>
                    <a:pt x="56234" y="81973"/>
                  </a:cubicBezTo>
                  <a:cubicBezTo>
                    <a:pt x="54108" y="81973"/>
                    <a:pt x="53931" y="82322"/>
                    <a:pt x="52514" y="85289"/>
                  </a:cubicBezTo>
                  <a:cubicBezTo>
                    <a:pt x="47554" y="96285"/>
                    <a:pt x="38520" y="106058"/>
                    <a:pt x="28778" y="106058"/>
                  </a:cubicBezTo>
                  <a:cubicBezTo>
                    <a:pt x="25058" y="106058"/>
                    <a:pt x="22578" y="103790"/>
                    <a:pt x="22578" y="97506"/>
                  </a:cubicBezTo>
                  <a:cubicBezTo>
                    <a:pt x="22578" y="95761"/>
                    <a:pt x="23287" y="92096"/>
                    <a:pt x="23641" y="90351"/>
                  </a:cubicBezTo>
                  <a:lnTo>
                    <a:pt x="36395" y="40260"/>
                  </a:lnTo>
                  <a:close/>
                </a:path>
              </a:pathLst>
            </a:custGeom>
            <a:solidFill>
              <a:srgbClr val="000000"/>
            </a:solidFill>
            <a:ln w="25372"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9E596604-E6EE-457C-D86A-66B1709C6ADC}"/>
                </a:ext>
              </a:extLst>
            </p:cNvPr>
            <p:cNvSpPr/>
            <p:nvPr>
              <p:custDataLst>
                <p:tags r:id="rId96"/>
              </p:custDataLst>
            </p:nvPr>
          </p:nvSpPr>
          <p:spPr>
            <a:xfrm>
              <a:off x="5025908" y="4095279"/>
              <a:ext cx="155626" cy="114691"/>
            </a:xfrm>
            <a:custGeom>
              <a:avLst/>
              <a:gdLst>
                <a:gd name="connsiteX0" fmla="*/ 134633 w 155626"/>
                <a:gd name="connsiteY0" fmla="*/ 33775 h 114691"/>
                <a:gd name="connsiteX1" fmla="*/ 139441 w 155626"/>
                <a:gd name="connsiteY1" fmla="*/ 13081 h 114691"/>
                <a:gd name="connsiteX2" fmla="*/ 127548 w 155626"/>
                <a:gd name="connsiteY2" fmla="*/ 2110 h 114691"/>
                <a:gd name="connsiteX3" fmla="*/ 110846 w 155626"/>
                <a:gd name="connsiteY3" fmla="*/ 15325 h 114691"/>
                <a:gd name="connsiteX4" fmla="*/ 96422 w 155626"/>
                <a:gd name="connsiteY4" fmla="*/ 72172 h 114691"/>
                <a:gd name="connsiteX5" fmla="*/ 92627 w 155626"/>
                <a:gd name="connsiteY5" fmla="*/ 89625 h 114691"/>
                <a:gd name="connsiteX6" fmla="*/ 65297 w 155626"/>
                <a:gd name="connsiteY6" fmla="*/ 105831 h 114691"/>
                <a:gd name="connsiteX7" fmla="*/ 50114 w 155626"/>
                <a:gd name="connsiteY7" fmla="*/ 87630 h 114691"/>
                <a:gd name="connsiteX8" fmla="*/ 65044 w 155626"/>
                <a:gd name="connsiteY8" fmla="*/ 35022 h 114691"/>
                <a:gd name="connsiteX9" fmla="*/ 68334 w 155626"/>
                <a:gd name="connsiteY9" fmla="*/ 22555 h 114691"/>
                <a:gd name="connsiteX10" fmla="*/ 39739 w 155626"/>
                <a:gd name="connsiteY10" fmla="*/ 115 h 114691"/>
                <a:gd name="connsiteX11" fmla="*/ 263 w 155626"/>
                <a:gd name="connsiteY11" fmla="*/ 39011 h 114691"/>
                <a:gd name="connsiteX12" fmla="*/ 6336 w 155626"/>
                <a:gd name="connsiteY12" fmla="*/ 42501 h 114691"/>
                <a:gd name="connsiteX13" fmla="*/ 12156 w 155626"/>
                <a:gd name="connsiteY13" fmla="*/ 39260 h 114691"/>
                <a:gd name="connsiteX14" fmla="*/ 38221 w 155626"/>
                <a:gd name="connsiteY14" fmla="*/ 9091 h 114691"/>
                <a:gd name="connsiteX15" fmla="*/ 42523 w 155626"/>
                <a:gd name="connsiteY15" fmla="*/ 14327 h 114691"/>
                <a:gd name="connsiteX16" fmla="*/ 38474 w 155626"/>
                <a:gd name="connsiteY16" fmla="*/ 30035 h 114691"/>
                <a:gd name="connsiteX17" fmla="*/ 23038 w 155626"/>
                <a:gd name="connsiteY17" fmla="*/ 82394 h 114691"/>
                <a:gd name="connsiteX18" fmla="*/ 63273 w 155626"/>
                <a:gd name="connsiteY18" fmla="*/ 114807 h 114691"/>
                <a:gd name="connsiteX19" fmla="*/ 95410 w 155626"/>
                <a:gd name="connsiteY19" fmla="*/ 101094 h 114691"/>
                <a:gd name="connsiteX20" fmla="*/ 124258 w 155626"/>
                <a:gd name="connsiteY20" fmla="*/ 114807 h 114691"/>
                <a:gd name="connsiteX21" fmla="*/ 146274 w 155626"/>
                <a:gd name="connsiteY21" fmla="*/ 100595 h 114691"/>
                <a:gd name="connsiteX22" fmla="*/ 155889 w 155626"/>
                <a:gd name="connsiteY22" fmla="*/ 75912 h 114691"/>
                <a:gd name="connsiteX23" fmla="*/ 149816 w 155626"/>
                <a:gd name="connsiteY23" fmla="*/ 72421 h 114691"/>
                <a:gd name="connsiteX24" fmla="*/ 144755 w 155626"/>
                <a:gd name="connsiteY24" fmla="*/ 73668 h 114691"/>
                <a:gd name="connsiteX25" fmla="*/ 142731 w 155626"/>
                <a:gd name="connsiteY25" fmla="*/ 80898 h 114691"/>
                <a:gd name="connsiteX26" fmla="*/ 125523 w 155626"/>
                <a:gd name="connsiteY26" fmla="*/ 105831 h 114691"/>
                <a:gd name="connsiteX27" fmla="*/ 119703 w 155626"/>
                <a:gd name="connsiteY27" fmla="*/ 96606 h 114691"/>
                <a:gd name="connsiteX28" fmla="*/ 123246 w 155626"/>
                <a:gd name="connsiteY28" fmla="*/ 78405 h 114691"/>
                <a:gd name="connsiteX29" fmla="*/ 128813 w 155626"/>
                <a:gd name="connsiteY29" fmla="*/ 55965 h 114691"/>
                <a:gd name="connsiteX30" fmla="*/ 134633 w 155626"/>
                <a:gd name="connsiteY30" fmla="*/ 33775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4691">
                  <a:moveTo>
                    <a:pt x="134633" y="33775"/>
                  </a:moveTo>
                  <a:cubicBezTo>
                    <a:pt x="136405" y="26794"/>
                    <a:pt x="139441" y="14826"/>
                    <a:pt x="139441" y="13081"/>
                  </a:cubicBezTo>
                  <a:cubicBezTo>
                    <a:pt x="139441" y="7845"/>
                    <a:pt x="135392" y="2110"/>
                    <a:pt x="127548" y="2110"/>
                  </a:cubicBezTo>
                  <a:cubicBezTo>
                    <a:pt x="123499" y="2110"/>
                    <a:pt x="114136" y="4354"/>
                    <a:pt x="110846" y="15325"/>
                  </a:cubicBezTo>
                  <a:cubicBezTo>
                    <a:pt x="109834" y="18815"/>
                    <a:pt x="98447" y="63944"/>
                    <a:pt x="96422" y="72172"/>
                  </a:cubicBezTo>
                  <a:cubicBezTo>
                    <a:pt x="94904" y="77906"/>
                    <a:pt x="93133" y="85137"/>
                    <a:pt x="92627" y="89625"/>
                  </a:cubicBezTo>
                  <a:cubicBezTo>
                    <a:pt x="88072" y="95609"/>
                    <a:pt x="78203" y="105831"/>
                    <a:pt x="65297" y="105831"/>
                  </a:cubicBezTo>
                  <a:cubicBezTo>
                    <a:pt x="50367" y="105831"/>
                    <a:pt x="50114" y="93365"/>
                    <a:pt x="50114" y="87630"/>
                  </a:cubicBezTo>
                  <a:cubicBezTo>
                    <a:pt x="50114" y="72421"/>
                    <a:pt x="57959" y="52973"/>
                    <a:pt x="65044" y="35022"/>
                  </a:cubicBezTo>
                  <a:cubicBezTo>
                    <a:pt x="67575" y="28539"/>
                    <a:pt x="68334" y="26794"/>
                    <a:pt x="68334" y="22555"/>
                  </a:cubicBezTo>
                  <a:cubicBezTo>
                    <a:pt x="68334" y="8094"/>
                    <a:pt x="53657" y="115"/>
                    <a:pt x="39739" y="115"/>
                  </a:cubicBezTo>
                  <a:cubicBezTo>
                    <a:pt x="12916" y="115"/>
                    <a:pt x="263" y="34024"/>
                    <a:pt x="263" y="39011"/>
                  </a:cubicBezTo>
                  <a:cubicBezTo>
                    <a:pt x="263" y="42501"/>
                    <a:pt x="4059" y="42501"/>
                    <a:pt x="6336" y="42501"/>
                  </a:cubicBezTo>
                  <a:cubicBezTo>
                    <a:pt x="9373" y="42501"/>
                    <a:pt x="11144" y="42501"/>
                    <a:pt x="12156" y="39260"/>
                  </a:cubicBezTo>
                  <a:cubicBezTo>
                    <a:pt x="20507" y="11585"/>
                    <a:pt x="34172" y="9091"/>
                    <a:pt x="38221" y="9091"/>
                  </a:cubicBezTo>
                  <a:cubicBezTo>
                    <a:pt x="39992" y="9091"/>
                    <a:pt x="42523" y="9091"/>
                    <a:pt x="42523" y="14327"/>
                  </a:cubicBezTo>
                  <a:cubicBezTo>
                    <a:pt x="42523" y="20062"/>
                    <a:pt x="39486" y="27043"/>
                    <a:pt x="38474" y="30035"/>
                  </a:cubicBezTo>
                  <a:cubicBezTo>
                    <a:pt x="27846" y="56215"/>
                    <a:pt x="23038" y="70177"/>
                    <a:pt x="23038" y="82394"/>
                  </a:cubicBezTo>
                  <a:cubicBezTo>
                    <a:pt x="23038" y="110818"/>
                    <a:pt x="48343" y="114807"/>
                    <a:pt x="63273" y="114807"/>
                  </a:cubicBezTo>
                  <a:cubicBezTo>
                    <a:pt x="70611" y="114807"/>
                    <a:pt x="81746" y="113810"/>
                    <a:pt x="95410" y="101094"/>
                  </a:cubicBezTo>
                  <a:cubicBezTo>
                    <a:pt x="103508" y="113311"/>
                    <a:pt x="118185" y="114807"/>
                    <a:pt x="124258" y="114807"/>
                  </a:cubicBezTo>
                  <a:cubicBezTo>
                    <a:pt x="133621" y="114807"/>
                    <a:pt x="140959" y="109571"/>
                    <a:pt x="146274" y="100595"/>
                  </a:cubicBezTo>
                  <a:cubicBezTo>
                    <a:pt x="152600" y="90622"/>
                    <a:pt x="155889" y="77158"/>
                    <a:pt x="155889" y="75912"/>
                  </a:cubicBezTo>
                  <a:cubicBezTo>
                    <a:pt x="155889" y="72421"/>
                    <a:pt x="152094" y="72421"/>
                    <a:pt x="149816" y="72421"/>
                  </a:cubicBezTo>
                  <a:cubicBezTo>
                    <a:pt x="147033" y="72421"/>
                    <a:pt x="146020" y="72421"/>
                    <a:pt x="144755" y="73668"/>
                  </a:cubicBezTo>
                  <a:cubicBezTo>
                    <a:pt x="144249" y="74166"/>
                    <a:pt x="144249" y="74665"/>
                    <a:pt x="142731" y="80898"/>
                  </a:cubicBezTo>
                  <a:cubicBezTo>
                    <a:pt x="137670" y="100346"/>
                    <a:pt x="132103" y="105831"/>
                    <a:pt x="125523" y="105831"/>
                  </a:cubicBezTo>
                  <a:cubicBezTo>
                    <a:pt x="121728" y="105831"/>
                    <a:pt x="119703" y="103338"/>
                    <a:pt x="119703" y="96606"/>
                  </a:cubicBezTo>
                  <a:cubicBezTo>
                    <a:pt x="119703" y="92367"/>
                    <a:pt x="120715" y="88378"/>
                    <a:pt x="123246" y="78405"/>
                  </a:cubicBezTo>
                  <a:cubicBezTo>
                    <a:pt x="125017" y="71424"/>
                    <a:pt x="127548" y="61451"/>
                    <a:pt x="128813" y="55965"/>
                  </a:cubicBezTo>
                  <a:lnTo>
                    <a:pt x="134633" y="33775"/>
                  </a:lnTo>
                  <a:close/>
                </a:path>
              </a:pathLst>
            </a:custGeom>
            <a:solidFill>
              <a:srgbClr val="000000"/>
            </a:solidFill>
            <a:ln w="25372"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424A8263-0BA0-2B17-136D-3F105ECBD45D}"/>
                </a:ext>
              </a:extLst>
            </p:cNvPr>
            <p:cNvSpPr/>
            <p:nvPr>
              <p:custDataLst>
                <p:tags r:id="rId97"/>
              </p:custDataLst>
            </p:nvPr>
          </p:nvSpPr>
          <p:spPr>
            <a:xfrm>
              <a:off x="5198468" y="4168232"/>
              <a:ext cx="129840" cy="78887"/>
            </a:xfrm>
            <a:custGeom>
              <a:avLst/>
              <a:gdLst>
                <a:gd name="connsiteX0" fmla="*/ 85118 w 129840"/>
                <a:gd name="connsiteY0" fmla="*/ 21584 h 78887"/>
                <a:gd name="connsiteX1" fmla="*/ 88483 w 129840"/>
                <a:gd name="connsiteY1" fmla="*/ 7622 h 78887"/>
                <a:gd name="connsiteX2" fmla="*/ 82638 w 129840"/>
                <a:gd name="connsiteY2" fmla="*/ 2037 h 78887"/>
                <a:gd name="connsiteX3" fmla="*/ 75021 w 129840"/>
                <a:gd name="connsiteY3" fmla="*/ 7098 h 78887"/>
                <a:gd name="connsiteX4" fmla="*/ 71478 w 129840"/>
                <a:gd name="connsiteY4" fmla="*/ 20188 h 78887"/>
                <a:gd name="connsiteX5" fmla="*/ 66341 w 129840"/>
                <a:gd name="connsiteY5" fmla="*/ 40259 h 78887"/>
                <a:gd name="connsiteX6" fmla="*/ 63507 w 129840"/>
                <a:gd name="connsiteY6" fmla="*/ 56316 h 78887"/>
                <a:gd name="connsiteX7" fmla="*/ 58547 w 129840"/>
                <a:gd name="connsiteY7" fmla="*/ 68359 h 78887"/>
                <a:gd name="connsiteX8" fmla="*/ 46679 w 129840"/>
                <a:gd name="connsiteY8" fmla="*/ 74118 h 78887"/>
                <a:gd name="connsiteX9" fmla="*/ 30737 w 129840"/>
                <a:gd name="connsiteY9" fmla="*/ 58061 h 78887"/>
                <a:gd name="connsiteX10" fmla="*/ 39240 w 129840"/>
                <a:gd name="connsiteY10" fmla="*/ 27344 h 78887"/>
                <a:gd name="connsiteX11" fmla="*/ 42960 w 129840"/>
                <a:gd name="connsiteY11" fmla="*/ 15127 h 78887"/>
                <a:gd name="connsiteX12" fmla="*/ 26132 w 129840"/>
                <a:gd name="connsiteY12" fmla="*/ 291 h 78887"/>
                <a:gd name="connsiteX13" fmla="*/ 270 w 129840"/>
                <a:gd name="connsiteY13" fmla="*/ 26995 h 78887"/>
                <a:gd name="connsiteX14" fmla="*/ 3281 w 129840"/>
                <a:gd name="connsiteY14" fmla="*/ 29264 h 78887"/>
                <a:gd name="connsiteX15" fmla="*/ 6470 w 129840"/>
                <a:gd name="connsiteY15" fmla="*/ 26471 h 78887"/>
                <a:gd name="connsiteX16" fmla="*/ 25600 w 129840"/>
                <a:gd name="connsiteY16" fmla="*/ 5178 h 78887"/>
                <a:gd name="connsiteX17" fmla="*/ 30029 w 129840"/>
                <a:gd name="connsiteY17" fmla="*/ 11287 h 78887"/>
                <a:gd name="connsiteX18" fmla="*/ 27549 w 129840"/>
                <a:gd name="connsiteY18" fmla="*/ 21410 h 78887"/>
                <a:gd name="connsiteX19" fmla="*/ 17452 w 129840"/>
                <a:gd name="connsiteY19" fmla="*/ 55792 h 78887"/>
                <a:gd name="connsiteX20" fmla="*/ 45971 w 129840"/>
                <a:gd name="connsiteY20" fmla="*/ 79005 h 78887"/>
                <a:gd name="connsiteX21" fmla="*/ 65987 w 129840"/>
                <a:gd name="connsiteY21" fmla="*/ 67311 h 78887"/>
                <a:gd name="connsiteX22" fmla="*/ 90609 w 129840"/>
                <a:gd name="connsiteY22" fmla="*/ 79005 h 78887"/>
                <a:gd name="connsiteX23" fmla="*/ 117711 w 129840"/>
                <a:gd name="connsiteY23" fmla="*/ 58410 h 78887"/>
                <a:gd name="connsiteX24" fmla="*/ 130110 w 129840"/>
                <a:gd name="connsiteY24" fmla="*/ 13905 h 78887"/>
                <a:gd name="connsiteX25" fmla="*/ 121254 w 129840"/>
                <a:gd name="connsiteY25" fmla="*/ 117 h 78887"/>
                <a:gd name="connsiteX26" fmla="*/ 111688 w 129840"/>
                <a:gd name="connsiteY26" fmla="*/ 9367 h 78887"/>
                <a:gd name="connsiteX27" fmla="*/ 114700 w 129840"/>
                <a:gd name="connsiteY27" fmla="*/ 14778 h 78887"/>
                <a:gd name="connsiteX28" fmla="*/ 121254 w 129840"/>
                <a:gd name="connsiteY28" fmla="*/ 28740 h 78887"/>
                <a:gd name="connsiteX29" fmla="*/ 91318 w 129840"/>
                <a:gd name="connsiteY29" fmla="*/ 74118 h 78887"/>
                <a:gd name="connsiteX30" fmla="*/ 76970 w 129840"/>
                <a:gd name="connsiteY30" fmla="*/ 58585 h 78887"/>
                <a:gd name="connsiteX31" fmla="*/ 80158 w 129840"/>
                <a:gd name="connsiteY31" fmla="*/ 41132 h 78887"/>
                <a:gd name="connsiteX32" fmla="*/ 85118 w 129840"/>
                <a:gd name="connsiteY32" fmla="*/ 21584 h 7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78887">
                  <a:moveTo>
                    <a:pt x="85118" y="21584"/>
                  </a:moveTo>
                  <a:cubicBezTo>
                    <a:pt x="86358" y="16872"/>
                    <a:pt x="88483" y="8494"/>
                    <a:pt x="88483" y="7622"/>
                  </a:cubicBezTo>
                  <a:cubicBezTo>
                    <a:pt x="88483" y="4131"/>
                    <a:pt x="85649" y="2037"/>
                    <a:pt x="82638" y="2037"/>
                  </a:cubicBezTo>
                  <a:cubicBezTo>
                    <a:pt x="79272" y="2037"/>
                    <a:pt x="76084" y="4131"/>
                    <a:pt x="75021" y="7098"/>
                  </a:cubicBezTo>
                  <a:cubicBezTo>
                    <a:pt x="74490" y="8494"/>
                    <a:pt x="72718" y="15825"/>
                    <a:pt x="71478" y="20188"/>
                  </a:cubicBezTo>
                  <a:cubicBezTo>
                    <a:pt x="68998" y="30136"/>
                    <a:pt x="68998" y="30485"/>
                    <a:pt x="66341" y="40259"/>
                  </a:cubicBezTo>
                  <a:cubicBezTo>
                    <a:pt x="64039" y="49858"/>
                    <a:pt x="63684" y="51255"/>
                    <a:pt x="63507" y="56316"/>
                  </a:cubicBezTo>
                  <a:cubicBezTo>
                    <a:pt x="64216" y="59806"/>
                    <a:pt x="62799" y="63123"/>
                    <a:pt x="58547" y="68359"/>
                  </a:cubicBezTo>
                  <a:cubicBezTo>
                    <a:pt x="56245" y="71151"/>
                    <a:pt x="52702" y="74118"/>
                    <a:pt x="46679" y="74118"/>
                  </a:cubicBezTo>
                  <a:cubicBezTo>
                    <a:pt x="39771" y="74118"/>
                    <a:pt x="30737" y="71675"/>
                    <a:pt x="30737" y="58061"/>
                  </a:cubicBezTo>
                  <a:cubicBezTo>
                    <a:pt x="30737" y="49160"/>
                    <a:pt x="35697" y="36245"/>
                    <a:pt x="39240" y="27344"/>
                  </a:cubicBezTo>
                  <a:cubicBezTo>
                    <a:pt x="42251" y="19664"/>
                    <a:pt x="42960" y="18094"/>
                    <a:pt x="42960" y="15127"/>
                  </a:cubicBezTo>
                  <a:cubicBezTo>
                    <a:pt x="42960" y="6749"/>
                    <a:pt x="35697" y="291"/>
                    <a:pt x="26132" y="291"/>
                  </a:cubicBezTo>
                  <a:cubicBezTo>
                    <a:pt x="8241" y="291"/>
                    <a:pt x="270" y="24028"/>
                    <a:pt x="270" y="26995"/>
                  </a:cubicBezTo>
                  <a:cubicBezTo>
                    <a:pt x="270" y="29264"/>
                    <a:pt x="2750" y="29264"/>
                    <a:pt x="3281" y="29264"/>
                  </a:cubicBezTo>
                  <a:cubicBezTo>
                    <a:pt x="5761" y="29264"/>
                    <a:pt x="5938" y="28391"/>
                    <a:pt x="6470" y="26471"/>
                  </a:cubicBezTo>
                  <a:cubicBezTo>
                    <a:pt x="10898" y="11985"/>
                    <a:pt x="18515" y="5178"/>
                    <a:pt x="25600" y="5178"/>
                  </a:cubicBezTo>
                  <a:cubicBezTo>
                    <a:pt x="28612" y="5178"/>
                    <a:pt x="30029" y="7098"/>
                    <a:pt x="30029" y="11287"/>
                  </a:cubicBezTo>
                  <a:cubicBezTo>
                    <a:pt x="30029" y="15301"/>
                    <a:pt x="28434" y="19141"/>
                    <a:pt x="27549" y="21410"/>
                  </a:cubicBezTo>
                  <a:cubicBezTo>
                    <a:pt x="17452" y="46891"/>
                    <a:pt x="17452" y="50382"/>
                    <a:pt x="17452" y="55792"/>
                  </a:cubicBezTo>
                  <a:cubicBezTo>
                    <a:pt x="17452" y="76387"/>
                    <a:pt x="36406" y="79005"/>
                    <a:pt x="45971" y="79005"/>
                  </a:cubicBezTo>
                  <a:cubicBezTo>
                    <a:pt x="49336" y="79005"/>
                    <a:pt x="58016" y="79005"/>
                    <a:pt x="65987" y="67311"/>
                  </a:cubicBezTo>
                  <a:cubicBezTo>
                    <a:pt x="70061" y="75165"/>
                    <a:pt x="79804" y="79005"/>
                    <a:pt x="90609" y="79005"/>
                  </a:cubicBezTo>
                  <a:cubicBezTo>
                    <a:pt x="106374" y="79005"/>
                    <a:pt x="114168" y="65566"/>
                    <a:pt x="117711" y="58410"/>
                  </a:cubicBezTo>
                  <a:cubicBezTo>
                    <a:pt x="125328" y="43750"/>
                    <a:pt x="130110" y="21933"/>
                    <a:pt x="130110" y="13905"/>
                  </a:cubicBezTo>
                  <a:cubicBezTo>
                    <a:pt x="130110" y="815"/>
                    <a:pt x="122493" y="117"/>
                    <a:pt x="121254" y="117"/>
                  </a:cubicBezTo>
                  <a:cubicBezTo>
                    <a:pt x="116648" y="117"/>
                    <a:pt x="111688" y="4829"/>
                    <a:pt x="111688" y="9367"/>
                  </a:cubicBezTo>
                  <a:cubicBezTo>
                    <a:pt x="111688" y="12334"/>
                    <a:pt x="113460" y="13730"/>
                    <a:pt x="114700" y="14778"/>
                  </a:cubicBezTo>
                  <a:cubicBezTo>
                    <a:pt x="118951" y="18268"/>
                    <a:pt x="121254" y="23155"/>
                    <a:pt x="121254" y="28740"/>
                  </a:cubicBezTo>
                  <a:cubicBezTo>
                    <a:pt x="121254" y="31009"/>
                    <a:pt x="113814" y="74118"/>
                    <a:pt x="91318" y="74118"/>
                  </a:cubicBezTo>
                  <a:cubicBezTo>
                    <a:pt x="76970" y="74118"/>
                    <a:pt x="76970" y="61552"/>
                    <a:pt x="76970" y="58585"/>
                  </a:cubicBezTo>
                  <a:cubicBezTo>
                    <a:pt x="76970" y="53872"/>
                    <a:pt x="77678" y="51080"/>
                    <a:pt x="80158" y="41132"/>
                  </a:cubicBezTo>
                  <a:lnTo>
                    <a:pt x="85118" y="21584"/>
                  </a:lnTo>
                  <a:close/>
                </a:path>
              </a:pathLst>
            </a:custGeom>
            <a:solidFill>
              <a:srgbClr val="000000"/>
            </a:solidFill>
            <a:ln w="25372"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3EC78397-FAB1-F3F4-1EE1-D819C83BE4C2}"/>
                </a:ext>
              </a:extLst>
            </p:cNvPr>
            <p:cNvSpPr/>
            <p:nvPr>
              <p:custDataLst>
                <p:tags r:id="rId98"/>
              </p:custDataLst>
            </p:nvPr>
          </p:nvSpPr>
          <p:spPr>
            <a:xfrm>
              <a:off x="5365087" y="3996044"/>
              <a:ext cx="66046" cy="298946"/>
            </a:xfrm>
            <a:custGeom>
              <a:avLst/>
              <a:gdLst>
                <a:gd name="connsiteX0" fmla="*/ 66323 w 66046"/>
                <a:gd name="connsiteY0" fmla="*/ 149705 h 298946"/>
                <a:gd name="connsiteX1" fmla="*/ 26847 w 66046"/>
                <a:gd name="connsiteY1" fmla="*/ 22048 h 298946"/>
                <a:gd name="connsiteX2" fmla="*/ 3313 w 66046"/>
                <a:gd name="connsiteY2" fmla="*/ 107 h 298946"/>
                <a:gd name="connsiteX3" fmla="*/ 276 w 66046"/>
                <a:gd name="connsiteY3" fmla="*/ 2601 h 298946"/>
                <a:gd name="connsiteX4" fmla="*/ 1795 w 66046"/>
                <a:gd name="connsiteY4" fmla="*/ 5094 h 298946"/>
                <a:gd name="connsiteX5" fmla="*/ 40764 w 66046"/>
                <a:gd name="connsiteY5" fmla="*/ 77898 h 298946"/>
                <a:gd name="connsiteX6" fmla="*/ 48862 w 66046"/>
                <a:gd name="connsiteY6" fmla="*/ 149456 h 298946"/>
                <a:gd name="connsiteX7" fmla="*/ 40005 w 66046"/>
                <a:gd name="connsiteY7" fmla="*/ 224504 h 298946"/>
                <a:gd name="connsiteX8" fmla="*/ 2554 w 66046"/>
                <a:gd name="connsiteY8" fmla="*/ 293319 h 298946"/>
                <a:gd name="connsiteX9" fmla="*/ 276 w 66046"/>
                <a:gd name="connsiteY9" fmla="*/ 296560 h 298946"/>
                <a:gd name="connsiteX10" fmla="*/ 3313 w 66046"/>
                <a:gd name="connsiteY10" fmla="*/ 299054 h 298946"/>
                <a:gd name="connsiteX11" fmla="*/ 24063 w 66046"/>
                <a:gd name="connsiteY11" fmla="*/ 280354 h 298946"/>
                <a:gd name="connsiteX12" fmla="*/ 66323 w 66046"/>
                <a:gd name="connsiteY12" fmla="*/ 149705 h 2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98946">
                  <a:moveTo>
                    <a:pt x="66323" y="149705"/>
                  </a:moveTo>
                  <a:cubicBezTo>
                    <a:pt x="66323" y="114300"/>
                    <a:pt x="59996" y="64185"/>
                    <a:pt x="26847" y="22048"/>
                  </a:cubicBezTo>
                  <a:cubicBezTo>
                    <a:pt x="24316" y="19056"/>
                    <a:pt x="7868" y="107"/>
                    <a:pt x="3313" y="107"/>
                  </a:cubicBezTo>
                  <a:cubicBezTo>
                    <a:pt x="2048" y="107"/>
                    <a:pt x="276" y="606"/>
                    <a:pt x="276" y="2601"/>
                  </a:cubicBezTo>
                  <a:cubicBezTo>
                    <a:pt x="276" y="3598"/>
                    <a:pt x="782" y="4346"/>
                    <a:pt x="1795" y="5094"/>
                  </a:cubicBezTo>
                  <a:cubicBezTo>
                    <a:pt x="13941" y="18059"/>
                    <a:pt x="30389" y="38255"/>
                    <a:pt x="40764" y="77898"/>
                  </a:cubicBezTo>
                  <a:cubicBezTo>
                    <a:pt x="46585" y="100587"/>
                    <a:pt x="48862" y="126268"/>
                    <a:pt x="48862" y="149456"/>
                  </a:cubicBezTo>
                  <a:cubicBezTo>
                    <a:pt x="48862" y="174638"/>
                    <a:pt x="46585" y="200070"/>
                    <a:pt x="40005" y="224504"/>
                  </a:cubicBezTo>
                  <a:cubicBezTo>
                    <a:pt x="30389" y="259410"/>
                    <a:pt x="15459" y="279357"/>
                    <a:pt x="2554" y="293319"/>
                  </a:cubicBezTo>
                  <a:cubicBezTo>
                    <a:pt x="276" y="295563"/>
                    <a:pt x="276" y="296062"/>
                    <a:pt x="276" y="296560"/>
                  </a:cubicBezTo>
                  <a:cubicBezTo>
                    <a:pt x="276" y="298555"/>
                    <a:pt x="2048" y="299054"/>
                    <a:pt x="3313" y="299054"/>
                  </a:cubicBezTo>
                  <a:cubicBezTo>
                    <a:pt x="7109" y="299054"/>
                    <a:pt x="21026" y="283845"/>
                    <a:pt x="24063" y="280354"/>
                  </a:cubicBezTo>
                  <a:cubicBezTo>
                    <a:pt x="49874" y="250185"/>
                    <a:pt x="66323" y="205306"/>
                    <a:pt x="66323" y="149705"/>
                  </a:cubicBezTo>
                  <a:close/>
                </a:path>
              </a:pathLst>
            </a:custGeom>
            <a:solidFill>
              <a:srgbClr val="000000"/>
            </a:solidFill>
            <a:ln w="25372"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943A0115-5EEE-D5BE-EC38-462C484F4101}"/>
                </a:ext>
              </a:extLst>
            </p:cNvPr>
            <p:cNvSpPr/>
            <p:nvPr>
              <p:custDataLst>
                <p:tags r:id="rId99"/>
              </p:custDataLst>
            </p:nvPr>
          </p:nvSpPr>
          <p:spPr>
            <a:xfrm>
              <a:off x="3477188" y="4544076"/>
              <a:ext cx="106028" cy="114691"/>
            </a:xfrm>
            <a:custGeom>
              <a:avLst/>
              <a:gdLst>
                <a:gd name="connsiteX0" fmla="*/ 90541 w 106028"/>
                <a:gd name="connsiteY0" fmla="*/ 14595 h 114691"/>
                <a:gd name="connsiteX1" fmla="*/ 79913 w 106028"/>
                <a:gd name="connsiteY1" fmla="*/ 28806 h 114691"/>
                <a:gd name="connsiteX2" fmla="*/ 90794 w 106028"/>
                <a:gd name="connsiteY2" fmla="*/ 39029 h 114691"/>
                <a:gd name="connsiteX3" fmla="*/ 106230 w 106028"/>
                <a:gd name="connsiteY3" fmla="*/ 22074 h 114691"/>
                <a:gd name="connsiteX4" fmla="*/ 70044 w 106028"/>
                <a:gd name="connsiteY4" fmla="*/ 133 h 114691"/>
                <a:gd name="connsiteX5" fmla="*/ 36894 w 106028"/>
                <a:gd name="connsiteY5" fmla="*/ 9359 h 114691"/>
                <a:gd name="connsiteX6" fmla="*/ 21458 w 106028"/>
                <a:gd name="connsiteY6" fmla="*/ 38530 h 114691"/>
                <a:gd name="connsiteX7" fmla="*/ 30568 w 106028"/>
                <a:gd name="connsiteY7" fmla="*/ 57479 h 114691"/>
                <a:gd name="connsiteX8" fmla="*/ 59163 w 106028"/>
                <a:gd name="connsiteY8" fmla="*/ 66954 h 114691"/>
                <a:gd name="connsiteX9" fmla="*/ 81937 w 106028"/>
                <a:gd name="connsiteY9" fmla="*/ 82163 h 114691"/>
                <a:gd name="connsiteX10" fmla="*/ 44233 w 106028"/>
                <a:gd name="connsiteY10" fmla="*/ 105849 h 114691"/>
                <a:gd name="connsiteX11" fmla="*/ 16903 w 106028"/>
                <a:gd name="connsiteY11" fmla="*/ 99367 h 114691"/>
                <a:gd name="connsiteX12" fmla="*/ 30821 w 106028"/>
                <a:gd name="connsiteY12" fmla="*/ 82163 h 114691"/>
                <a:gd name="connsiteX13" fmla="*/ 18422 w 106028"/>
                <a:gd name="connsiteY13" fmla="*/ 70694 h 114691"/>
                <a:gd name="connsiteX14" fmla="*/ 202 w 106028"/>
                <a:gd name="connsiteY14" fmla="*/ 90141 h 114691"/>
                <a:gd name="connsiteX15" fmla="*/ 43727 w 106028"/>
                <a:gd name="connsiteY15" fmla="*/ 114825 h 114691"/>
                <a:gd name="connsiteX16" fmla="*/ 101422 w 106028"/>
                <a:gd name="connsiteY16" fmla="*/ 71940 h 114691"/>
                <a:gd name="connsiteX17" fmla="*/ 91300 w 106028"/>
                <a:gd name="connsiteY17" fmla="*/ 51745 h 114691"/>
                <a:gd name="connsiteX18" fmla="*/ 64983 w 106028"/>
                <a:gd name="connsiteY18" fmla="*/ 41771 h 114691"/>
                <a:gd name="connsiteX19" fmla="*/ 41196 w 106028"/>
                <a:gd name="connsiteY19" fmla="*/ 28308 h 114691"/>
                <a:gd name="connsiteX20" fmla="*/ 69538 w 106028"/>
                <a:gd name="connsiteY20" fmla="*/ 9109 h 114691"/>
                <a:gd name="connsiteX21" fmla="*/ 90541 w 106028"/>
                <a:gd name="connsiteY21" fmla="*/ 14595 h 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4691">
                  <a:moveTo>
                    <a:pt x="90541" y="14595"/>
                  </a:moveTo>
                  <a:cubicBezTo>
                    <a:pt x="82190" y="17836"/>
                    <a:pt x="79913" y="25316"/>
                    <a:pt x="79913" y="28806"/>
                  </a:cubicBezTo>
                  <a:cubicBezTo>
                    <a:pt x="79913" y="35289"/>
                    <a:pt x="85227" y="39029"/>
                    <a:pt x="90794" y="39029"/>
                  </a:cubicBezTo>
                  <a:cubicBezTo>
                    <a:pt x="96867" y="39029"/>
                    <a:pt x="106230" y="34042"/>
                    <a:pt x="106230" y="22074"/>
                  </a:cubicBezTo>
                  <a:cubicBezTo>
                    <a:pt x="106230" y="8860"/>
                    <a:pt x="92819" y="133"/>
                    <a:pt x="70044" y="133"/>
                  </a:cubicBezTo>
                  <a:cubicBezTo>
                    <a:pt x="62705" y="133"/>
                    <a:pt x="48535" y="632"/>
                    <a:pt x="36894" y="9359"/>
                  </a:cubicBezTo>
                  <a:cubicBezTo>
                    <a:pt x="25507" y="17836"/>
                    <a:pt x="21458" y="32297"/>
                    <a:pt x="21458" y="38530"/>
                  </a:cubicBezTo>
                  <a:cubicBezTo>
                    <a:pt x="21458" y="46010"/>
                    <a:pt x="25001" y="52991"/>
                    <a:pt x="30568" y="57479"/>
                  </a:cubicBezTo>
                  <a:cubicBezTo>
                    <a:pt x="37653" y="62964"/>
                    <a:pt x="41955" y="63712"/>
                    <a:pt x="59163" y="66954"/>
                  </a:cubicBezTo>
                  <a:cubicBezTo>
                    <a:pt x="66754" y="68200"/>
                    <a:pt x="81937" y="70943"/>
                    <a:pt x="81937" y="82163"/>
                  </a:cubicBezTo>
                  <a:cubicBezTo>
                    <a:pt x="81937" y="83160"/>
                    <a:pt x="81937" y="105849"/>
                    <a:pt x="44233" y="105849"/>
                  </a:cubicBezTo>
                  <a:cubicBezTo>
                    <a:pt x="31833" y="105849"/>
                    <a:pt x="22470" y="103356"/>
                    <a:pt x="16903" y="99367"/>
                  </a:cubicBezTo>
                  <a:cubicBezTo>
                    <a:pt x="25507" y="96873"/>
                    <a:pt x="30821" y="89643"/>
                    <a:pt x="30821" y="82163"/>
                  </a:cubicBezTo>
                  <a:cubicBezTo>
                    <a:pt x="30821" y="73187"/>
                    <a:pt x="23483" y="70694"/>
                    <a:pt x="18422" y="70694"/>
                  </a:cubicBezTo>
                  <a:cubicBezTo>
                    <a:pt x="9818" y="70694"/>
                    <a:pt x="202" y="77675"/>
                    <a:pt x="202" y="90141"/>
                  </a:cubicBezTo>
                  <a:cubicBezTo>
                    <a:pt x="202" y="106348"/>
                    <a:pt x="17915" y="114825"/>
                    <a:pt x="43727" y="114825"/>
                  </a:cubicBezTo>
                  <a:cubicBezTo>
                    <a:pt x="101422" y="114825"/>
                    <a:pt x="101422" y="72190"/>
                    <a:pt x="101422" y="71940"/>
                  </a:cubicBezTo>
                  <a:cubicBezTo>
                    <a:pt x="101422" y="63463"/>
                    <a:pt x="97120" y="56731"/>
                    <a:pt x="91300" y="51745"/>
                  </a:cubicBezTo>
                  <a:cubicBezTo>
                    <a:pt x="83456" y="45013"/>
                    <a:pt x="73840" y="43267"/>
                    <a:pt x="64983" y="41771"/>
                  </a:cubicBezTo>
                  <a:cubicBezTo>
                    <a:pt x="51065" y="39278"/>
                    <a:pt x="41196" y="37533"/>
                    <a:pt x="41196" y="28308"/>
                  </a:cubicBezTo>
                  <a:cubicBezTo>
                    <a:pt x="41196" y="27809"/>
                    <a:pt x="41196" y="9109"/>
                    <a:pt x="69538" y="9109"/>
                  </a:cubicBezTo>
                  <a:cubicBezTo>
                    <a:pt x="74599" y="9109"/>
                    <a:pt x="83709" y="9608"/>
                    <a:pt x="90541" y="14595"/>
                  </a:cubicBezTo>
                  <a:close/>
                </a:path>
              </a:pathLst>
            </a:custGeom>
            <a:solidFill>
              <a:srgbClr val="000000"/>
            </a:solidFill>
            <a:ln w="25372"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EB8E0154-1741-A55C-3FE2-1BE3DD155AEF}"/>
                </a:ext>
              </a:extLst>
            </p:cNvPr>
            <p:cNvSpPr/>
            <p:nvPr>
              <p:custDataLst>
                <p:tags r:id="rId100"/>
              </p:custDataLst>
            </p:nvPr>
          </p:nvSpPr>
          <p:spPr>
            <a:xfrm>
              <a:off x="3605523" y="4578458"/>
              <a:ext cx="53672" cy="117459"/>
            </a:xfrm>
            <a:custGeom>
              <a:avLst/>
              <a:gdLst>
                <a:gd name="connsiteX0" fmla="*/ 49274 w 53672"/>
                <a:gd name="connsiteY0" fmla="*/ 6767 h 117459"/>
                <a:gd name="connsiteX1" fmla="*/ 42188 w 53672"/>
                <a:gd name="connsiteY1" fmla="*/ 135 h 117459"/>
                <a:gd name="connsiteX2" fmla="*/ 32269 w 53672"/>
                <a:gd name="connsiteY2" fmla="*/ 9734 h 117459"/>
                <a:gd name="connsiteX3" fmla="*/ 39354 w 53672"/>
                <a:gd name="connsiteY3" fmla="*/ 16366 h 117459"/>
                <a:gd name="connsiteX4" fmla="*/ 49274 w 53672"/>
                <a:gd name="connsiteY4" fmla="*/ 6767 h 117459"/>
                <a:gd name="connsiteX5" fmla="*/ 13138 w 53672"/>
                <a:gd name="connsiteY5" fmla="*/ 95429 h 117459"/>
                <a:gd name="connsiteX6" fmla="*/ 11544 w 53672"/>
                <a:gd name="connsiteY6" fmla="*/ 102759 h 117459"/>
                <a:gd name="connsiteX7" fmla="*/ 28372 w 53672"/>
                <a:gd name="connsiteY7" fmla="*/ 117594 h 117459"/>
                <a:gd name="connsiteX8" fmla="*/ 53879 w 53672"/>
                <a:gd name="connsiteY8" fmla="*/ 90891 h 117459"/>
                <a:gd name="connsiteX9" fmla="*/ 51045 w 53672"/>
                <a:gd name="connsiteY9" fmla="*/ 88622 h 117459"/>
                <a:gd name="connsiteX10" fmla="*/ 47679 w 53672"/>
                <a:gd name="connsiteY10" fmla="*/ 91589 h 117459"/>
                <a:gd name="connsiteX11" fmla="*/ 28903 w 53672"/>
                <a:gd name="connsiteY11" fmla="*/ 112707 h 117459"/>
                <a:gd name="connsiteX12" fmla="*/ 24475 w 53672"/>
                <a:gd name="connsiteY12" fmla="*/ 106599 h 117459"/>
                <a:gd name="connsiteX13" fmla="*/ 27309 w 53672"/>
                <a:gd name="connsiteY13" fmla="*/ 95429 h 117459"/>
                <a:gd name="connsiteX14" fmla="*/ 32977 w 53672"/>
                <a:gd name="connsiteY14" fmla="*/ 81466 h 117459"/>
                <a:gd name="connsiteX15" fmla="*/ 41657 w 53672"/>
                <a:gd name="connsiteY15" fmla="*/ 59301 h 117459"/>
                <a:gd name="connsiteX16" fmla="*/ 42720 w 53672"/>
                <a:gd name="connsiteY16" fmla="*/ 53716 h 117459"/>
                <a:gd name="connsiteX17" fmla="*/ 25892 w 53672"/>
                <a:gd name="connsiteY17" fmla="*/ 38881 h 117459"/>
                <a:gd name="connsiteX18" fmla="*/ 207 w 53672"/>
                <a:gd name="connsiteY18" fmla="*/ 65584 h 117459"/>
                <a:gd name="connsiteX19" fmla="*/ 3218 w 53672"/>
                <a:gd name="connsiteY19" fmla="*/ 67853 h 117459"/>
                <a:gd name="connsiteX20" fmla="*/ 6407 w 53672"/>
                <a:gd name="connsiteY20" fmla="*/ 65060 h 117459"/>
                <a:gd name="connsiteX21" fmla="*/ 25360 w 53672"/>
                <a:gd name="connsiteY21" fmla="*/ 43768 h 117459"/>
                <a:gd name="connsiteX22" fmla="*/ 29789 w 53672"/>
                <a:gd name="connsiteY22" fmla="*/ 49876 h 117459"/>
                <a:gd name="connsiteX23" fmla="*/ 24298 w 53672"/>
                <a:gd name="connsiteY23" fmla="*/ 67329 h 117459"/>
                <a:gd name="connsiteX24" fmla="*/ 13138 w 53672"/>
                <a:gd name="connsiteY24" fmla="*/ 95429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274" y="6767"/>
                  </a:moveTo>
                  <a:cubicBezTo>
                    <a:pt x="49274" y="3975"/>
                    <a:pt x="47148" y="135"/>
                    <a:pt x="42188" y="135"/>
                  </a:cubicBezTo>
                  <a:cubicBezTo>
                    <a:pt x="37406" y="135"/>
                    <a:pt x="32269" y="4673"/>
                    <a:pt x="32269" y="9734"/>
                  </a:cubicBezTo>
                  <a:cubicBezTo>
                    <a:pt x="32269" y="12701"/>
                    <a:pt x="34571" y="16366"/>
                    <a:pt x="39354" y="16366"/>
                  </a:cubicBezTo>
                  <a:cubicBezTo>
                    <a:pt x="44491" y="16366"/>
                    <a:pt x="49274" y="11479"/>
                    <a:pt x="49274" y="6767"/>
                  </a:cubicBezTo>
                  <a:close/>
                  <a:moveTo>
                    <a:pt x="13138" y="95429"/>
                  </a:moveTo>
                  <a:cubicBezTo>
                    <a:pt x="12429" y="97698"/>
                    <a:pt x="11544" y="99792"/>
                    <a:pt x="11544" y="102759"/>
                  </a:cubicBezTo>
                  <a:cubicBezTo>
                    <a:pt x="11544" y="110962"/>
                    <a:pt x="18629" y="117594"/>
                    <a:pt x="28372" y="117594"/>
                  </a:cubicBezTo>
                  <a:cubicBezTo>
                    <a:pt x="46085" y="117594"/>
                    <a:pt x="53879" y="93509"/>
                    <a:pt x="53879" y="90891"/>
                  </a:cubicBezTo>
                  <a:cubicBezTo>
                    <a:pt x="53879" y="88622"/>
                    <a:pt x="51576" y="88622"/>
                    <a:pt x="51045" y="88622"/>
                  </a:cubicBezTo>
                  <a:cubicBezTo>
                    <a:pt x="48565" y="88622"/>
                    <a:pt x="48388" y="89669"/>
                    <a:pt x="47679" y="91589"/>
                  </a:cubicBezTo>
                  <a:cubicBezTo>
                    <a:pt x="43605" y="105551"/>
                    <a:pt x="35811" y="112707"/>
                    <a:pt x="28903" y="112707"/>
                  </a:cubicBezTo>
                  <a:cubicBezTo>
                    <a:pt x="25360" y="112707"/>
                    <a:pt x="24475" y="110438"/>
                    <a:pt x="24475" y="106599"/>
                  </a:cubicBezTo>
                  <a:cubicBezTo>
                    <a:pt x="24475" y="102584"/>
                    <a:pt x="25715" y="99268"/>
                    <a:pt x="27309" y="95429"/>
                  </a:cubicBezTo>
                  <a:cubicBezTo>
                    <a:pt x="29080" y="90716"/>
                    <a:pt x="31029" y="86004"/>
                    <a:pt x="32977" y="81466"/>
                  </a:cubicBezTo>
                  <a:cubicBezTo>
                    <a:pt x="34571" y="77278"/>
                    <a:pt x="40948" y="61395"/>
                    <a:pt x="41657" y="59301"/>
                  </a:cubicBezTo>
                  <a:cubicBezTo>
                    <a:pt x="42188" y="57556"/>
                    <a:pt x="42720" y="55461"/>
                    <a:pt x="42720" y="53716"/>
                  </a:cubicBezTo>
                  <a:cubicBezTo>
                    <a:pt x="42720" y="45513"/>
                    <a:pt x="35634" y="38881"/>
                    <a:pt x="25892" y="38881"/>
                  </a:cubicBezTo>
                  <a:cubicBezTo>
                    <a:pt x="8355" y="38881"/>
                    <a:pt x="207" y="62617"/>
                    <a:pt x="207" y="65584"/>
                  </a:cubicBezTo>
                  <a:cubicBezTo>
                    <a:pt x="207" y="67853"/>
                    <a:pt x="2687" y="67853"/>
                    <a:pt x="3218" y="67853"/>
                  </a:cubicBezTo>
                  <a:cubicBezTo>
                    <a:pt x="5698" y="67853"/>
                    <a:pt x="5875" y="66980"/>
                    <a:pt x="6407" y="65060"/>
                  </a:cubicBezTo>
                  <a:cubicBezTo>
                    <a:pt x="11012" y="50051"/>
                    <a:pt x="18806" y="43768"/>
                    <a:pt x="25360" y="43768"/>
                  </a:cubicBezTo>
                  <a:cubicBezTo>
                    <a:pt x="28195" y="43768"/>
                    <a:pt x="29789" y="45164"/>
                    <a:pt x="29789" y="49876"/>
                  </a:cubicBezTo>
                  <a:cubicBezTo>
                    <a:pt x="29789" y="53890"/>
                    <a:pt x="28726" y="56508"/>
                    <a:pt x="24298" y="67329"/>
                  </a:cubicBezTo>
                  <a:lnTo>
                    <a:pt x="13138" y="95429"/>
                  </a:lnTo>
                  <a:close/>
                </a:path>
              </a:pathLst>
            </a:custGeom>
            <a:solidFill>
              <a:srgbClr val="000000"/>
            </a:solidFill>
            <a:ln w="25372"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D848A760-B798-8411-D6BA-9C5F21DC6DBD}"/>
                </a:ext>
              </a:extLst>
            </p:cNvPr>
            <p:cNvSpPr/>
            <p:nvPr>
              <p:custDataLst>
                <p:tags r:id="rId101"/>
              </p:custDataLst>
            </p:nvPr>
          </p:nvSpPr>
          <p:spPr>
            <a:xfrm>
              <a:off x="3765906" y="4565269"/>
              <a:ext cx="168278" cy="58343"/>
            </a:xfrm>
            <a:custGeom>
              <a:avLst/>
              <a:gdLst>
                <a:gd name="connsiteX0" fmla="*/ 159888 w 168278"/>
                <a:gd name="connsiteY0" fmla="*/ 10107 h 58343"/>
                <a:gd name="connsiteX1" fmla="*/ 168492 w 168278"/>
                <a:gd name="connsiteY1" fmla="*/ 5120 h 58343"/>
                <a:gd name="connsiteX2" fmla="*/ 160141 w 168278"/>
                <a:gd name="connsiteY2" fmla="*/ 133 h 58343"/>
                <a:gd name="connsiteX3" fmla="*/ 8564 w 168278"/>
                <a:gd name="connsiteY3" fmla="*/ 133 h 58343"/>
                <a:gd name="connsiteX4" fmla="*/ 213 w 168278"/>
                <a:gd name="connsiteY4" fmla="*/ 5120 h 58343"/>
                <a:gd name="connsiteX5" fmla="*/ 8817 w 168278"/>
                <a:gd name="connsiteY5" fmla="*/ 10107 h 58343"/>
                <a:gd name="connsiteX6" fmla="*/ 159888 w 168278"/>
                <a:gd name="connsiteY6" fmla="*/ 10107 h 58343"/>
                <a:gd name="connsiteX7" fmla="*/ 160141 w 168278"/>
                <a:gd name="connsiteY7" fmla="*/ 58477 h 58343"/>
                <a:gd name="connsiteX8" fmla="*/ 168492 w 168278"/>
                <a:gd name="connsiteY8" fmla="*/ 53490 h 58343"/>
                <a:gd name="connsiteX9" fmla="*/ 159888 w 168278"/>
                <a:gd name="connsiteY9" fmla="*/ 48503 h 58343"/>
                <a:gd name="connsiteX10" fmla="*/ 8817 w 168278"/>
                <a:gd name="connsiteY10" fmla="*/ 48503 h 58343"/>
                <a:gd name="connsiteX11" fmla="*/ 213 w 168278"/>
                <a:gd name="connsiteY11" fmla="*/ 53490 h 58343"/>
                <a:gd name="connsiteX12" fmla="*/ 8564 w 168278"/>
                <a:gd name="connsiteY12" fmla="*/ 58477 h 58343"/>
                <a:gd name="connsiteX13" fmla="*/ 160141 w 168278"/>
                <a:gd name="connsiteY13" fmla="*/ 58477 h 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8343">
                  <a:moveTo>
                    <a:pt x="159888" y="10107"/>
                  </a:moveTo>
                  <a:cubicBezTo>
                    <a:pt x="163684" y="10107"/>
                    <a:pt x="168492" y="10107"/>
                    <a:pt x="168492" y="5120"/>
                  </a:cubicBezTo>
                  <a:cubicBezTo>
                    <a:pt x="168492" y="133"/>
                    <a:pt x="163684" y="133"/>
                    <a:pt x="160141" y="133"/>
                  </a:cubicBezTo>
                  <a:lnTo>
                    <a:pt x="8564" y="133"/>
                  </a:lnTo>
                  <a:cubicBezTo>
                    <a:pt x="5021" y="133"/>
                    <a:pt x="213" y="133"/>
                    <a:pt x="213" y="5120"/>
                  </a:cubicBezTo>
                  <a:cubicBezTo>
                    <a:pt x="213" y="10107"/>
                    <a:pt x="5021" y="10107"/>
                    <a:pt x="8817" y="10107"/>
                  </a:cubicBezTo>
                  <a:lnTo>
                    <a:pt x="159888" y="10107"/>
                  </a:lnTo>
                  <a:close/>
                  <a:moveTo>
                    <a:pt x="160141" y="58477"/>
                  </a:moveTo>
                  <a:cubicBezTo>
                    <a:pt x="163684" y="58477"/>
                    <a:pt x="168492" y="58477"/>
                    <a:pt x="168492" y="53490"/>
                  </a:cubicBezTo>
                  <a:cubicBezTo>
                    <a:pt x="168492" y="48503"/>
                    <a:pt x="163684" y="48503"/>
                    <a:pt x="159888" y="48503"/>
                  </a:cubicBezTo>
                  <a:lnTo>
                    <a:pt x="8817" y="48503"/>
                  </a:lnTo>
                  <a:cubicBezTo>
                    <a:pt x="5021" y="48503"/>
                    <a:pt x="213" y="48503"/>
                    <a:pt x="213" y="53490"/>
                  </a:cubicBezTo>
                  <a:cubicBezTo>
                    <a:pt x="213" y="58477"/>
                    <a:pt x="5021" y="58477"/>
                    <a:pt x="8564" y="58477"/>
                  </a:cubicBezTo>
                  <a:lnTo>
                    <a:pt x="160141" y="58477"/>
                  </a:lnTo>
                  <a:close/>
                </a:path>
              </a:pathLst>
            </a:custGeom>
            <a:solidFill>
              <a:srgbClr val="000000"/>
            </a:solidFill>
            <a:ln w="25372"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D5321195-947B-65D6-C039-A8628DF51EFD}"/>
                </a:ext>
              </a:extLst>
            </p:cNvPr>
            <p:cNvSpPr/>
            <p:nvPr>
              <p:custDataLst>
                <p:tags r:id="rId102"/>
              </p:custDataLst>
            </p:nvPr>
          </p:nvSpPr>
          <p:spPr>
            <a:xfrm>
              <a:off x="4033015" y="4419908"/>
              <a:ext cx="336810" cy="349061"/>
            </a:xfrm>
            <a:custGeom>
              <a:avLst/>
              <a:gdLst>
                <a:gd name="connsiteX0" fmla="*/ 306415 w 336810"/>
                <a:gd name="connsiteY0" fmla="*/ 349186 h 349061"/>
                <a:gd name="connsiteX1" fmla="*/ 337035 w 336810"/>
                <a:gd name="connsiteY1" fmla="*/ 269400 h 349061"/>
                <a:gd name="connsiteX2" fmla="*/ 330708 w 336810"/>
                <a:gd name="connsiteY2" fmla="*/ 269400 h 349061"/>
                <a:gd name="connsiteX3" fmla="*/ 264915 w 336810"/>
                <a:gd name="connsiteY3" fmla="*/ 319765 h 349061"/>
                <a:gd name="connsiteX4" fmla="*/ 186216 w 336810"/>
                <a:gd name="connsiteY4" fmla="*/ 327494 h 349061"/>
                <a:gd name="connsiteX5" fmla="*/ 33626 w 336810"/>
                <a:gd name="connsiteY5" fmla="*/ 327494 h 349061"/>
                <a:gd name="connsiteX6" fmla="*/ 162429 w 336810"/>
                <a:gd name="connsiteY6" fmla="*/ 178644 h 349061"/>
                <a:gd name="connsiteX7" fmla="*/ 164707 w 336810"/>
                <a:gd name="connsiteY7" fmla="*/ 174655 h 349061"/>
                <a:gd name="connsiteX8" fmla="*/ 162936 w 336810"/>
                <a:gd name="connsiteY8" fmla="*/ 170915 h 349061"/>
                <a:gd name="connsiteX9" fmla="*/ 45014 w 336810"/>
                <a:gd name="connsiteY9" fmla="*/ 12092 h 349061"/>
                <a:gd name="connsiteX10" fmla="*/ 183686 w 336810"/>
                <a:gd name="connsiteY10" fmla="*/ 12092 h 349061"/>
                <a:gd name="connsiteX11" fmla="*/ 242900 w 336810"/>
                <a:gd name="connsiteY11" fmla="*/ 16081 h 349061"/>
                <a:gd name="connsiteX12" fmla="*/ 298571 w 336810"/>
                <a:gd name="connsiteY12" fmla="*/ 34781 h 349061"/>
                <a:gd name="connsiteX13" fmla="*/ 330708 w 336810"/>
                <a:gd name="connsiteY13" fmla="*/ 70186 h 349061"/>
                <a:gd name="connsiteX14" fmla="*/ 337035 w 336810"/>
                <a:gd name="connsiteY14" fmla="*/ 70186 h 349061"/>
                <a:gd name="connsiteX15" fmla="*/ 306415 w 336810"/>
                <a:gd name="connsiteY15" fmla="*/ 124 h 349061"/>
                <a:gd name="connsiteX16" fmla="*/ 7309 w 336810"/>
                <a:gd name="connsiteY16" fmla="*/ 124 h 349061"/>
                <a:gd name="connsiteX17" fmla="*/ 477 w 336810"/>
                <a:gd name="connsiteY17" fmla="*/ 1869 h 349061"/>
                <a:gd name="connsiteX18" fmla="*/ 224 w 336810"/>
                <a:gd name="connsiteY18" fmla="*/ 10097 h 349061"/>
                <a:gd name="connsiteX19" fmla="*/ 134088 w 336810"/>
                <a:gd name="connsiteY19" fmla="*/ 190612 h 349061"/>
                <a:gd name="connsiteX20" fmla="*/ 3007 w 336810"/>
                <a:gd name="connsiteY20" fmla="*/ 341955 h 349061"/>
                <a:gd name="connsiteX21" fmla="*/ 477 w 336810"/>
                <a:gd name="connsiteY21" fmla="*/ 346443 h 349061"/>
                <a:gd name="connsiteX22" fmla="*/ 7309 w 336810"/>
                <a:gd name="connsiteY22" fmla="*/ 349186 h 349061"/>
                <a:gd name="connsiteX23" fmla="*/ 306415 w 336810"/>
                <a:gd name="connsiteY23" fmla="*/ 349186 h 3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9061">
                  <a:moveTo>
                    <a:pt x="306415" y="349186"/>
                  </a:moveTo>
                  <a:lnTo>
                    <a:pt x="337035" y="269400"/>
                  </a:lnTo>
                  <a:lnTo>
                    <a:pt x="330708" y="269400"/>
                  </a:lnTo>
                  <a:cubicBezTo>
                    <a:pt x="320839" y="295330"/>
                    <a:pt x="294016" y="312285"/>
                    <a:pt x="264915" y="319765"/>
                  </a:cubicBezTo>
                  <a:cubicBezTo>
                    <a:pt x="259601" y="321011"/>
                    <a:pt x="234802" y="327494"/>
                    <a:pt x="186216" y="327494"/>
                  </a:cubicBezTo>
                  <a:lnTo>
                    <a:pt x="33626" y="327494"/>
                  </a:lnTo>
                  <a:lnTo>
                    <a:pt x="162429" y="178644"/>
                  </a:lnTo>
                  <a:cubicBezTo>
                    <a:pt x="164201" y="176649"/>
                    <a:pt x="164707" y="175901"/>
                    <a:pt x="164707" y="174655"/>
                  </a:cubicBezTo>
                  <a:cubicBezTo>
                    <a:pt x="164707" y="174156"/>
                    <a:pt x="164707" y="173408"/>
                    <a:pt x="162936" y="170915"/>
                  </a:cubicBezTo>
                  <a:lnTo>
                    <a:pt x="45014" y="12092"/>
                  </a:lnTo>
                  <a:lnTo>
                    <a:pt x="183686" y="12092"/>
                  </a:lnTo>
                  <a:cubicBezTo>
                    <a:pt x="217595" y="12092"/>
                    <a:pt x="240622" y="15582"/>
                    <a:pt x="242900" y="16081"/>
                  </a:cubicBezTo>
                  <a:cubicBezTo>
                    <a:pt x="256564" y="18076"/>
                    <a:pt x="278580" y="22314"/>
                    <a:pt x="298571" y="34781"/>
                  </a:cubicBezTo>
                  <a:cubicBezTo>
                    <a:pt x="304897" y="38770"/>
                    <a:pt x="322105" y="49990"/>
                    <a:pt x="330708" y="70186"/>
                  </a:cubicBezTo>
                  <a:lnTo>
                    <a:pt x="337035" y="70186"/>
                  </a:lnTo>
                  <a:lnTo>
                    <a:pt x="306415" y="124"/>
                  </a:lnTo>
                  <a:lnTo>
                    <a:pt x="7309" y="124"/>
                  </a:lnTo>
                  <a:cubicBezTo>
                    <a:pt x="1489" y="124"/>
                    <a:pt x="1236" y="373"/>
                    <a:pt x="477" y="1869"/>
                  </a:cubicBezTo>
                  <a:cubicBezTo>
                    <a:pt x="224" y="2617"/>
                    <a:pt x="224" y="7355"/>
                    <a:pt x="224" y="10097"/>
                  </a:cubicBezTo>
                  <a:lnTo>
                    <a:pt x="134088" y="190612"/>
                  </a:lnTo>
                  <a:lnTo>
                    <a:pt x="3007" y="341955"/>
                  </a:lnTo>
                  <a:cubicBezTo>
                    <a:pt x="477" y="344947"/>
                    <a:pt x="477" y="346194"/>
                    <a:pt x="477" y="346443"/>
                  </a:cubicBezTo>
                  <a:cubicBezTo>
                    <a:pt x="477" y="349186"/>
                    <a:pt x="2754" y="349186"/>
                    <a:pt x="7309" y="349186"/>
                  </a:cubicBezTo>
                  <a:lnTo>
                    <a:pt x="306415" y="349186"/>
                  </a:lnTo>
                  <a:close/>
                </a:path>
              </a:pathLst>
            </a:custGeom>
            <a:solidFill>
              <a:srgbClr val="000000"/>
            </a:solidFill>
            <a:ln w="25372"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8F143171-7476-322B-673E-5E01373DCA15}"/>
                </a:ext>
              </a:extLst>
            </p:cNvPr>
            <p:cNvSpPr/>
            <p:nvPr>
              <p:custDataLst>
                <p:tags r:id="rId103"/>
              </p:custDataLst>
            </p:nvPr>
          </p:nvSpPr>
          <p:spPr>
            <a:xfrm>
              <a:off x="4170822" y="4834422"/>
              <a:ext cx="59871" cy="110827"/>
            </a:xfrm>
            <a:custGeom>
              <a:avLst/>
              <a:gdLst>
                <a:gd name="connsiteX0" fmla="*/ 36365 w 59871"/>
                <a:gd name="connsiteY0" fmla="*/ 40287 h 110827"/>
                <a:gd name="connsiteX1" fmla="*/ 54433 w 59871"/>
                <a:gd name="connsiteY1" fmla="*/ 40287 h 110827"/>
                <a:gd name="connsiteX2" fmla="*/ 60101 w 59871"/>
                <a:gd name="connsiteY2" fmla="*/ 36447 h 110827"/>
                <a:gd name="connsiteX3" fmla="*/ 54787 w 59871"/>
                <a:gd name="connsiteY3" fmla="*/ 34004 h 110827"/>
                <a:gd name="connsiteX4" fmla="*/ 37959 w 59871"/>
                <a:gd name="connsiteY4" fmla="*/ 34004 h 110827"/>
                <a:gd name="connsiteX5" fmla="*/ 44513 w 59871"/>
                <a:gd name="connsiteY5" fmla="*/ 8173 h 110827"/>
                <a:gd name="connsiteX6" fmla="*/ 45045 w 59871"/>
                <a:gd name="connsiteY6" fmla="*/ 5730 h 110827"/>
                <a:gd name="connsiteX7" fmla="*/ 39022 w 59871"/>
                <a:gd name="connsiteY7" fmla="*/ 145 h 110827"/>
                <a:gd name="connsiteX8" fmla="*/ 30697 w 59871"/>
                <a:gd name="connsiteY8" fmla="*/ 7650 h 110827"/>
                <a:gd name="connsiteX9" fmla="*/ 23966 w 59871"/>
                <a:gd name="connsiteY9" fmla="*/ 34004 h 110827"/>
                <a:gd name="connsiteX10" fmla="*/ 5898 w 59871"/>
                <a:gd name="connsiteY10" fmla="*/ 34004 h 110827"/>
                <a:gd name="connsiteX11" fmla="*/ 229 w 59871"/>
                <a:gd name="connsiteY11" fmla="*/ 37844 h 110827"/>
                <a:gd name="connsiteX12" fmla="*/ 5543 w 59871"/>
                <a:gd name="connsiteY12" fmla="*/ 40287 h 110827"/>
                <a:gd name="connsiteX13" fmla="*/ 22371 w 59871"/>
                <a:gd name="connsiteY13" fmla="*/ 40287 h 110827"/>
                <a:gd name="connsiteX14" fmla="*/ 11920 w 59871"/>
                <a:gd name="connsiteY14" fmla="*/ 81476 h 110827"/>
                <a:gd name="connsiteX15" fmla="*/ 9263 w 59871"/>
                <a:gd name="connsiteY15" fmla="*/ 94391 h 110827"/>
                <a:gd name="connsiteX16" fmla="*/ 28217 w 59871"/>
                <a:gd name="connsiteY16" fmla="*/ 110972 h 110827"/>
                <a:gd name="connsiteX17" fmla="*/ 59038 w 59871"/>
                <a:gd name="connsiteY17" fmla="*/ 84269 h 110827"/>
                <a:gd name="connsiteX18" fmla="*/ 56204 w 59871"/>
                <a:gd name="connsiteY18" fmla="*/ 82000 h 110827"/>
                <a:gd name="connsiteX19" fmla="*/ 52484 w 59871"/>
                <a:gd name="connsiteY19" fmla="*/ 85316 h 110827"/>
                <a:gd name="connsiteX20" fmla="*/ 28748 w 59871"/>
                <a:gd name="connsiteY20" fmla="*/ 106085 h 110827"/>
                <a:gd name="connsiteX21" fmla="*/ 22548 w 59871"/>
                <a:gd name="connsiteY21" fmla="*/ 97533 h 110827"/>
                <a:gd name="connsiteX22" fmla="*/ 23611 w 59871"/>
                <a:gd name="connsiteY22" fmla="*/ 90377 h 110827"/>
                <a:gd name="connsiteX23" fmla="*/ 36365 w 59871"/>
                <a:gd name="connsiteY23" fmla="*/ 40287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65" y="40287"/>
                  </a:moveTo>
                  <a:lnTo>
                    <a:pt x="54433" y="40287"/>
                  </a:lnTo>
                  <a:cubicBezTo>
                    <a:pt x="57798" y="40287"/>
                    <a:pt x="60101" y="40287"/>
                    <a:pt x="60101" y="36447"/>
                  </a:cubicBezTo>
                  <a:cubicBezTo>
                    <a:pt x="60101" y="34004"/>
                    <a:pt x="57798" y="34004"/>
                    <a:pt x="54787" y="34004"/>
                  </a:cubicBezTo>
                  <a:lnTo>
                    <a:pt x="37959" y="34004"/>
                  </a:lnTo>
                  <a:lnTo>
                    <a:pt x="44513" y="8173"/>
                  </a:lnTo>
                  <a:cubicBezTo>
                    <a:pt x="44690" y="7301"/>
                    <a:pt x="45045" y="6428"/>
                    <a:pt x="45045" y="5730"/>
                  </a:cubicBezTo>
                  <a:cubicBezTo>
                    <a:pt x="45045" y="2588"/>
                    <a:pt x="42565" y="145"/>
                    <a:pt x="39022" y="145"/>
                  </a:cubicBezTo>
                  <a:cubicBezTo>
                    <a:pt x="34594" y="145"/>
                    <a:pt x="31937" y="3112"/>
                    <a:pt x="30697" y="7650"/>
                  </a:cubicBezTo>
                  <a:cubicBezTo>
                    <a:pt x="29457" y="12013"/>
                    <a:pt x="31760" y="3635"/>
                    <a:pt x="23966" y="34004"/>
                  </a:cubicBezTo>
                  <a:lnTo>
                    <a:pt x="5898" y="34004"/>
                  </a:lnTo>
                  <a:cubicBezTo>
                    <a:pt x="2532" y="34004"/>
                    <a:pt x="229" y="34004"/>
                    <a:pt x="229" y="37844"/>
                  </a:cubicBezTo>
                  <a:cubicBezTo>
                    <a:pt x="229" y="40287"/>
                    <a:pt x="2355" y="40287"/>
                    <a:pt x="5543" y="40287"/>
                  </a:cubicBezTo>
                  <a:lnTo>
                    <a:pt x="22371" y="40287"/>
                  </a:lnTo>
                  <a:lnTo>
                    <a:pt x="11920" y="81476"/>
                  </a:lnTo>
                  <a:cubicBezTo>
                    <a:pt x="10858" y="85839"/>
                    <a:pt x="9263" y="92123"/>
                    <a:pt x="9263" y="94391"/>
                  </a:cubicBezTo>
                  <a:cubicBezTo>
                    <a:pt x="9263" y="104689"/>
                    <a:pt x="18120" y="110972"/>
                    <a:pt x="28217" y="110972"/>
                  </a:cubicBezTo>
                  <a:cubicBezTo>
                    <a:pt x="47879" y="110972"/>
                    <a:pt x="59038" y="86538"/>
                    <a:pt x="59038" y="84269"/>
                  </a:cubicBezTo>
                  <a:cubicBezTo>
                    <a:pt x="59038" y="82000"/>
                    <a:pt x="56736" y="82000"/>
                    <a:pt x="56204" y="82000"/>
                  </a:cubicBezTo>
                  <a:cubicBezTo>
                    <a:pt x="54079" y="82000"/>
                    <a:pt x="53902" y="82349"/>
                    <a:pt x="52484" y="85316"/>
                  </a:cubicBezTo>
                  <a:cubicBezTo>
                    <a:pt x="47525" y="96311"/>
                    <a:pt x="38491" y="106085"/>
                    <a:pt x="28748" y="106085"/>
                  </a:cubicBezTo>
                  <a:cubicBezTo>
                    <a:pt x="25028" y="106085"/>
                    <a:pt x="22548" y="103816"/>
                    <a:pt x="22548" y="97533"/>
                  </a:cubicBezTo>
                  <a:cubicBezTo>
                    <a:pt x="22548" y="95788"/>
                    <a:pt x="23257" y="92123"/>
                    <a:pt x="23611" y="90377"/>
                  </a:cubicBezTo>
                  <a:lnTo>
                    <a:pt x="36365" y="40287"/>
                  </a:lnTo>
                  <a:close/>
                </a:path>
              </a:pathLst>
            </a:custGeom>
            <a:solidFill>
              <a:srgbClr val="000000"/>
            </a:solidFill>
            <a:ln w="25372"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B2B7B382-E48A-8301-9629-1837047A51C2}"/>
                </a:ext>
              </a:extLst>
            </p:cNvPr>
            <p:cNvSpPr/>
            <p:nvPr>
              <p:custDataLst>
                <p:tags r:id="rId104"/>
              </p:custDataLst>
            </p:nvPr>
          </p:nvSpPr>
          <p:spPr>
            <a:xfrm>
              <a:off x="4436912" y="4546569"/>
              <a:ext cx="141961" cy="112946"/>
            </a:xfrm>
            <a:custGeom>
              <a:avLst/>
              <a:gdLst>
                <a:gd name="connsiteX0" fmla="*/ 110570 w 141961"/>
                <a:gd name="connsiteY0" fmla="*/ 51495 h 112946"/>
                <a:gd name="connsiteX1" fmla="*/ 68310 w 141961"/>
                <a:gd name="connsiteY1" fmla="*/ 133 h 112946"/>
                <a:gd name="connsiteX2" fmla="*/ 240 w 141961"/>
                <a:gd name="connsiteY2" fmla="*/ 70943 h 112946"/>
                <a:gd name="connsiteX3" fmla="*/ 41234 w 141961"/>
                <a:gd name="connsiteY3" fmla="*/ 113080 h 112946"/>
                <a:gd name="connsiteX4" fmla="*/ 94628 w 141961"/>
                <a:gd name="connsiteY4" fmla="*/ 92136 h 112946"/>
                <a:gd name="connsiteX5" fmla="*/ 117655 w 141961"/>
                <a:gd name="connsiteY5" fmla="*/ 113080 h 112946"/>
                <a:gd name="connsiteX6" fmla="*/ 138912 w 141961"/>
                <a:gd name="connsiteY6" fmla="*/ 95377 h 112946"/>
                <a:gd name="connsiteX7" fmla="*/ 135875 w 141961"/>
                <a:gd name="connsiteY7" fmla="*/ 92884 h 112946"/>
                <a:gd name="connsiteX8" fmla="*/ 132585 w 141961"/>
                <a:gd name="connsiteY8" fmla="*/ 95377 h 112946"/>
                <a:gd name="connsiteX9" fmla="*/ 118415 w 141961"/>
                <a:gd name="connsiteY9" fmla="*/ 107595 h 112946"/>
                <a:gd name="connsiteX10" fmla="*/ 110570 w 141961"/>
                <a:gd name="connsiteY10" fmla="*/ 82163 h 112946"/>
                <a:gd name="connsiteX11" fmla="*/ 113101 w 141961"/>
                <a:gd name="connsiteY11" fmla="*/ 73436 h 112946"/>
                <a:gd name="connsiteX12" fmla="*/ 142201 w 141961"/>
                <a:gd name="connsiteY12" fmla="*/ 14844 h 112946"/>
                <a:gd name="connsiteX13" fmla="*/ 139165 w 141961"/>
                <a:gd name="connsiteY13" fmla="*/ 12351 h 112946"/>
                <a:gd name="connsiteX14" fmla="*/ 135369 w 141961"/>
                <a:gd name="connsiteY14" fmla="*/ 17586 h 112946"/>
                <a:gd name="connsiteX15" fmla="*/ 110570 w 141961"/>
                <a:gd name="connsiteY15" fmla="*/ 66954 h 112946"/>
                <a:gd name="connsiteX16" fmla="*/ 110570 w 141961"/>
                <a:gd name="connsiteY16" fmla="*/ 51495 h 112946"/>
                <a:gd name="connsiteX17" fmla="*/ 93616 w 141961"/>
                <a:gd name="connsiteY17" fmla="*/ 85654 h 112946"/>
                <a:gd name="connsiteX18" fmla="*/ 41740 w 141961"/>
                <a:gd name="connsiteY18" fmla="*/ 107595 h 112946"/>
                <a:gd name="connsiteX19" fmla="*/ 18966 w 141961"/>
                <a:gd name="connsiteY19" fmla="*/ 80418 h 112946"/>
                <a:gd name="connsiteX20" fmla="*/ 33643 w 141961"/>
                <a:gd name="connsiteY20" fmla="*/ 28557 h 112946"/>
                <a:gd name="connsiteX21" fmla="*/ 68057 w 141961"/>
                <a:gd name="connsiteY21" fmla="*/ 5619 h 112946"/>
                <a:gd name="connsiteX22" fmla="*/ 93109 w 141961"/>
                <a:gd name="connsiteY22" fmla="*/ 57729 h 112946"/>
                <a:gd name="connsiteX23" fmla="*/ 93616 w 141961"/>
                <a:gd name="connsiteY23" fmla="*/ 85654 h 1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2946">
                  <a:moveTo>
                    <a:pt x="110570" y="51495"/>
                  </a:moveTo>
                  <a:cubicBezTo>
                    <a:pt x="110570" y="12351"/>
                    <a:pt x="87036" y="133"/>
                    <a:pt x="68310" y="133"/>
                  </a:cubicBezTo>
                  <a:cubicBezTo>
                    <a:pt x="33643" y="133"/>
                    <a:pt x="240" y="35788"/>
                    <a:pt x="240" y="70943"/>
                  </a:cubicBezTo>
                  <a:cubicBezTo>
                    <a:pt x="240" y="94131"/>
                    <a:pt x="15423" y="113080"/>
                    <a:pt x="41234" y="113080"/>
                  </a:cubicBezTo>
                  <a:cubicBezTo>
                    <a:pt x="57176" y="113080"/>
                    <a:pt x="75396" y="107345"/>
                    <a:pt x="94628" y="92136"/>
                  </a:cubicBezTo>
                  <a:cubicBezTo>
                    <a:pt x="97917" y="105351"/>
                    <a:pt x="106268" y="113080"/>
                    <a:pt x="117655" y="113080"/>
                  </a:cubicBezTo>
                  <a:cubicBezTo>
                    <a:pt x="131067" y="113080"/>
                    <a:pt x="138912" y="99367"/>
                    <a:pt x="138912" y="95377"/>
                  </a:cubicBezTo>
                  <a:cubicBezTo>
                    <a:pt x="138912" y="93632"/>
                    <a:pt x="137393" y="92884"/>
                    <a:pt x="135875" y="92884"/>
                  </a:cubicBezTo>
                  <a:cubicBezTo>
                    <a:pt x="134104" y="92884"/>
                    <a:pt x="133345" y="93632"/>
                    <a:pt x="132585" y="95377"/>
                  </a:cubicBezTo>
                  <a:cubicBezTo>
                    <a:pt x="128031" y="107595"/>
                    <a:pt x="118921" y="107595"/>
                    <a:pt x="118415" y="107595"/>
                  </a:cubicBezTo>
                  <a:cubicBezTo>
                    <a:pt x="110570" y="107595"/>
                    <a:pt x="110570" y="88147"/>
                    <a:pt x="110570" y="82163"/>
                  </a:cubicBezTo>
                  <a:cubicBezTo>
                    <a:pt x="110570" y="76927"/>
                    <a:pt x="110570" y="76428"/>
                    <a:pt x="113101" y="73436"/>
                  </a:cubicBezTo>
                  <a:cubicBezTo>
                    <a:pt x="136887" y="44015"/>
                    <a:pt x="142201" y="15093"/>
                    <a:pt x="142201" y="14844"/>
                  </a:cubicBezTo>
                  <a:cubicBezTo>
                    <a:pt x="142201" y="14345"/>
                    <a:pt x="141948" y="12351"/>
                    <a:pt x="139165" y="12351"/>
                  </a:cubicBezTo>
                  <a:cubicBezTo>
                    <a:pt x="136634" y="12351"/>
                    <a:pt x="136634" y="13099"/>
                    <a:pt x="135369" y="17586"/>
                  </a:cubicBezTo>
                  <a:cubicBezTo>
                    <a:pt x="130814" y="33294"/>
                    <a:pt x="122463" y="52243"/>
                    <a:pt x="110570" y="66954"/>
                  </a:cubicBezTo>
                  <a:lnTo>
                    <a:pt x="110570" y="51495"/>
                  </a:lnTo>
                  <a:close/>
                  <a:moveTo>
                    <a:pt x="93616" y="85654"/>
                  </a:moveTo>
                  <a:cubicBezTo>
                    <a:pt x="71347" y="104852"/>
                    <a:pt x="51862" y="107595"/>
                    <a:pt x="41740" y="107595"/>
                  </a:cubicBezTo>
                  <a:cubicBezTo>
                    <a:pt x="26557" y="107595"/>
                    <a:pt x="18966" y="96375"/>
                    <a:pt x="18966" y="80418"/>
                  </a:cubicBezTo>
                  <a:cubicBezTo>
                    <a:pt x="18966" y="68200"/>
                    <a:pt x="25545" y="41273"/>
                    <a:pt x="33643" y="28557"/>
                  </a:cubicBezTo>
                  <a:cubicBezTo>
                    <a:pt x="45536" y="10356"/>
                    <a:pt x="59201" y="5619"/>
                    <a:pt x="68057" y="5619"/>
                  </a:cubicBezTo>
                  <a:cubicBezTo>
                    <a:pt x="93109" y="5619"/>
                    <a:pt x="93109" y="38281"/>
                    <a:pt x="93109" y="57729"/>
                  </a:cubicBezTo>
                  <a:cubicBezTo>
                    <a:pt x="93109" y="66954"/>
                    <a:pt x="93109" y="81415"/>
                    <a:pt x="93616" y="85654"/>
                  </a:cubicBezTo>
                  <a:close/>
                </a:path>
              </a:pathLst>
            </a:custGeom>
            <a:solidFill>
              <a:srgbClr val="000000"/>
            </a:solidFill>
            <a:ln w="25372"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B1CEC240-E672-DDFB-3834-555038E02C64}"/>
                </a:ext>
              </a:extLst>
            </p:cNvPr>
            <p:cNvSpPr/>
            <p:nvPr>
              <p:custDataLst>
                <p:tags r:id="rId105"/>
              </p:custDataLst>
            </p:nvPr>
          </p:nvSpPr>
          <p:spPr>
            <a:xfrm>
              <a:off x="4596740" y="4578458"/>
              <a:ext cx="53672" cy="117459"/>
            </a:xfrm>
            <a:custGeom>
              <a:avLst/>
              <a:gdLst>
                <a:gd name="connsiteX0" fmla="*/ 49313 w 53672"/>
                <a:gd name="connsiteY0" fmla="*/ 6767 h 117459"/>
                <a:gd name="connsiteX1" fmla="*/ 42227 w 53672"/>
                <a:gd name="connsiteY1" fmla="*/ 135 h 117459"/>
                <a:gd name="connsiteX2" fmla="*/ 32308 w 53672"/>
                <a:gd name="connsiteY2" fmla="*/ 9734 h 117459"/>
                <a:gd name="connsiteX3" fmla="*/ 39393 w 53672"/>
                <a:gd name="connsiteY3" fmla="*/ 16366 h 117459"/>
                <a:gd name="connsiteX4" fmla="*/ 49313 w 53672"/>
                <a:gd name="connsiteY4" fmla="*/ 6767 h 117459"/>
                <a:gd name="connsiteX5" fmla="*/ 13177 w 53672"/>
                <a:gd name="connsiteY5" fmla="*/ 95429 h 117459"/>
                <a:gd name="connsiteX6" fmla="*/ 11583 w 53672"/>
                <a:gd name="connsiteY6" fmla="*/ 102759 h 117459"/>
                <a:gd name="connsiteX7" fmla="*/ 28411 w 53672"/>
                <a:gd name="connsiteY7" fmla="*/ 117594 h 117459"/>
                <a:gd name="connsiteX8" fmla="*/ 53918 w 53672"/>
                <a:gd name="connsiteY8" fmla="*/ 90891 h 117459"/>
                <a:gd name="connsiteX9" fmla="*/ 51084 w 53672"/>
                <a:gd name="connsiteY9" fmla="*/ 88622 h 117459"/>
                <a:gd name="connsiteX10" fmla="*/ 47719 w 53672"/>
                <a:gd name="connsiteY10" fmla="*/ 91589 h 117459"/>
                <a:gd name="connsiteX11" fmla="*/ 28942 w 53672"/>
                <a:gd name="connsiteY11" fmla="*/ 112707 h 117459"/>
                <a:gd name="connsiteX12" fmla="*/ 24514 w 53672"/>
                <a:gd name="connsiteY12" fmla="*/ 106599 h 117459"/>
                <a:gd name="connsiteX13" fmla="*/ 27348 w 53672"/>
                <a:gd name="connsiteY13" fmla="*/ 95429 h 117459"/>
                <a:gd name="connsiteX14" fmla="*/ 33016 w 53672"/>
                <a:gd name="connsiteY14" fmla="*/ 81466 h 117459"/>
                <a:gd name="connsiteX15" fmla="*/ 41696 w 53672"/>
                <a:gd name="connsiteY15" fmla="*/ 59301 h 117459"/>
                <a:gd name="connsiteX16" fmla="*/ 42759 w 53672"/>
                <a:gd name="connsiteY16" fmla="*/ 53716 h 117459"/>
                <a:gd name="connsiteX17" fmla="*/ 25931 w 53672"/>
                <a:gd name="connsiteY17" fmla="*/ 38881 h 117459"/>
                <a:gd name="connsiteX18" fmla="*/ 246 w 53672"/>
                <a:gd name="connsiteY18" fmla="*/ 65584 h 117459"/>
                <a:gd name="connsiteX19" fmla="*/ 3257 w 53672"/>
                <a:gd name="connsiteY19" fmla="*/ 67853 h 117459"/>
                <a:gd name="connsiteX20" fmla="*/ 6446 w 53672"/>
                <a:gd name="connsiteY20" fmla="*/ 65060 h 117459"/>
                <a:gd name="connsiteX21" fmla="*/ 25399 w 53672"/>
                <a:gd name="connsiteY21" fmla="*/ 43768 h 117459"/>
                <a:gd name="connsiteX22" fmla="*/ 29828 w 53672"/>
                <a:gd name="connsiteY22" fmla="*/ 49876 h 117459"/>
                <a:gd name="connsiteX23" fmla="*/ 24337 w 53672"/>
                <a:gd name="connsiteY23" fmla="*/ 67329 h 117459"/>
                <a:gd name="connsiteX24" fmla="*/ 13177 w 53672"/>
                <a:gd name="connsiteY24" fmla="*/ 95429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313" y="6767"/>
                  </a:moveTo>
                  <a:cubicBezTo>
                    <a:pt x="49313" y="3975"/>
                    <a:pt x="47187" y="135"/>
                    <a:pt x="42227" y="135"/>
                  </a:cubicBezTo>
                  <a:cubicBezTo>
                    <a:pt x="37445" y="135"/>
                    <a:pt x="32308" y="4673"/>
                    <a:pt x="32308" y="9734"/>
                  </a:cubicBezTo>
                  <a:cubicBezTo>
                    <a:pt x="32308" y="12701"/>
                    <a:pt x="34610" y="16366"/>
                    <a:pt x="39393" y="16366"/>
                  </a:cubicBezTo>
                  <a:cubicBezTo>
                    <a:pt x="44530" y="16366"/>
                    <a:pt x="49313" y="11479"/>
                    <a:pt x="49313" y="6767"/>
                  </a:cubicBezTo>
                  <a:close/>
                  <a:moveTo>
                    <a:pt x="13177" y="95429"/>
                  </a:moveTo>
                  <a:cubicBezTo>
                    <a:pt x="12468" y="97698"/>
                    <a:pt x="11583" y="99792"/>
                    <a:pt x="11583" y="102759"/>
                  </a:cubicBezTo>
                  <a:cubicBezTo>
                    <a:pt x="11583" y="110962"/>
                    <a:pt x="18668" y="117594"/>
                    <a:pt x="28411" y="117594"/>
                  </a:cubicBezTo>
                  <a:cubicBezTo>
                    <a:pt x="46124" y="117594"/>
                    <a:pt x="53918" y="93509"/>
                    <a:pt x="53918" y="90891"/>
                  </a:cubicBezTo>
                  <a:cubicBezTo>
                    <a:pt x="53918" y="88622"/>
                    <a:pt x="51616" y="88622"/>
                    <a:pt x="51084" y="88622"/>
                  </a:cubicBezTo>
                  <a:cubicBezTo>
                    <a:pt x="48604" y="88622"/>
                    <a:pt x="48427" y="89669"/>
                    <a:pt x="47719" y="91589"/>
                  </a:cubicBezTo>
                  <a:cubicBezTo>
                    <a:pt x="43644" y="105551"/>
                    <a:pt x="35850" y="112707"/>
                    <a:pt x="28942" y="112707"/>
                  </a:cubicBezTo>
                  <a:cubicBezTo>
                    <a:pt x="25399" y="112707"/>
                    <a:pt x="24514" y="110438"/>
                    <a:pt x="24514" y="106599"/>
                  </a:cubicBezTo>
                  <a:cubicBezTo>
                    <a:pt x="24514" y="102584"/>
                    <a:pt x="25754" y="99268"/>
                    <a:pt x="27348" y="95429"/>
                  </a:cubicBezTo>
                  <a:cubicBezTo>
                    <a:pt x="29119" y="90716"/>
                    <a:pt x="31068" y="86004"/>
                    <a:pt x="33016" y="81466"/>
                  </a:cubicBezTo>
                  <a:cubicBezTo>
                    <a:pt x="34610" y="77278"/>
                    <a:pt x="40987" y="61395"/>
                    <a:pt x="41696" y="59301"/>
                  </a:cubicBezTo>
                  <a:cubicBezTo>
                    <a:pt x="42227" y="57556"/>
                    <a:pt x="42759" y="55461"/>
                    <a:pt x="42759" y="53716"/>
                  </a:cubicBezTo>
                  <a:cubicBezTo>
                    <a:pt x="42759" y="45513"/>
                    <a:pt x="35673" y="38881"/>
                    <a:pt x="25931" y="38881"/>
                  </a:cubicBezTo>
                  <a:cubicBezTo>
                    <a:pt x="8394" y="38881"/>
                    <a:pt x="246" y="62617"/>
                    <a:pt x="246" y="65584"/>
                  </a:cubicBezTo>
                  <a:cubicBezTo>
                    <a:pt x="246" y="67853"/>
                    <a:pt x="2726" y="67853"/>
                    <a:pt x="3257" y="67853"/>
                  </a:cubicBezTo>
                  <a:cubicBezTo>
                    <a:pt x="5737" y="67853"/>
                    <a:pt x="5914" y="66980"/>
                    <a:pt x="6446" y="65060"/>
                  </a:cubicBezTo>
                  <a:cubicBezTo>
                    <a:pt x="11051" y="50051"/>
                    <a:pt x="18845" y="43768"/>
                    <a:pt x="25399" y="43768"/>
                  </a:cubicBezTo>
                  <a:cubicBezTo>
                    <a:pt x="28234" y="43768"/>
                    <a:pt x="29828" y="45164"/>
                    <a:pt x="29828" y="49876"/>
                  </a:cubicBezTo>
                  <a:cubicBezTo>
                    <a:pt x="29828" y="53890"/>
                    <a:pt x="28765" y="56508"/>
                    <a:pt x="24337" y="67329"/>
                  </a:cubicBezTo>
                  <a:lnTo>
                    <a:pt x="13177" y="95429"/>
                  </a:lnTo>
                  <a:close/>
                </a:path>
              </a:pathLst>
            </a:custGeom>
            <a:solidFill>
              <a:srgbClr val="000000"/>
            </a:solidFill>
            <a:ln w="25372"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22F0C41F-5D44-5F93-1212-026867BF0BFD}"/>
                </a:ext>
              </a:extLst>
            </p:cNvPr>
            <p:cNvSpPr/>
            <p:nvPr>
              <p:custDataLst>
                <p:tags r:id="rId106"/>
              </p:custDataLst>
            </p:nvPr>
          </p:nvSpPr>
          <p:spPr>
            <a:xfrm>
              <a:off x="4667449" y="4585090"/>
              <a:ext cx="59871" cy="110827"/>
            </a:xfrm>
            <a:custGeom>
              <a:avLst/>
              <a:gdLst>
                <a:gd name="connsiteX0" fmla="*/ 36385 w 59871"/>
                <a:gd name="connsiteY0" fmla="*/ 40277 h 110827"/>
                <a:gd name="connsiteX1" fmla="*/ 54452 w 59871"/>
                <a:gd name="connsiteY1" fmla="*/ 40277 h 110827"/>
                <a:gd name="connsiteX2" fmla="*/ 60121 w 59871"/>
                <a:gd name="connsiteY2" fmla="*/ 36437 h 110827"/>
                <a:gd name="connsiteX3" fmla="*/ 54807 w 59871"/>
                <a:gd name="connsiteY3" fmla="*/ 33994 h 110827"/>
                <a:gd name="connsiteX4" fmla="*/ 37979 w 59871"/>
                <a:gd name="connsiteY4" fmla="*/ 33994 h 110827"/>
                <a:gd name="connsiteX5" fmla="*/ 44533 w 59871"/>
                <a:gd name="connsiteY5" fmla="*/ 8163 h 110827"/>
                <a:gd name="connsiteX6" fmla="*/ 45064 w 59871"/>
                <a:gd name="connsiteY6" fmla="*/ 5720 h 110827"/>
                <a:gd name="connsiteX7" fmla="*/ 39042 w 59871"/>
                <a:gd name="connsiteY7" fmla="*/ 135 h 110827"/>
                <a:gd name="connsiteX8" fmla="*/ 30716 w 59871"/>
                <a:gd name="connsiteY8" fmla="*/ 7640 h 110827"/>
                <a:gd name="connsiteX9" fmla="*/ 23985 w 59871"/>
                <a:gd name="connsiteY9" fmla="*/ 33994 h 110827"/>
                <a:gd name="connsiteX10" fmla="*/ 5917 w 59871"/>
                <a:gd name="connsiteY10" fmla="*/ 33994 h 110827"/>
                <a:gd name="connsiteX11" fmla="*/ 249 w 59871"/>
                <a:gd name="connsiteY11" fmla="*/ 37834 h 110827"/>
                <a:gd name="connsiteX12" fmla="*/ 5563 w 59871"/>
                <a:gd name="connsiteY12" fmla="*/ 40277 h 110827"/>
                <a:gd name="connsiteX13" fmla="*/ 22391 w 59871"/>
                <a:gd name="connsiteY13" fmla="*/ 40277 h 110827"/>
                <a:gd name="connsiteX14" fmla="*/ 11940 w 59871"/>
                <a:gd name="connsiteY14" fmla="*/ 81466 h 110827"/>
                <a:gd name="connsiteX15" fmla="*/ 9283 w 59871"/>
                <a:gd name="connsiteY15" fmla="*/ 94382 h 110827"/>
                <a:gd name="connsiteX16" fmla="*/ 28236 w 59871"/>
                <a:gd name="connsiteY16" fmla="*/ 110962 h 110827"/>
                <a:gd name="connsiteX17" fmla="*/ 59058 w 59871"/>
                <a:gd name="connsiteY17" fmla="*/ 84259 h 110827"/>
                <a:gd name="connsiteX18" fmla="*/ 56224 w 59871"/>
                <a:gd name="connsiteY18" fmla="*/ 81990 h 110827"/>
                <a:gd name="connsiteX19" fmla="*/ 52504 w 59871"/>
                <a:gd name="connsiteY19" fmla="*/ 85306 h 110827"/>
                <a:gd name="connsiteX20" fmla="*/ 28768 w 59871"/>
                <a:gd name="connsiteY20" fmla="*/ 106075 h 110827"/>
                <a:gd name="connsiteX21" fmla="*/ 22568 w 59871"/>
                <a:gd name="connsiteY21" fmla="*/ 97523 h 110827"/>
                <a:gd name="connsiteX22" fmla="*/ 23631 w 59871"/>
                <a:gd name="connsiteY22" fmla="*/ 90367 h 110827"/>
                <a:gd name="connsiteX23" fmla="*/ 36385 w 59871"/>
                <a:gd name="connsiteY23" fmla="*/ 40277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85" y="40277"/>
                  </a:moveTo>
                  <a:lnTo>
                    <a:pt x="54452" y="40277"/>
                  </a:lnTo>
                  <a:cubicBezTo>
                    <a:pt x="57818" y="40277"/>
                    <a:pt x="60121" y="40277"/>
                    <a:pt x="60121" y="36437"/>
                  </a:cubicBezTo>
                  <a:cubicBezTo>
                    <a:pt x="60121" y="33994"/>
                    <a:pt x="57818" y="33994"/>
                    <a:pt x="54807" y="33994"/>
                  </a:cubicBezTo>
                  <a:lnTo>
                    <a:pt x="37979" y="33994"/>
                  </a:lnTo>
                  <a:lnTo>
                    <a:pt x="44533" y="8163"/>
                  </a:lnTo>
                  <a:cubicBezTo>
                    <a:pt x="44710" y="7291"/>
                    <a:pt x="45064" y="6418"/>
                    <a:pt x="45064" y="5720"/>
                  </a:cubicBezTo>
                  <a:cubicBezTo>
                    <a:pt x="45064" y="2578"/>
                    <a:pt x="42584" y="135"/>
                    <a:pt x="39042" y="135"/>
                  </a:cubicBezTo>
                  <a:cubicBezTo>
                    <a:pt x="34613" y="135"/>
                    <a:pt x="31956" y="3102"/>
                    <a:pt x="30716" y="7640"/>
                  </a:cubicBezTo>
                  <a:cubicBezTo>
                    <a:pt x="29476" y="12003"/>
                    <a:pt x="31779" y="3626"/>
                    <a:pt x="23985" y="33994"/>
                  </a:cubicBezTo>
                  <a:lnTo>
                    <a:pt x="5917" y="33994"/>
                  </a:lnTo>
                  <a:cubicBezTo>
                    <a:pt x="2552" y="33994"/>
                    <a:pt x="249" y="33994"/>
                    <a:pt x="249" y="37834"/>
                  </a:cubicBezTo>
                  <a:cubicBezTo>
                    <a:pt x="249" y="40277"/>
                    <a:pt x="2375" y="40277"/>
                    <a:pt x="5563" y="40277"/>
                  </a:cubicBezTo>
                  <a:lnTo>
                    <a:pt x="22391" y="40277"/>
                  </a:lnTo>
                  <a:lnTo>
                    <a:pt x="11940" y="81466"/>
                  </a:lnTo>
                  <a:cubicBezTo>
                    <a:pt x="10877" y="85830"/>
                    <a:pt x="9283" y="92113"/>
                    <a:pt x="9283" y="94382"/>
                  </a:cubicBezTo>
                  <a:cubicBezTo>
                    <a:pt x="9283" y="104679"/>
                    <a:pt x="18140" y="110962"/>
                    <a:pt x="28236" y="110962"/>
                  </a:cubicBezTo>
                  <a:cubicBezTo>
                    <a:pt x="47898" y="110962"/>
                    <a:pt x="59058" y="86528"/>
                    <a:pt x="59058" y="84259"/>
                  </a:cubicBezTo>
                  <a:cubicBezTo>
                    <a:pt x="59058" y="81990"/>
                    <a:pt x="56755" y="81990"/>
                    <a:pt x="56224" y="81990"/>
                  </a:cubicBezTo>
                  <a:cubicBezTo>
                    <a:pt x="54098" y="81990"/>
                    <a:pt x="53921" y="82339"/>
                    <a:pt x="52504" y="85306"/>
                  </a:cubicBezTo>
                  <a:cubicBezTo>
                    <a:pt x="47544" y="96301"/>
                    <a:pt x="38510" y="106075"/>
                    <a:pt x="28768" y="106075"/>
                  </a:cubicBezTo>
                  <a:cubicBezTo>
                    <a:pt x="25048" y="106075"/>
                    <a:pt x="22568" y="103806"/>
                    <a:pt x="22568" y="97523"/>
                  </a:cubicBezTo>
                  <a:cubicBezTo>
                    <a:pt x="22568" y="95778"/>
                    <a:pt x="23277" y="92113"/>
                    <a:pt x="23631" y="90367"/>
                  </a:cubicBezTo>
                  <a:lnTo>
                    <a:pt x="36385" y="40277"/>
                  </a:lnTo>
                  <a:close/>
                </a:path>
              </a:pathLst>
            </a:custGeom>
            <a:solidFill>
              <a:srgbClr val="000000"/>
            </a:solidFill>
            <a:ln w="25372"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34D16A26-46C1-49F1-57DC-8D183AF526E8}"/>
                </a:ext>
              </a:extLst>
            </p:cNvPr>
            <p:cNvSpPr/>
            <p:nvPr>
              <p:custDataLst>
                <p:tags r:id="rId107"/>
              </p:custDataLst>
            </p:nvPr>
          </p:nvSpPr>
          <p:spPr>
            <a:xfrm>
              <a:off x="4761757" y="4483738"/>
              <a:ext cx="147781" cy="175029"/>
            </a:xfrm>
            <a:custGeom>
              <a:avLst/>
              <a:gdLst>
                <a:gd name="connsiteX0" fmla="*/ 67564 w 147781"/>
                <a:gd name="connsiteY0" fmla="*/ 8860 h 175029"/>
                <a:gd name="connsiteX1" fmla="*/ 68576 w 147781"/>
                <a:gd name="connsiteY1" fmla="*/ 4621 h 175029"/>
                <a:gd name="connsiteX2" fmla="*/ 63009 w 147781"/>
                <a:gd name="connsiteY2" fmla="*/ 133 h 175029"/>
                <a:gd name="connsiteX3" fmla="*/ 61238 w 147781"/>
                <a:gd name="connsiteY3" fmla="*/ 383 h 175029"/>
                <a:gd name="connsiteX4" fmla="*/ 28594 w 147781"/>
                <a:gd name="connsiteY4" fmla="*/ 1879 h 175029"/>
                <a:gd name="connsiteX5" fmla="*/ 20497 w 147781"/>
                <a:gd name="connsiteY5" fmla="*/ 9359 h 175029"/>
                <a:gd name="connsiteX6" fmla="*/ 27076 w 147781"/>
                <a:gd name="connsiteY6" fmla="*/ 13847 h 175029"/>
                <a:gd name="connsiteX7" fmla="*/ 37704 w 147781"/>
                <a:gd name="connsiteY7" fmla="*/ 14345 h 175029"/>
                <a:gd name="connsiteX8" fmla="*/ 1265 w 147781"/>
                <a:gd name="connsiteY8" fmla="*/ 158208 h 175029"/>
                <a:gd name="connsiteX9" fmla="*/ 252 w 147781"/>
                <a:gd name="connsiteY9" fmla="*/ 163943 h 175029"/>
                <a:gd name="connsiteX10" fmla="*/ 12399 w 147781"/>
                <a:gd name="connsiteY10" fmla="*/ 175163 h 175029"/>
                <a:gd name="connsiteX11" fmla="*/ 28847 w 147781"/>
                <a:gd name="connsiteY11" fmla="*/ 161200 h 175029"/>
                <a:gd name="connsiteX12" fmla="*/ 44030 w 147781"/>
                <a:gd name="connsiteY12" fmla="*/ 102109 h 175029"/>
                <a:gd name="connsiteX13" fmla="*/ 49091 w 147781"/>
                <a:gd name="connsiteY13" fmla="*/ 91887 h 175029"/>
                <a:gd name="connsiteX14" fmla="*/ 86796 w 147781"/>
                <a:gd name="connsiteY14" fmla="*/ 69447 h 175029"/>
                <a:gd name="connsiteX15" fmla="*/ 99448 w 147781"/>
                <a:gd name="connsiteY15" fmla="*/ 84158 h 175029"/>
                <a:gd name="connsiteX16" fmla="*/ 83506 w 147781"/>
                <a:gd name="connsiteY16" fmla="*/ 140007 h 175029"/>
                <a:gd name="connsiteX17" fmla="*/ 79964 w 147781"/>
                <a:gd name="connsiteY17" fmla="*/ 152723 h 175029"/>
                <a:gd name="connsiteX18" fmla="*/ 108558 w 147781"/>
                <a:gd name="connsiteY18" fmla="*/ 175163 h 175029"/>
                <a:gd name="connsiteX19" fmla="*/ 148034 w 147781"/>
                <a:gd name="connsiteY19" fmla="*/ 136267 h 175029"/>
                <a:gd name="connsiteX20" fmla="*/ 141961 w 147781"/>
                <a:gd name="connsiteY20" fmla="*/ 132777 h 175029"/>
                <a:gd name="connsiteX21" fmla="*/ 136141 w 147781"/>
                <a:gd name="connsiteY21" fmla="*/ 136018 h 175029"/>
                <a:gd name="connsiteX22" fmla="*/ 110077 w 147781"/>
                <a:gd name="connsiteY22" fmla="*/ 166187 h 175029"/>
                <a:gd name="connsiteX23" fmla="*/ 105775 w 147781"/>
                <a:gd name="connsiteY23" fmla="*/ 160951 h 175029"/>
                <a:gd name="connsiteX24" fmla="*/ 110077 w 147781"/>
                <a:gd name="connsiteY24" fmla="*/ 144745 h 175029"/>
                <a:gd name="connsiteX25" fmla="*/ 126525 w 147781"/>
                <a:gd name="connsiteY25" fmla="*/ 89393 h 175029"/>
                <a:gd name="connsiteX26" fmla="*/ 88820 w 147781"/>
                <a:gd name="connsiteY26" fmla="*/ 60471 h 175029"/>
                <a:gd name="connsiteX27" fmla="*/ 50610 w 147781"/>
                <a:gd name="connsiteY27" fmla="*/ 75930 h 175029"/>
                <a:gd name="connsiteX28" fmla="*/ 67564 w 147781"/>
                <a:gd name="connsiteY28" fmla="*/ 8860 h 17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5029">
                  <a:moveTo>
                    <a:pt x="67564" y="8860"/>
                  </a:moveTo>
                  <a:cubicBezTo>
                    <a:pt x="68576" y="5369"/>
                    <a:pt x="68576" y="4871"/>
                    <a:pt x="68576" y="4621"/>
                  </a:cubicBezTo>
                  <a:cubicBezTo>
                    <a:pt x="68576" y="1380"/>
                    <a:pt x="65793" y="133"/>
                    <a:pt x="63009" y="133"/>
                  </a:cubicBezTo>
                  <a:cubicBezTo>
                    <a:pt x="61997" y="133"/>
                    <a:pt x="61744" y="133"/>
                    <a:pt x="61238" y="383"/>
                  </a:cubicBezTo>
                  <a:lnTo>
                    <a:pt x="28594" y="1879"/>
                  </a:lnTo>
                  <a:cubicBezTo>
                    <a:pt x="25051" y="2128"/>
                    <a:pt x="20497" y="2377"/>
                    <a:pt x="20497" y="9359"/>
                  </a:cubicBezTo>
                  <a:cubicBezTo>
                    <a:pt x="20497" y="13847"/>
                    <a:pt x="25051" y="13847"/>
                    <a:pt x="27076" y="13847"/>
                  </a:cubicBezTo>
                  <a:cubicBezTo>
                    <a:pt x="29859" y="13847"/>
                    <a:pt x="34414" y="13847"/>
                    <a:pt x="37704" y="14345"/>
                  </a:cubicBezTo>
                  <a:lnTo>
                    <a:pt x="1265" y="158208"/>
                  </a:lnTo>
                  <a:cubicBezTo>
                    <a:pt x="1012" y="159206"/>
                    <a:pt x="252" y="162946"/>
                    <a:pt x="252" y="163943"/>
                  </a:cubicBezTo>
                  <a:cubicBezTo>
                    <a:pt x="252" y="169927"/>
                    <a:pt x="5060" y="175163"/>
                    <a:pt x="12399" y="175163"/>
                  </a:cubicBezTo>
                  <a:cubicBezTo>
                    <a:pt x="13917" y="175163"/>
                    <a:pt x="25305" y="175163"/>
                    <a:pt x="28847" y="161200"/>
                  </a:cubicBezTo>
                  <a:lnTo>
                    <a:pt x="44030" y="102109"/>
                  </a:lnTo>
                  <a:cubicBezTo>
                    <a:pt x="45296" y="97372"/>
                    <a:pt x="45296" y="96873"/>
                    <a:pt x="49091" y="91887"/>
                  </a:cubicBezTo>
                  <a:cubicBezTo>
                    <a:pt x="53140" y="86401"/>
                    <a:pt x="65793" y="69447"/>
                    <a:pt x="86796" y="69447"/>
                  </a:cubicBezTo>
                  <a:cubicBezTo>
                    <a:pt x="93375" y="69447"/>
                    <a:pt x="99448" y="71940"/>
                    <a:pt x="99448" y="84158"/>
                  </a:cubicBezTo>
                  <a:cubicBezTo>
                    <a:pt x="99448" y="98619"/>
                    <a:pt x="88314" y="127790"/>
                    <a:pt x="83506" y="140007"/>
                  </a:cubicBezTo>
                  <a:cubicBezTo>
                    <a:pt x="80723" y="146739"/>
                    <a:pt x="79964" y="148485"/>
                    <a:pt x="79964" y="152723"/>
                  </a:cubicBezTo>
                  <a:cubicBezTo>
                    <a:pt x="79964" y="167184"/>
                    <a:pt x="94641" y="175163"/>
                    <a:pt x="108558" y="175163"/>
                  </a:cubicBezTo>
                  <a:cubicBezTo>
                    <a:pt x="135382" y="175163"/>
                    <a:pt x="148034" y="141254"/>
                    <a:pt x="148034" y="136267"/>
                  </a:cubicBezTo>
                  <a:cubicBezTo>
                    <a:pt x="148034" y="132777"/>
                    <a:pt x="144239" y="132777"/>
                    <a:pt x="141961" y="132777"/>
                  </a:cubicBezTo>
                  <a:cubicBezTo>
                    <a:pt x="138924" y="132777"/>
                    <a:pt x="137153" y="132777"/>
                    <a:pt x="136141" y="136018"/>
                  </a:cubicBezTo>
                  <a:cubicBezTo>
                    <a:pt x="128043" y="163694"/>
                    <a:pt x="114125" y="166187"/>
                    <a:pt x="110077" y="166187"/>
                  </a:cubicBezTo>
                  <a:cubicBezTo>
                    <a:pt x="108305" y="166187"/>
                    <a:pt x="105775" y="166187"/>
                    <a:pt x="105775" y="160951"/>
                  </a:cubicBezTo>
                  <a:cubicBezTo>
                    <a:pt x="105775" y="155466"/>
                    <a:pt x="108558" y="148734"/>
                    <a:pt x="110077" y="144745"/>
                  </a:cubicBezTo>
                  <a:cubicBezTo>
                    <a:pt x="114885" y="132527"/>
                    <a:pt x="126525" y="103356"/>
                    <a:pt x="126525" y="89393"/>
                  </a:cubicBezTo>
                  <a:cubicBezTo>
                    <a:pt x="126525" y="66455"/>
                    <a:pt x="107040" y="60471"/>
                    <a:pt x="88820" y="60471"/>
                  </a:cubicBezTo>
                  <a:cubicBezTo>
                    <a:pt x="83253" y="60471"/>
                    <a:pt x="67817" y="60471"/>
                    <a:pt x="50610" y="75930"/>
                  </a:cubicBezTo>
                  <a:lnTo>
                    <a:pt x="67564" y="8860"/>
                  </a:lnTo>
                  <a:close/>
                </a:path>
              </a:pathLst>
            </a:custGeom>
            <a:solidFill>
              <a:srgbClr val="000000"/>
            </a:solidFill>
            <a:ln w="25372"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2221035C-5E34-F4FD-0260-ADFECBC55685}"/>
                </a:ext>
              </a:extLst>
            </p:cNvPr>
            <p:cNvSpPr/>
            <p:nvPr>
              <p:custDataLst>
                <p:tags r:id="rId108"/>
              </p:custDataLst>
            </p:nvPr>
          </p:nvSpPr>
          <p:spPr>
            <a:xfrm>
              <a:off x="4926365" y="4578458"/>
              <a:ext cx="53672" cy="117459"/>
            </a:xfrm>
            <a:custGeom>
              <a:avLst/>
              <a:gdLst>
                <a:gd name="connsiteX0" fmla="*/ 49326 w 53672"/>
                <a:gd name="connsiteY0" fmla="*/ 6767 h 117459"/>
                <a:gd name="connsiteX1" fmla="*/ 42240 w 53672"/>
                <a:gd name="connsiteY1" fmla="*/ 135 h 117459"/>
                <a:gd name="connsiteX2" fmla="*/ 32321 w 53672"/>
                <a:gd name="connsiteY2" fmla="*/ 9734 h 117459"/>
                <a:gd name="connsiteX3" fmla="*/ 39406 w 53672"/>
                <a:gd name="connsiteY3" fmla="*/ 16366 h 117459"/>
                <a:gd name="connsiteX4" fmla="*/ 49326 w 53672"/>
                <a:gd name="connsiteY4" fmla="*/ 6767 h 117459"/>
                <a:gd name="connsiteX5" fmla="*/ 13190 w 53672"/>
                <a:gd name="connsiteY5" fmla="*/ 95429 h 117459"/>
                <a:gd name="connsiteX6" fmla="*/ 11596 w 53672"/>
                <a:gd name="connsiteY6" fmla="*/ 102759 h 117459"/>
                <a:gd name="connsiteX7" fmla="*/ 28424 w 53672"/>
                <a:gd name="connsiteY7" fmla="*/ 117594 h 117459"/>
                <a:gd name="connsiteX8" fmla="*/ 53931 w 53672"/>
                <a:gd name="connsiteY8" fmla="*/ 90891 h 117459"/>
                <a:gd name="connsiteX9" fmla="*/ 51097 w 53672"/>
                <a:gd name="connsiteY9" fmla="*/ 88622 h 117459"/>
                <a:gd name="connsiteX10" fmla="*/ 47731 w 53672"/>
                <a:gd name="connsiteY10" fmla="*/ 91589 h 117459"/>
                <a:gd name="connsiteX11" fmla="*/ 28955 w 53672"/>
                <a:gd name="connsiteY11" fmla="*/ 112707 h 117459"/>
                <a:gd name="connsiteX12" fmla="*/ 24527 w 53672"/>
                <a:gd name="connsiteY12" fmla="*/ 106599 h 117459"/>
                <a:gd name="connsiteX13" fmla="*/ 27361 w 53672"/>
                <a:gd name="connsiteY13" fmla="*/ 95429 h 117459"/>
                <a:gd name="connsiteX14" fmla="*/ 33029 w 53672"/>
                <a:gd name="connsiteY14" fmla="*/ 81466 h 117459"/>
                <a:gd name="connsiteX15" fmla="*/ 41709 w 53672"/>
                <a:gd name="connsiteY15" fmla="*/ 59301 h 117459"/>
                <a:gd name="connsiteX16" fmla="*/ 42772 w 53672"/>
                <a:gd name="connsiteY16" fmla="*/ 53716 h 117459"/>
                <a:gd name="connsiteX17" fmla="*/ 25944 w 53672"/>
                <a:gd name="connsiteY17" fmla="*/ 38881 h 117459"/>
                <a:gd name="connsiteX18" fmla="*/ 259 w 53672"/>
                <a:gd name="connsiteY18" fmla="*/ 65584 h 117459"/>
                <a:gd name="connsiteX19" fmla="*/ 3270 w 53672"/>
                <a:gd name="connsiteY19" fmla="*/ 67853 h 117459"/>
                <a:gd name="connsiteX20" fmla="*/ 6459 w 53672"/>
                <a:gd name="connsiteY20" fmla="*/ 65060 h 117459"/>
                <a:gd name="connsiteX21" fmla="*/ 25412 w 53672"/>
                <a:gd name="connsiteY21" fmla="*/ 43768 h 117459"/>
                <a:gd name="connsiteX22" fmla="*/ 29841 w 53672"/>
                <a:gd name="connsiteY22" fmla="*/ 49876 h 117459"/>
                <a:gd name="connsiteX23" fmla="*/ 24350 w 53672"/>
                <a:gd name="connsiteY23" fmla="*/ 67329 h 117459"/>
                <a:gd name="connsiteX24" fmla="*/ 13190 w 53672"/>
                <a:gd name="connsiteY24" fmla="*/ 95429 h 11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7459">
                  <a:moveTo>
                    <a:pt x="49326" y="6767"/>
                  </a:moveTo>
                  <a:cubicBezTo>
                    <a:pt x="49326" y="3975"/>
                    <a:pt x="47200" y="135"/>
                    <a:pt x="42240" y="135"/>
                  </a:cubicBezTo>
                  <a:cubicBezTo>
                    <a:pt x="37458" y="135"/>
                    <a:pt x="32321" y="4673"/>
                    <a:pt x="32321" y="9734"/>
                  </a:cubicBezTo>
                  <a:cubicBezTo>
                    <a:pt x="32321" y="12701"/>
                    <a:pt x="34623" y="16366"/>
                    <a:pt x="39406" y="16366"/>
                  </a:cubicBezTo>
                  <a:cubicBezTo>
                    <a:pt x="44543" y="16366"/>
                    <a:pt x="49326" y="11479"/>
                    <a:pt x="49326" y="6767"/>
                  </a:cubicBezTo>
                  <a:close/>
                  <a:moveTo>
                    <a:pt x="13190" y="95429"/>
                  </a:moveTo>
                  <a:cubicBezTo>
                    <a:pt x="12481" y="97698"/>
                    <a:pt x="11596" y="99792"/>
                    <a:pt x="11596" y="102759"/>
                  </a:cubicBezTo>
                  <a:cubicBezTo>
                    <a:pt x="11596" y="110962"/>
                    <a:pt x="18681" y="117594"/>
                    <a:pt x="28424" y="117594"/>
                  </a:cubicBezTo>
                  <a:cubicBezTo>
                    <a:pt x="46137" y="117594"/>
                    <a:pt x="53931" y="93509"/>
                    <a:pt x="53931" y="90891"/>
                  </a:cubicBezTo>
                  <a:cubicBezTo>
                    <a:pt x="53931" y="88622"/>
                    <a:pt x="51628" y="88622"/>
                    <a:pt x="51097" y="88622"/>
                  </a:cubicBezTo>
                  <a:cubicBezTo>
                    <a:pt x="48617" y="88622"/>
                    <a:pt x="48440" y="89669"/>
                    <a:pt x="47731" y="91589"/>
                  </a:cubicBezTo>
                  <a:cubicBezTo>
                    <a:pt x="43657" y="105551"/>
                    <a:pt x="35863" y="112707"/>
                    <a:pt x="28955" y="112707"/>
                  </a:cubicBezTo>
                  <a:cubicBezTo>
                    <a:pt x="25412" y="112707"/>
                    <a:pt x="24527" y="110438"/>
                    <a:pt x="24527" y="106599"/>
                  </a:cubicBezTo>
                  <a:cubicBezTo>
                    <a:pt x="24527" y="102584"/>
                    <a:pt x="25767" y="99268"/>
                    <a:pt x="27361" y="95429"/>
                  </a:cubicBezTo>
                  <a:cubicBezTo>
                    <a:pt x="29132" y="90716"/>
                    <a:pt x="31081" y="86004"/>
                    <a:pt x="33029" y="81466"/>
                  </a:cubicBezTo>
                  <a:cubicBezTo>
                    <a:pt x="34623" y="77278"/>
                    <a:pt x="41000" y="61395"/>
                    <a:pt x="41709" y="59301"/>
                  </a:cubicBezTo>
                  <a:cubicBezTo>
                    <a:pt x="42240" y="57556"/>
                    <a:pt x="42772" y="55461"/>
                    <a:pt x="42772" y="53716"/>
                  </a:cubicBezTo>
                  <a:cubicBezTo>
                    <a:pt x="42772" y="45513"/>
                    <a:pt x="35686" y="38881"/>
                    <a:pt x="25944" y="38881"/>
                  </a:cubicBezTo>
                  <a:cubicBezTo>
                    <a:pt x="8407" y="38881"/>
                    <a:pt x="259" y="62617"/>
                    <a:pt x="259" y="65584"/>
                  </a:cubicBezTo>
                  <a:cubicBezTo>
                    <a:pt x="259" y="67853"/>
                    <a:pt x="2739" y="67853"/>
                    <a:pt x="3270" y="67853"/>
                  </a:cubicBezTo>
                  <a:cubicBezTo>
                    <a:pt x="5750" y="67853"/>
                    <a:pt x="5927" y="66980"/>
                    <a:pt x="6459" y="65060"/>
                  </a:cubicBezTo>
                  <a:cubicBezTo>
                    <a:pt x="11064" y="50051"/>
                    <a:pt x="18858" y="43768"/>
                    <a:pt x="25412" y="43768"/>
                  </a:cubicBezTo>
                  <a:cubicBezTo>
                    <a:pt x="28247" y="43768"/>
                    <a:pt x="29841" y="45164"/>
                    <a:pt x="29841" y="49876"/>
                  </a:cubicBezTo>
                  <a:cubicBezTo>
                    <a:pt x="29841" y="53890"/>
                    <a:pt x="28778" y="56508"/>
                    <a:pt x="24350" y="67329"/>
                  </a:cubicBezTo>
                  <a:lnTo>
                    <a:pt x="13190" y="95429"/>
                  </a:lnTo>
                  <a:close/>
                </a:path>
              </a:pathLst>
            </a:custGeom>
            <a:solidFill>
              <a:srgbClr val="000000"/>
            </a:solidFill>
            <a:ln w="25372"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B82B6352-2581-EFF4-516B-CA4AE70D41BD}"/>
                </a:ext>
              </a:extLst>
            </p:cNvPr>
            <p:cNvSpPr/>
            <p:nvPr>
              <p:custDataLst>
                <p:tags r:id="rId109"/>
              </p:custDataLst>
            </p:nvPr>
          </p:nvSpPr>
          <p:spPr>
            <a:xfrm>
              <a:off x="4997075" y="4585090"/>
              <a:ext cx="59871" cy="110827"/>
            </a:xfrm>
            <a:custGeom>
              <a:avLst/>
              <a:gdLst>
                <a:gd name="connsiteX0" fmla="*/ 36398 w 59871"/>
                <a:gd name="connsiteY0" fmla="*/ 40277 h 110827"/>
                <a:gd name="connsiteX1" fmla="*/ 54465 w 59871"/>
                <a:gd name="connsiteY1" fmla="*/ 40277 h 110827"/>
                <a:gd name="connsiteX2" fmla="*/ 60134 w 59871"/>
                <a:gd name="connsiteY2" fmla="*/ 36437 h 110827"/>
                <a:gd name="connsiteX3" fmla="*/ 54820 w 59871"/>
                <a:gd name="connsiteY3" fmla="*/ 33994 h 110827"/>
                <a:gd name="connsiteX4" fmla="*/ 37992 w 59871"/>
                <a:gd name="connsiteY4" fmla="*/ 33994 h 110827"/>
                <a:gd name="connsiteX5" fmla="*/ 44546 w 59871"/>
                <a:gd name="connsiteY5" fmla="*/ 8163 h 110827"/>
                <a:gd name="connsiteX6" fmla="*/ 45077 w 59871"/>
                <a:gd name="connsiteY6" fmla="*/ 5720 h 110827"/>
                <a:gd name="connsiteX7" fmla="*/ 39055 w 59871"/>
                <a:gd name="connsiteY7" fmla="*/ 135 h 110827"/>
                <a:gd name="connsiteX8" fmla="*/ 30729 w 59871"/>
                <a:gd name="connsiteY8" fmla="*/ 7640 h 110827"/>
                <a:gd name="connsiteX9" fmla="*/ 23998 w 59871"/>
                <a:gd name="connsiteY9" fmla="*/ 33994 h 110827"/>
                <a:gd name="connsiteX10" fmla="*/ 5930 w 59871"/>
                <a:gd name="connsiteY10" fmla="*/ 33994 h 110827"/>
                <a:gd name="connsiteX11" fmla="*/ 262 w 59871"/>
                <a:gd name="connsiteY11" fmla="*/ 37834 h 110827"/>
                <a:gd name="connsiteX12" fmla="*/ 5576 w 59871"/>
                <a:gd name="connsiteY12" fmla="*/ 40277 h 110827"/>
                <a:gd name="connsiteX13" fmla="*/ 22404 w 59871"/>
                <a:gd name="connsiteY13" fmla="*/ 40277 h 110827"/>
                <a:gd name="connsiteX14" fmla="*/ 11953 w 59871"/>
                <a:gd name="connsiteY14" fmla="*/ 81466 h 110827"/>
                <a:gd name="connsiteX15" fmla="*/ 9296 w 59871"/>
                <a:gd name="connsiteY15" fmla="*/ 94382 h 110827"/>
                <a:gd name="connsiteX16" fmla="*/ 28249 w 59871"/>
                <a:gd name="connsiteY16" fmla="*/ 110962 h 110827"/>
                <a:gd name="connsiteX17" fmla="*/ 59071 w 59871"/>
                <a:gd name="connsiteY17" fmla="*/ 84259 h 110827"/>
                <a:gd name="connsiteX18" fmla="*/ 56237 w 59871"/>
                <a:gd name="connsiteY18" fmla="*/ 81990 h 110827"/>
                <a:gd name="connsiteX19" fmla="*/ 52517 w 59871"/>
                <a:gd name="connsiteY19" fmla="*/ 85306 h 110827"/>
                <a:gd name="connsiteX20" fmla="*/ 28781 w 59871"/>
                <a:gd name="connsiteY20" fmla="*/ 106075 h 110827"/>
                <a:gd name="connsiteX21" fmla="*/ 22581 w 59871"/>
                <a:gd name="connsiteY21" fmla="*/ 97523 h 110827"/>
                <a:gd name="connsiteX22" fmla="*/ 23644 w 59871"/>
                <a:gd name="connsiteY22" fmla="*/ 90367 h 110827"/>
                <a:gd name="connsiteX23" fmla="*/ 36398 w 59871"/>
                <a:gd name="connsiteY23" fmla="*/ 40277 h 1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0827">
                  <a:moveTo>
                    <a:pt x="36398" y="40277"/>
                  </a:moveTo>
                  <a:lnTo>
                    <a:pt x="54465" y="40277"/>
                  </a:lnTo>
                  <a:cubicBezTo>
                    <a:pt x="57831" y="40277"/>
                    <a:pt x="60134" y="40277"/>
                    <a:pt x="60134" y="36437"/>
                  </a:cubicBezTo>
                  <a:cubicBezTo>
                    <a:pt x="60134" y="33994"/>
                    <a:pt x="57831" y="33994"/>
                    <a:pt x="54820" y="33994"/>
                  </a:cubicBezTo>
                  <a:lnTo>
                    <a:pt x="37992" y="33994"/>
                  </a:lnTo>
                  <a:lnTo>
                    <a:pt x="44546" y="8163"/>
                  </a:lnTo>
                  <a:cubicBezTo>
                    <a:pt x="44723" y="7291"/>
                    <a:pt x="45077" y="6418"/>
                    <a:pt x="45077" y="5720"/>
                  </a:cubicBezTo>
                  <a:cubicBezTo>
                    <a:pt x="45077" y="2578"/>
                    <a:pt x="42597" y="135"/>
                    <a:pt x="39055" y="135"/>
                  </a:cubicBezTo>
                  <a:cubicBezTo>
                    <a:pt x="34626" y="135"/>
                    <a:pt x="31969" y="3102"/>
                    <a:pt x="30729" y="7640"/>
                  </a:cubicBezTo>
                  <a:cubicBezTo>
                    <a:pt x="29489" y="12003"/>
                    <a:pt x="31792" y="3626"/>
                    <a:pt x="23998" y="33994"/>
                  </a:cubicBezTo>
                  <a:lnTo>
                    <a:pt x="5930" y="33994"/>
                  </a:lnTo>
                  <a:cubicBezTo>
                    <a:pt x="2565" y="33994"/>
                    <a:pt x="262" y="33994"/>
                    <a:pt x="262" y="37834"/>
                  </a:cubicBezTo>
                  <a:cubicBezTo>
                    <a:pt x="262" y="40277"/>
                    <a:pt x="2388" y="40277"/>
                    <a:pt x="5576" y="40277"/>
                  </a:cubicBezTo>
                  <a:lnTo>
                    <a:pt x="22404" y="40277"/>
                  </a:lnTo>
                  <a:lnTo>
                    <a:pt x="11953" y="81466"/>
                  </a:lnTo>
                  <a:cubicBezTo>
                    <a:pt x="10890" y="85830"/>
                    <a:pt x="9296" y="92113"/>
                    <a:pt x="9296" y="94382"/>
                  </a:cubicBezTo>
                  <a:cubicBezTo>
                    <a:pt x="9296" y="104679"/>
                    <a:pt x="18153" y="110962"/>
                    <a:pt x="28249" y="110962"/>
                  </a:cubicBezTo>
                  <a:cubicBezTo>
                    <a:pt x="47911" y="110962"/>
                    <a:pt x="59071" y="86528"/>
                    <a:pt x="59071" y="84259"/>
                  </a:cubicBezTo>
                  <a:cubicBezTo>
                    <a:pt x="59071" y="81990"/>
                    <a:pt x="56768" y="81990"/>
                    <a:pt x="56237" y="81990"/>
                  </a:cubicBezTo>
                  <a:cubicBezTo>
                    <a:pt x="54111" y="81990"/>
                    <a:pt x="53934" y="82339"/>
                    <a:pt x="52517" y="85306"/>
                  </a:cubicBezTo>
                  <a:cubicBezTo>
                    <a:pt x="47557" y="96301"/>
                    <a:pt x="38523" y="106075"/>
                    <a:pt x="28781" y="106075"/>
                  </a:cubicBezTo>
                  <a:cubicBezTo>
                    <a:pt x="25061" y="106075"/>
                    <a:pt x="22581" y="103806"/>
                    <a:pt x="22581" y="97523"/>
                  </a:cubicBezTo>
                  <a:cubicBezTo>
                    <a:pt x="22581" y="95778"/>
                    <a:pt x="23290" y="92113"/>
                    <a:pt x="23644" y="90367"/>
                  </a:cubicBezTo>
                  <a:lnTo>
                    <a:pt x="36398" y="40277"/>
                  </a:lnTo>
                  <a:close/>
                </a:path>
              </a:pathLst>
            </a:custGeom>
            <a:solidFill>
              <a:srgbClr val="000000"/>
            </a:solidFill>
            <a:ln w="25372" cap="flat">
              <a:noFill/>
              <a:prstDash val="solid"/>
              <a:miter/>
            </a:ln>
          </p:spPr>
          <p:txBody>
            <a:bodyPr rtlCol="0" anchor="ctr"/>
            <a:lstStyle/>
            <a:p>
              <a:endParaRPr lang="en-CN"/>
            </a:p>
          </p:txBody>
        </p:sp>
      </p:grpSp>
      <p:sp>
        <p:nvSpPr>
          <p:cNvPr id="18452" name="TextBox 18451">
            <a:extLst>
              <a:ext uri="{FF2B5EF4-FFF2-40B4-BE49-F238E27FC236}">
                <a16:creationId xmlns:a16="http://schemas.microsoft.com/office/drawing/2014/main" id="{3EE67E7B-59CB-257F-C073-51F3664CC33F}"/>
              </a:ext>
            </a:extLst>
          </p:cNvPr>
          <p:cNvSpPr txBox="1"/>
          <p:nvPr/>
        </p:nvSpPr>
        <p:spPr>
          <a:xfrm>
            <a:off x="346925" y="4325860"/>
            <a:ext cx="11488058"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篇章每一个句子也并不是同等重要。与单词级别注意力类似，使用句子级别的注意力来捕获篇章中比较重要的句子，得到加权求和后的篇章表示</a:t>
            </a:r>
            <a:r>
              <a:rPr lang="zh-CN" altLang="en-US" sz="2000" dirty="0">
                <a:latin typeface="Microsoft YaHei" panose="020B0503020204020204" pitchFamily="34" charset="-122"/>
                <a:ea typeface="Microsoft YaHei" panose="020B0503020204020204" pitchFamily="34" charset="-122"/>
              </a:rPr>
              <a:t> </a:t>
            </a:r>
            <a:r>
              <a:rPr lang="en-CN" sz="2000" b="1" dirty="0">
                <a:latin typeface="Microsoft YaHei" panose="020B0503020204020204" pitchFamily="34" charset="-122"/>
                <a:ea typeface="Microsoft YaHei" panose="020B0503020204020204" pitchFamily="34" charset="-122"/>
              </a:rPr>
              <a:t>v</a:t>
            </a:r>
            <a:r>
              <a:rPr lang="en-CN" sz="2000" dirty="0">
                <a:latin typeface="Microsoft YaHei" panose="020B0503020204020204" pitchFamily="34" charset="-122"/>
                <a:ea typeface="Microsoft YaHei" panose="020B0503020204020204" pitchFamily="34" charset="-122"/>
              </a:rPr>
              <a:t>：</a:t>
            </a:r>
          </a:p>
        </p:txBody>
      </p:sp>
      <p:grpSp>
        <p:nvGrpSpPr>
          <p:cNvPr id="18508" name="Group 18507" descr="\documentclass{article}&#10;\usepackage{amsmath, amsfonts , amssymb, bm}&#10;\pagestyle{empty}&#10;\begin{document}&#10;&#10;\begin{gather*}&#10;    \bm{u}_{i} =\tanh \left(\bm{W}_{s} \bm{h}_{i}+\bm{b}_{s}\right) \\&#10;    \alpha_{i} =\frac{\exp \left(\bm{u}_{i}^{\top} \bm{u}_{s}\right)}{\sum_{i} \exp \left(\bm{u}_{i}^{\top} \bm{u}_{s}\right)} \\&#10;    \bm{v} =\sum_{i} \alpha_{i} \bm{h}_{i}&#10;\end{gather*}&#10;&#10;&#10;\end{document}" title="IguanaTex Vector Display">
            <a:extLst>
              <a:ext uri="{FF2B5EF4-FFF2-40B4-BE49-F238E27FC236}">
                <a16:creationId xmlns:a16="http://schemas.microsoft.com/office/drawing/2014/main" id="{693B8CEA-3DDC-3E8A-8B1D-A9915296EB21}"/>
              </a:ext>
            </a:extLst>
          </p:cNvPr>
          <p:cNvGrpSpPr>
            <a:grpSpLocks noChangeAspect="1"/>
          </p:cNvGrpSpPr>
          <p:nvPr>
            <p:custDataLst>
              <p:tags r:id="rId1"/>
            </p:custDataLst>
          </p:nvPr>
        </p:nvGrpSpPr>
        <p:grpSpPr>
          <a:xfrm>
            <a:off x="4791269" y="5141638"/>
            <a:ext cx="2492882" cy="1727550"/>
            <a:chOff x="7219016" y="4501145"/>
            <a:chExt cx="2492882" cy="1727550"/>
          </a:xfrm>
        </p:grpSpPr>
        <p:sp>
          <p:nvSpPr>
            <p:cNvPr id="18456" name="Freeform 18455">
              <a:extLst>
                <a:ext uri="{FF2B5EF4-FFF2-40B4-BE49-F238E27FC236}">
                  <a16:creationId xmlns:a16="http://schemas.microsoft.com/office/drawing/2014/main" id="{570F2D6C-E9E3-28DA-74A4-94D6A0919048}"/>
                </a:ext>
              </a:extLst>
            </p:cNvPr>
            <p:cNvSpPr/>
            <p:nvPr>
              <p:custDataLst>
                <p:tags r:id="rId2"/>
              </p:custDataLst>
            </p:nvPr>
          </p:nvSpPr>
          <p:spPr>
            <a:xfrm>
              <a:off x="7219016" y="4576554"/>
              <a:ext cx="155626" cy="116403"/>
            </a:xfrm>
            <a:custGeom>
              <a:avLst/>
              <a:gdLst>
                <a:gd name="connsiteX0" fmla="*/ 134554 w 155626"/>
                <a:gd name="connsiteY0" fmla="*/ 34247 h 116403"/>
                <a:gd name="connsiteX1" fmla="*/ 139362 w 155626"/>
                <a:gd name="connsiteY1" fmla="*/ 13243 h 116403"/>
                <a:gd name="connsiteX2" fmla="*/ 127469 w 155626"/>
                <a:gd name="connsiteY2" fmla="*/ 2109 h 116403"/>
                <a:gd name="connsiteX3" fmla="*/ 110767 w 155626"/>
                <a:gd name="connsiteY3" fmla="*/ 15521 h 116403"/>
                <a:gd name="connsiteX4" fmla="*/ 96343 w 155626"/>
                <a:gd name="connsiteY4" fmla="*/ 73216 h 116403"/>
                <a:gd name="connsiteX5" fmla="*/ 92548 w 155626"/>
                <a:gd name="connsiteY5" fmla="*/ 90930 h 116403"/>
                <a:gd name="connsiteX6" fmla="*/ 65218 w 155626"/>
                <a:gd name="connsiteY6" fmla="*/ 107378 h 116403"/>
                <a:gd name="connsiteX7" fmla="*/ 50035 w 155626"/>
                <a:gd name="connsiteY7" fmla="*/ 88906 h 116403"/>
                <a:gd name="connsiteX8" fmla="*/ 64965 w 155626"/>
                <a:gd name="connsiteY8" fmla="*/ 35512 h 116403"/>
                <a:gd name="connsiteX9" fmla="*/ 68255 w 155626"/>
                <a:gd name="connsiteY9" fmla="*/ 22859 h 116403"/>
                <a:gd name="connsiteX10" fmla="*/ 39660 w 155626"/>
                <a:gd name="connsiteY10" fmla="*/ 85 h 116403"/>
                <a:gd name="connsiteX11" fmla="*/ 184 w 155626"/>
                <a:gd name="connsiteY11" fmla="*/ 39561 h 116403"/>
                <a:gd name="connsiteX12" fmla="*/ 6257 w 155626"/>
                <a:gd name="connsiteY12" fmla="*/ 43103 h 116403"/>
                <a:gd name="connsiteX13" fmla="*/ 12077 w 155626"/>
                <a:gd name="connsiteY13" fmla="*/ 39814 h 116403"/>
                <a:gd name="connsiteX14" fmla="*/ 38142 w 155626"/>
                <a:gd name="connsiteY14" fmla="*/ 9195 h 116403"/>
                <a:gd name="connsiteX15" fmla="*/ 42443 w 155626"/>
                <a:gd name="connsiteY15" fmla="*/ 14509 h 116403"/>
                <a:gd name="connsiteX16" fmla="*/ 38395 w 155626"/>
                <a:gd name="connsiteY16" fmla="*/ 30451 h 116403"/>
                <a:gd name="connsiteX17" fmla="*/ 22958 w 155626"/>
                <a:gd name="connsiteY17" fmla="*/ 83592 h 116403"/>
                <a:gd name="connsiteX18" fmla="*/ 63194 w 155626"/>
                <a:gd name="connsiteY18" fmla="*/ 116488 h 116403"/>
                <a:gd name="connsiteX19" fmla="*/ 95331 w 155626"/>
                <a:gd name="connsiteY19" fmla="*/ 102570 h 116403"/>
                <a:gd name="connsiteX20" fmla="*/ 124179 w 155626"/>
                <a:gd name="connsiteY20" fmla="*/ 116488 h 116403"/>
                <a:gd name="connsiteX21" fmla="*/ 146194 w 155626"/>
                <a:gd name="connsiteY21" fmla="*/ 102064 h 116403"/>
                <a:gd name="connsiteX22" fmla="*/ 155810 w 155626"/>
                <a:gd name="connsiteY22" fmla="*/ 77012 h 116403"/>
                <a:gd name="connsiteX23" fmla="*/ 149737 w 155626"/>
                <a:gd name="connsiteY23" fmla="*/ 73469 h 116403"/>
                <a:gd name="connsiteX24" fmla="*/ 144676 w 155626"/>
                <a:gd name="connsiteY24" fmla="*/ 74735 h 116403"/>
                <a:gd name="connsiteX25" fmla="*/ 142652 w 155626"/>
                <a:gd name="connsiteY25" fmla="*/ 82073 h 116403"/>
                <a:gd name="connsiteX26" fmla="*/ 125444 w 155626"/>
                <a:gd name="connsiteY26" fmla="*/ 107378 h 116403"/>
                <a:gd name="connsiteX27" fmla="*/ 119624 w 155626"/>
                <a:gd name="connsiteY27" fmla="*/ 98015 h 116403"/>
                <a:gd name="connsiteX28" fmla="*/ 123167 w 155626"/>
                <a:gd name="connsiteY28" fmla="*/ 79543 h 116403"/>
                <a:gd name="connsiteX29" fmla="*/ 128734 w 155626"/>
                <a:gd name="connsiteY29" fmla="*/ 56768 h 116403"/>
                <a:gd name="connsiteX30" fmla="*/ 134554 w 155626"/>
                <a:gd name="connsiteY30" fmla="*/ 3424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6403">
                  <a:moveTo>
                    <a:pt x="134554" y="34247"/>
                  </a:moveTo>
                  <a:cubicBezTo>
                    <a:pt x="136325" y="27161"/>
                    <a:pt x="139362" y="15015"/>
                    <a:pt x="139362" y="13243"/>
                  </a:cubicBezTo>
                  <a:cubicBezTo>
                    <a:pt x="139362" y="7929"/>
                    <a:pt x="135313" y="2109"/>
                    <a:pt x="127469" y="2109"/>
                  </a:cubicBezTo>
                  <a:cubicBezTo>
                    <a:pt x="123420" y="2109"/>
                    <a:pt x="114057" y="4387"/>
                    <a:pt x="110767" y="15521"/>
                  </a:cubicBezTo>
                  <a:cubicBezTo>
                    <a:pt x="109755" y="19064"/>
                    <a:pt x="98368" y="64866"/>
                    <a:pt x="96343" y="73216"/>
                  </a:cubicBezTo>
                  <a:cubicBezTo>
                    <a:pt x="94825" y="79037"/>
                    <a:pt x="93054" y="86375"/>
                    <a:pt x="92548" y="90930"/>
                  </a:cubicBezTo>
                  <a:cubicBezTo>
                    <a:pt x="87993" y="97003"/>
                    <a:pt x="78124" y="107378"/>
                    <a:pt x="65218" y="107378"/>
                  </a:cubicBezTo>
                  <a:cubicBezTo>
                    <a:pt x="50288" y="107378"/>
                    <a:pt x="50035" y="94726"/>
                    <a:pt x="50035" y="88906"/>
                  </a:cubicBezTo>
                  <a:cubicBezTo>
                    <a:pt x="50035" y="73469"/>
                    <a:pt x="57880" y="53731"/>
                    <a:pt x="64965" y="35512"/>
                  </a:cubicBezTo>
                  <a:cubicBezTo>
                    <a:pt x="67496" y="28932"/>
                    <a:pt x="68255" y="27161"/>
                    <a:pt x="68255" y="22859"/>
                  </a:cubicBezTo>
                  <a:cubicBezTo>
                    <a:pt x="68255" y="8182"/>
                    <a:pt x="53578" y="85"/>
                    <a:pt x="39660" y="85"/>
                  </a:cubicBezTo>
                  <a:cubicBezTo>
                    <a:pt x="12836" y="85"/>
                    <a:pt x="184" y="34500"/>
                    <a:pt x="184" y="39561"/>
                  </a:cubicBezTo>
                  <a:cubicBezTo>
                    <a:pt x="184" y="43103"/>
                    <a:pt x="3980" y="43103"/>
                    <a:pt x="6257" y="43103"/>
                  </a:cubicBezTo>
                  <a:cubicBezTo>
                    <a:pt x="9294" y="43103"/>
                    <a:pt x="11065" y="43103"/>
                    <a:pt x="12077" y="39814"/>
                  </a:cubicBezTo>
                  <a:cubicBezTo>
                    <a:pt x="20428" y="11725"/>
                    <a:pt x="34093" y="9195"/>
                    <a:pt x="38142" y="9195"/>
                  </a:cubicBezTo>
                  <a:cubicBezTo>
                    <a:pt x="39913" y="9195"/>
                    <a:pt x="42443" y="9195"/>
                    <a:pt x="42443" y="14509"/>
                  </a:cubicBezTo>
                  <a:cubicBezTo>
                    <a:pt x="42443" y="20329"/>
                    <a:pt x="39407" y="27414"/>
                    <a:pt x="38395" y="30451"/>
                  </a:cubicBezTo>
                  <a:cubicBezTo>
                    <a:pt x="27766" y="57021"/>
                    <a:pt x="22958" y="71192"/>
                    <a:pt x="22958" y="83592"/>
                  </a:cubicBezTo>
                  <a:cubicBezTo>
                    <a:pt x="22958" y="112439"/>
                    <a:pt x="48264" y="116488"/>
                    <a:pt x="63194" y="116488"/>
                  </a:cubicBezTo>
                  <a:cubicBezTo>
                    <a:pt x="70532" y="116488"/>
                    <a:pt x="81666" y="115476"/>
                    <a:pt x="95331" y="102570"/>
                  </a:cubicBezTo>
                  <a:cubicBezTo>
                    <a:pt x="103429" y="114970"/>
                    <a:pt x="118106" y="116488"/>
                    <a:pt x="124179" y="116488"/>
                  </a:cubicBezTo>
                  <a:cubicBezTo>
                    <a:pt x="133542" y="116488"/>
                    <a:pt x="140880" y="111174"/>
                    <a:pt x="146194" y="102064"/>
                  </a:cubicBezTo>
                  <a:cubicBezTo>
                    <a:pt x="152521" y="91942"/>
                    <a:pt x="155810" y="78277"/>
                    <a:pt x="155810" y="77012"/>
                  </a:cubicBezTo>
                  <a:cubicBezTo>
                    <a:pt x="155810" y="73469"/>
                    <a:pt x="152015" y="73469"/>
                    <a:pt x="149737" y="73469"/>
                  </a:cubicBezTo>
                  <a:cubicBezTo>
                    <a:pt x="146954" y="73469"/>
                    <a:pt x="145941" y="73469"/>
                    <a:pt x="144676" y="74735"/>
                  </a:cubicBezTo>
                  <a:cubicBezTo>
                    <a:pt x="144170" y="75241"/>
                    <a:pt x="144170" y="75747"/>
                    <a:pt x="142652" y="82073"/>
                  </a:cubicBezTo>
                  <a:cubicBezTo>
                    <a:pt x="137591" y="101811"/>
                    <a:pt x="132024" y="107378"/>
                    <a:pt x="125444" y="107378"/>
                  </a:cubicBezTo>
                  <a:cubicBezTo>
                    <a:pt x="121648" y="107378"/>
                    <a:pt x="119624" y="104848"/>
                    <a:pt x="119624" y="98015"/>
                  </a:cubicBezTo>
                  <a:cubicBezTo>
                    <a:pt x="119624" y="93714"/>
                    <a:pt x="120636" y="89665"/>
                    <a:pt x="123167" y="79543"/>
                  </a:cubicBezTo>
                  <a:cubicBezTo>
                    <a:pt x="124938" y="72457"/>
                    <a:pt x="127469" y="62335"/>
                    <a:pt x="128734" y="56768"/>
                  </a:cubicBezTo>
                  <a:lnTo>
                    <a:pt x="134554" y="34247"/>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8684DD13-2F96-A12E-C53C-521946B73160}"/>
                </a:ext>
              </a:extLst>
            </p:cNvPr>
            <p:cNvSpPr/>
            <p:nvPr>
              <p:custDataLst>
                <p:tags r:id="rId3"/>
              </p:custDataLst>
            </p:nvPr>
          </p:nvSpPr>
          <p:spPr>
            <a:xfrm>
              <a:off x="7391576" y="4611450"/>
              <a:ext cx="53672" cy="119212"/>
            </a:xfrm>
            <a:custGeom>
              <a:avLst/>
              <a:gdLst>
                <a:gd name="connsiteX0" fmla="*/ 49257 w 53672"/>
                <a:gd name="connsiteY0" fmla="*/ 6817 h 119212"/>
                <a:gd name="connsiteX1" fmla="*/ 42172 w 53672"/>
                <a:gd name="connsiteY1" fmla="*/ 86 h 119212"/>
                <a:gd name="connsiteX2" fmla="*/ 32252 w 53672"/>
                <a:gd name="connsiteY2" fmla="*/ 9829 h 119212"/>
                <a:gd name="connsiteX3" fmla="*/ 39338 w 53672"/>
                <a:gd name="connsiteY3" fmla="*/ 16560 h 119212"/>
                <a:gd name="connsiteX4" fmla="*/ 49257 w 53672"/>
                <a:gd name="connsiteY4" fmla="*/ 6817 h 119212"/>
                <a:gd name="connsiteX5" fmla="*/ 13122 w 53672"/>
                <a:gd name="connsiteY5" fmla="*/ 96802 h 119212"/>
                <a:gd name="connsiteX6" fmla="*/ 11527 w 53672"/>
                <a:gd name="connsiteY6" fmla="*/ 104242 h 119212"/>
                <a:gd name="connsiteX7" fmla="*/ 28355 w 53672"/>
                <a:gd name="connsiteY7" fmla="*/ 119299 h 119212"/>
                <a:gd name="connsiteX8" fmla="*/ 53863 w 53672"/>
                <a:gd name="connsiteY8" fmla="*/ 92197 h 119212"/>
                <a:gd name="connsiteX9" fmla="*/ 51029 w 53672"/>
                <a:gd name="connsiteY9" fmla="*/ 89894 h 119212"/>
                <a:gd name="connsiteX10" fmla="*/ 47663 w 53672"/>
                <a:gd name="connsiteY10" fmla="*/ 92905 h 119212"/>
                <a:gd name="connsiteX11" fmla="*/ 28887 w 53672"/>
                <a:gd name="connsiteY11" fmla="*/ 114339 h 119212"/>
                <a:gd name="connsiteX12" fmla="*/ 24458 w 53672"/>
                <a:gd name="connsiteY12" fmla="*/ 108139 h 119212"/>
                <a:gd name="connsiteX13" fmla="*/ 27292 w 53672"/>
                <a:gd name="connsiteY13" fmla="*/ 96802 h 119212"/>
                <a:gd name="connsiteX14" fmla="*/ 32961 w 53672"/>
                <a:gd name="connsiteY14" fmla="*/ 82631 h 119212"/>
                <a:gd name="connsiteX15" fmla="*/ 41640 w 53672"/>
                <a:gd name="connsiteY15" fmla="*/ 60135 h 119212"/>
                <a:gd name="connsiteX16" fmla="*/ 42703 w 53672"/>
                <a:gd name="connsiteY16" fmla="*/ 54467 h 119212"/>
                <a:gd name="connsiteX17" fmla="*/ 25875 w 53672"/>
                <a:gd name="connsiteY17" fmla="*/ 39410 h 119212"/>
                <a:gd name="connsiteX18" fmla="*/ 191 w 53672"/>
                <a:gd name="connsiteY18" fmla="*/ 66512 h 119212"/>
                <a:gd name="connsiteX19" fmla="*/ 3202 w 53672"/>
                <a:gd name="connsiteY19" fmla="*/ 68815 h 119212"/>
                <a:gd name="connsiteX20" fmla="*/ 6390 w 53672"/>
                <a:gd name="connsiteY20" fmla="*/ 65981 h 119212"/>
                <a:gd name="connsiteX21" fmla="*/ 25344 w 53672"/>
                <a:gd name="connsiteY21" fmla="*/ 44370 h 119212"/>
                <a:gd name="connsiteX22" fmla="*/ 29772 w 53672"/>
                <a:gd name="connsiteY22" fmla="*/ 50570 h 119212"/>
                <a:gd name="connsiteX23" fmla="*/ 24281 w 53672"/>
                <a:gd name="connsiteY23" fmla="*/ 68283 h 119212"/>
                <a:gd name="connsiteX24" fmla="*/ 13122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57" y="6817"/>
                  </a:moveTo>
                  <a:cubicBezTo>
                    <a:pt x="49257" y="3983"/>
                    <a:pt x="47132" y="86"/>
                    <a:pt x="42172" y="86"/>
                  </a:cubicBezTo>
                  <a:cubicBezTo>
                    <a:pt x="37389" y="86"/>
                    <a:pt x="32252" y="4692"/>
                    <a:pt x="32252" y="9829"/>
                  </a:cubicBezTo>
                  <a:cubicBezTo>
                    <a:pt x="32252" y="12840"/>
                    <a:pt x="34555" y="16560"/>
                    <a:pt x="39338" y="16560"/>
                  </a:cubicBezTo>
                  <a:cubicBezTo>
                    <a:pt x="44475" y="16560"/>
                    <a:pt x="49257" y="11600"/>
                    <a:pt x="49257" y="6817"/>
                  </a:cubicBezTo>
                  <a:close/>
                  <a:moveTo>
                    <a:pt x="13122" y="96802"/>
                  </a:moveTo>
                  <a:cubicBezTo>
                    <a:pt x="12413" y="99105"/>
                    <a:pt x="11527" y="101231"/>
                    <a:pt x="11527" y="104242"/>
                  </a:cubicBezTo>
                  <a:cubicBezTo>
                    <a:pt x="11527" y="112567"/>
                    <a:pt x="18613" y="119299"/>
                    <a:pt x="28355" y="119299"/>
                  </a:cubicBezTo>
                  <a:cubicBezTo>
                    <a:pt x="46069" y="119299"/>
                    <a:pt x="53863" y="94854"/>
                    <a:pt x="53863" y="92197"/>
                  </a:cubicBezTo>
                  <a:cubicBezTo>
                    <a:pt x="53863" y="89894"/>
                    <a:pt x="51560" y="89894"/>
                    <a:pt x="51029" y="89894"/>
                  </a:cubicBezTo>
                  <a:cubicBezTo>
                    <a:pt x="48549" y="89894"/>
                    <a:pt x="48372" y="90957"/>
                    <a:pt x="47663" y="92905"/>
                  </a:cubicBezTo>
                  <a:cubicBezTo>
                    <a:pt x="43589" y="107076"/>
                    <a:pt x="35795" y="114339"/>
                    <a:pt x="28887" y="114339"/>
                  </a:cubicBezTo>
                  <a:cubicBezTo>
                    <a:pt x="25344" y="114339"/>
                    <a:pt x="24458" y="112036"/>
                    <a:pt x="24458" y="108139"/>
                  </a:cubicBezTo>
                  <a:cubicBezTo>
                    <a:pt x="24458" y="104065"/>
                    <a:pt x="25698" y="100699"/>
                    <a:pt x="27292" y="96802"/>
                  </a:cubicBezTo>
                  <a:cubicBezTo>
                    <a:pt x="29064" y="92020"/>
                    <a:pt x="31012" y="87237"/>
                    <a:pt x="32961" y="82631"/>
                  </a:cubicBezTo>
                  <a:cubicBezTo>
                    <a:pt x="34555" y="78380"/>
                    <a:pt x="40932" y="62261"/>
                    <a:pt x="41640" y="60135"/>
                  </a:cubicBezTo>
                  <a:cubicBezTo>
                    <a:pt x="42172" y="58364"/>
                    <a:pt x="42703" y="56238"/>
                    <a:pt x="42703" y="54467"/>
                  </a:cubicBezTo>
                  <a:cubicBezTo>
                    <a:pt x="42703" y="46141"/>
                    <a:pt x="35618" y="39410"/>
                    <a:pt x="25875" y="39410"/>
                  </a:cubicBezTo>
                  <a:cubicBezTo>
                    <a:pt x="8339" y="39410"/>
                    <a:pt x="191" y="63501"/>
                    <a:pt x="191" y="66512"/>
                  </a:cubicBezTo>
                  <a:cubicBezTo>
                    <a:pt x="191" y="68815"/>
                    <a:pt x="2671" y="68815"/>
                    <a:pt x="3202" y="68815"/>
                  </a:cubicBezTo>
                  <a:cubicBezTo>
                    <a:pt x="5682" y="68815"/>
                    <a:pt x="5859" y="67929"/>
                    <a:pt x="6390" y="65981"/>
                  </a:cubicBezTo>
                  <a:cubicBezTo>
                    <a:pt x="10996" y="50747"/>
                    <a:pt x="18790" y="44370"/>
                    <a:pt x="25344" y="44370"/>
                  </a:cubicBezTo>
                  <a:cubicBezTo>
                    <a:pt x="28178" y="44370"/>
                    <a:pt x="29772" y="45787"/>
                    <a:pt x="29772" y="50570"/>
                  </a:cubicBezTo>
                  <a:cubicBezTo>
                    <a:pt x="29772" y="54644"/>
                    <a:pt x="28710" y="57301"/>
                    <a:pt x="24281" y="68283"/>
                  </a:cubicBezTo>
                  <a:lnTo>
                    <a:pt x="13122" y="96802"/>
                  </a:ln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B9CD8D10-D27D-E294-36E6-2DACBF88A56F}"/>
                </a:ext>
              </a:extLst>
            </p:cNvPr>
            <p:cNvSpPr/>
            <p:nvPr>
              <p:custDataLst>
                <p:tags r:id="rId4"/>
              </p:custDataLst>
            </p:nvPr>
          </p:nvSpPr>
          <p:spPr>
            <a:xfrm>
              <a:off x="7551959" y="4598064"/>
              <a:ext cx="168278" cy="59213"/>
            </a:xfrm>
            <a:custGeom>
              <a:avLst/>
              <a:gdLst>
                <a:gd name="connsiteX0" fmla="*/ 159872 w 168278"/>
                <a:gd name="connsiteY0" fmla="*/ 10207 h 59213"/>
                <a:gd name="connsiteX1" fmla="*/ 168476 w 168278"/>
                <a:gd name="connsiteY1" fmla="*/ 5146 h 59213"/>
                <a:gd name="connsiteX2" fmla="*/ 160125 w 168278"/>
                <a:gd name="connsiteY2" fmla="*/ 85 h 59213"/>
                <a:gd name="connsiteX3" fmla="*/ 8547 w 168278"/>
                <a:gd name="connsiteY3" fmla="*/ 85 h 59213"/>
                <a:gd name="connsiteX4" fmla="*/ 197 w 168278"/>
                <a:gd name="connsiteY4" fmla="*/ 5146 h 59213"/>
                <a:gd name="connsiteX5" fmla="*/ 8801 w 168278"/>
                <a:gd name="connsiteY5" fmla="*/ 10207 h 59213"/>
                <a:gd name="connsiteX6" fmla="*/ 159872 w 168278"/>
                <a:gd name="connsiteY6" fmla="*/ 10207 h 59213"/>
                <a:gd name="connsiteX7" fmla="*/ 160125 w 168278"/>
                <a:gd name="connsiteY7" fmla="*/ 59299 h 59213"/>
                <a:gd name="connsiteX8" fmla="*/ 168476 w 168278"/>
                <a:gd name="connsiteY8" fmla="*/ 54238 h 59213"/>
                <a:gd name="connsiteX9" fmla="*/ 159872 w 168278"/>
                <a:gd name="connsiteY9" fmla="*/ 49177 h 59213"/>
                <a:gd name="connsiteX10" fmla="*/ 8801 w 168278"/>
                <a:gd name="connsiteY10" fmla="*/ 49177 h 59213"/>
                <a:gd name="connsiteX11" fmla="*/ 197 w 168278"/>
                <a:gd name="connsiteY11" fmla="*/ 54238 h 59213"/>
                <a:gd name="connsiteX12" fmla="*/ 8547 w 168278"/>
                <a:gd name="connsiteY12" fmla="*/ 59299 h 59213"/>
                <a:gd name="connsiteX13" fmla="*/ 160125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2" y="10207"/>
                  </a:moveTo>
                  <a:cubicBezTo>
                    <a:pt x="163668" y="10207"/>
                    <a:pt x="168476" y="10207"/>
                    <a:pt x="168476" y="5146"/>
                  </a:cubicBezTo>
                  <a:cubicBezTo>
                    <a:pt x="168476" y="85"/>
                    <a:pt x="163668" y="85"/>
                    <a:pt x="160125" y="85"/>
                  </a:cubicBezTo>
                  <a:lnTo>
                    <a:pt x="8547" y="85"/>
                  </a:lnTo>
                  <a:cubicBezTo>
                    <a:pt x="5005" y="85"/>
                    <a:pt x="197" y="85"/>
                    <a:pt x="197" y="5146"/>
                  </a:cubicBezTo>
                  <a:cubicBezTo>
                    <a:pt x="197" y="10207"/>
                    <a:pt x="5005" y="10207"/>
                    <a:pt x="8801" y="10207"/>
                  </a:cubicBezTo>
                  <a:lnTo>
                    <a:pt x="159872" y="10207"/>
                  </a:lnTo>
                  <a:close/>
                  <a:moveTo>
                    <a:pt x="160125" y="59299"/>
                  </a:moveTo>
                  <a:cubicBezTo>
                    <a:pt x="163668" y="59299"/>
                    <a:pt x="168476" y="59299"/>
                    <a:pt x="168476" y="54238"/>
                  </a:cubicBezTo>
                  <a:cubicBezTo>
                    <a:pt x="168476" y="49177"/>
                    <a:pt x="163668" y="49177"/>
                    <a:pt x="159872" y="49177"/>
                  </a:cubicBezTo>
                  <a:lnTo>
                    <a:pt x="8801" y="49177"/>
                  </a:lnTo>
                  <a:cubicBezTo>
                    <a:pt x="5005" y="49177"/>
                    <a:pt x="197" y="49177"/>
                    <a:pt x="197" y="54238"/>
                  </a:cubicBezTo>
                  <a:cubicBezTo>
                    <a:pt x="197" y="59299"/>
                    <a:pt x="5005" y="59299"/>
                    <a:pt x="8547" y="59299"/>
                  </a:cubicBezTo>
                  <a:lnTo>
                    <a:pt x="160125" y="59299"/>
                  </a:ln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960EF7CE-6CF9-1127-79D3-C44EF055505A}"/>
                </a:ext>
              </a:extLst>
            </p:cNvPr>
            <p:cNvSpPr/>
            <p:nvPr>
              <p:custDataLst>
                <p:tags r:id="rId5"/>
              </p:custDataLst>
            </p:nvPr>
          </p:nvSpPr>
          <p:spPr>
            <a:xfrm>
              <a:off x="7809705" y="4535307"/>
              <a:ext cx="79204" cy="158409"/>
            </a:xfrm>
            <a:custGeom>
              <a:avLst/>
              <a:gdLst>
                <a:gd name="connsiteX0" fmla="*/ 39177 w 79204"/>
                <a:gd name="connsiteY0" fmla="*/ 54491 h 158409"/>
                <a:gd name="connsiteX1" fmla="*/ 75363 w 79204"/>
                <a:gd name="connsiteY1" fmla="*/ 54491 h 158409"/>
                <a:gd name="connsiteX2" fmla="*/ 75363 w 79204"/>
                <a:gd name="connsiteY2" fmla="*/ 46646 h 158409"/>
                <a:gd name="connsiteX3" fmla="*/ 39177 w 79204"/>
                <a:gd name="connsiteY3" fmla="*/ 46646 h 158409"/>
                <a:gd name="connsiteX4" fmla="*/ 39177 w 79204"/>
                <a:gd name="connsiteY4" fmla="*/ 85 h 158409"/>
                <a:gd name="connsiteX5" fmla="*/ 32851 w 79204"/>
                <a:gd name="connsiteY5" fmla="*/ 85 h 158409"/>
                <a:gd name="connsiteX6" fmla="*/ 207 w 79204"/>
                <a:gd name="connsiteY6" fmla="*/ 48924 h 158409"/>
                <a:gd name="connsiteX7" fmla="*/ 207 w 79204"/>
                <a:gd name="connsiteY7" fmla="*/ 54491 h 158409"/>
                <a:gd name="connsiteX8" fmla="*/ 21717 w 79204"/>
                <a:gd name="connsiteY8" fmla="*/ 54491 h 158409"/>
                <a:gd name="connsiteX9" fmla="*/ 21717 w 79204"/>
                <a:gd name="connsiteY9" fmla="*/ 124333 h 158409"/>
                <a:gd name="connsiteX10" fmla="*/ 54360 w 79204"/>
                <a:gd name="connsiteY10" fmla="*/ 158495 h 158409"/>
                <a:gd name="connsiteX11" fmla="*/ 79412 w 79204"/>
                <a:gd name="connsiteY11" fmla="*/ 124333 h 158409"/>
                <a:gd name="connsiteX12" fmla="*/ 79412 w 79204"/>
                <a:gd name="connsiteY12" fmla="*/ 109909 h 158409"/>
                <a:gd name="connsiteX13" fmla="*/ 73086 w 79204"/>
                <a:gd name="connsiteY13" fmla="*/ 109909 h 158409"/>
                <a:gd name="connsiteX14" fmla="*/ 73086 w 79204"/>
                <a:gd name="connsiteY14" fmla="*/ 123827 h 158409"/>
                <a:gd name="connsiteX15" fmla="*/ 56132 w 79204"/>
                <a:gd name="connsiteY15" fmla="*/ 152168 h 158409"/>
                <a:gd name="connsiteX16" fmla="*/ 39177 w 79204"/>
                <a:gd name="connsiteY16" fmla="*/ 124839 h 158409"/>
                <a:gd name="connsiteX17" fmla="*/ 39177 w 79204"/>
                <a:gd name="connsiteY17" fmla="*/ 5449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77" y="54491"/>
                  </a:moveTo>
                  <a:lnTo>
                    <a:pt x="75363" y="54491"/>
                  </a:lnTo>
                  <a:lnTo>
                    <a:pt x="75363" y="46646"/>
                  </a:lnTo>
                  <a:lnTo>
                    <a:pt x="39177" y="46646"/>
                  </a:lnTo>
                  <a:lnTo>
                    <a:pt x="39177" y="85"/>
                  </a:lnTo>
                  <a:lnTo>
                    <a:pt x="32851" y="85"/>
                  </a:lnTo>
                  <a:cubicBezTo>
                    <a:pt x="32598" y="20835"/>
                    <a:pt x="25006" y="47911"/>
                    <a:pt x="207" y="48924"/>
                  </a:cubicBezTo>
                  <a:lnTo>
                    <a:pt x="207" y="54491"/>
                  </a:lnTo>
                  <a:lnTo>
                    <a:pt x="21717" y="54491"/>
                  </a:lnTo>
                  <a:lnTo>
                    <a:pt x="21717" y="124333"/>
                  </a:lnTo>
                  <a:cubicBezTo>
                    <a:pt x="21717" y="155458"/>
                    <a:pt x="45250" y="158495"/>
                    <a:pt x="54360" y="158495"/>
                  </a:cubicBezTo>
                  <a:cubicBezTo>
                    <a:pt x="72327" y="158495"/>
                    <a:pt x="79412" y="140528"/>
                    <a:pt x="79412" y="124333"/>
                  </a:cubicBezTo>
                  <a:lnTo>
                    <a:pt x="79412" y="109909"/>
                  </a:lnTo>
                  <a:lnTo>
                    <a:pt x="73086" y="109909"/>
                  </a:lnTo>
                  <a:lnTo>
                    <a:pt x="73086" y="123827"/>
                  </a:lnTo>
                  <a:cubicBezTo>
                    <a:pt x="73086" y="142552"/>
                    <a:pt x="65494" y="152168"/>
                    <a:pt x="56132" y="152168"/>
                  </a:cubicBezTo>
                  <a:cubicBezTo>
                    <a:pt x="39177" y="152168"/>
                    <a:pt x="39177" y="129141"/>
                    <a:pt x="39177" y="124839"/>
                  </a:cubicBezTo>
                  <a:lnTo>
                    <a:pt x="39177" y="54491"/>
                  </a:ln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0326F687-1DA7-EA4E-967D-835C991959F1}"/>
                </a:ext>
              </a:extLst>
            </p:cNvPr>
            <p:cNvSpPr/>
            <p:nvPr>
              <p:custDataLst>
                <p:tags r:id="rId6"/>
              </p:custDataLst>
            </p:nvPr>
          </p:nvSpPr>
          <p:spPr>
            <a:xfrm>
              <a:off x="7913934" y="4577567"/>
              <a:ext cx="114126" cy="116150"/>
            </a:xfrm>
            <a:custGeom>
              <a:avLst/>
              <a:gdLst>
                <a:gd name="connsiteX0" fmla="*/ 73849 w 114126"/>
                <a:gd name="connsiteY0" fmla="*/ 94220 h 116150"/>
                <a:gd name="connsiteX1" fmla="*/ 93587 w 114126"/>
                <a:gd name="connsiteY1" fmla="*/ 114970 h 116150"/>
                <a:gd name="connsiteX2" fmla="*/ 114337 w 114126"/>
                <a:gd name="connsiteY2" fmla="*/ 90930 h 116150"/>
                <a:gd name="connsiteX3" fmla="*/ 114337 w 114126"/>
                <a:gd name="connsiteY3" fmla="*/ 76759 h 116150"/>
                <a:gd name="connsiteX4" fmla="*/ 108011 w 114126"/>
                <a:gd name="connsiteY4" fmla="*/ 76759 h 116150"/>
                <a:gd name="connsiteX5" fmla="*/ 108011 w 114126"/>
                <a:gd name="connsiteY5" fmla="*/ 90930 h 116150"/>
                <a:gd name="connsiteX6" fmla="*/ 98901 w 114126"/>
                <a:gd name="connsiteY6" fmla="*/ 107125 h 116150"/>
                <a:gd name="connsiteX7" fmla="*/ 89538 w 114126"/>
                <a:gd name="connsiteY7" fmla="*/ 94473 h 116150"/>
                <a:gd name="connsiteX8" fmla="*/ 89538 w 114126"/>
                <a:gd name="connsiteY8" fmla="*/ 43863 h 116150"/>
                <a:gd name="connsiteX9" fmla="*/ 80428 w 114126"/>
                <a:gd name="connsiteY9" fmla="*/ 14002 h 116150"/>
                <a:gd name="connsiteX10" fmla="*/ 45760 w 114126"/>
                <a:gd name="connsiteY10" fmla="*/ 85 h 116150"/>
                <a:gd name="connsiteX11" fmla="*/ 7550 w 114126"/>
                <a:gd name="connsiteY11" fmla="*/ 28679 h 116150"/>
                <a:gd name="connsiteX12" fmla="*/ 19190 w 114126"/>
                <a:gd name="connsiteY12" fmla="*/ 40573 h 116150"/>
                <a:gd name="connsiteX13" fmla="*/ 30830 w 114126"/>
                <a:gd name="connsiteY13" fmla="*/ 28933 h 116150"/>
                <a:gd name="connsiteX14" fmla="*/ 17925 w 114126"/>
                <a:gd name="connsiteY14" fmla="*/ 17292 h 116150"/>
                <a:gd name="connsiteX15" fmla="*/ 45254 w 114126"/>
                <a:gd name="connsiteY15" fmla="*/ 5652 h 116150"/>
                <a:gd name="connsiteX16" fmla="*/ 72078 w 114126"/>
                <a:gd name="connsiteY16" fmla="*/ 38042 h 116150"/>
                <a:gd name="connsiteX17" fmla="*/ 72078 w 114126"/>
                <a:gd name="connsiteY17" fmla="*/ 47405 h 116150"/>
                <a:gd name="connsiteX18" fmla="*/ 25516 w 114126"/>
                <a:gd name="connsiteY18" fmla="*/ 56515 h 116150"/>
                <a:gd name="connsiteX19" fmla="*/ 211 w 114126"/>
                <a:gd name="connsiteY19" fmla="*/ 89412 h 116150"/>
                <a:gd name="connsiteX20" fmla="*/ 40699 w 114126"/>
                <a:gd name="connsiteY20" fmla="*/ 116235 h 116150"/>
                <a:gd name="connsiteX21" fmla="*/ 73849 w 114126"/>
                <a:gd name="connsiteY21" fmla="*/ 94220 h 116150"/>
                <a:gd name="connsiteX22" fmla="*/ 72078 w 114126"/>
                <a:gd name="connsiteY22" fmla="*/ 52719 h 116150"/>
                <a:gd name="connsiteX23" fmla="*/ 72078 w 114126"/>
                <a:gd name="connsiteY23" fmla="*/ 78024 h 116150"/>
                <a:gd name="connsiteX24" fmla="*/ 42471 w 114126"/>
                <a:gd name="connsiteY24" fmla="*/ 110668 h 116150"/>
                <a:gd name="connsiteX25" fmla="*/ 19696 w 114126"/>
                <a:gd name="connsiteY25" fmla="*/ 89159 h 116150"/>
                <a:gd name="connsiteX26" fmla="*/ 72078 w 114126"/>
                <a:gd name="connsiteY26" fmla="*/ 5271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49" y="94220"/>
                  </a:moveTo>
                  <a:cubicBezTo>
                    <a:pt x="74861" y="104342"/>
                    <a:pt x="81694" y="114970"/>
                    <a:pt x="93587" y="114970"/>
                  </a:cubicBezTo>
                  <a:cubicBezTo>
                    <a:pt x="98901" y="114970"/>
                    <a:pt x="114337" y="111427"/>
                    <a:pt x="114337" y="90930"/>
                  </a:cubicBezTo>
                  <a:lnTo>
                    <a:pt x="114337" y="76759"/>
                  </a:lnTo>
                  <a:lnTo>
                    <a:pt x="108011" y="76759"/>
                  </a:lnTo>
                  <a:lnTo>
                    <a:pt x="108011" y="90930"/>
                  </a:lnTo>
                  <a:cubicBezTo>
                    <a:pt x="108011" y="105607"/>
                    <a:pt x="101685" y="107125"/>
                    <a:pt x="98901" y="107125"/>
                  </a:cubicBezTo>
                  <a:cubicBezTo>
                    <a:pt x="90550" y="107125"/>
                    <a:pt x="89538" y="95738"/>
                    <a:pt x="89538" y="94473"/>
                  </a:cubicBezTo>
                  <a:lnTo>
                    <a:pt x="89538" y="43863"/>
                  </a:lnTo>
                  <a:cubicBezTo>
                    <a:pt x="89538" y="33234"/>
                    <a:pt x="89538" y="23365"/>
                    <a:pt x="80428" y="14002"/>
                  </a:cubicBezTo>
                  <a:cubicBezTo>
                    <a:pt x="70559" y="4133"/>
                    <a:pt x="57907" y="85"/>
                    <a:pt x="45760" y="85"/>
                  </a:cubicBezTo>
                  <a:cubicBezTo>
                    <a:pt x="25010" y="85"/>
                    <a:pt x="7550" y="11978"/>
                    <a:pt x="7550" y="28679"/>
                  </a:cubicBezTo>
                  <a:cubicBezTo>
                    <a:pt x="7550" y="36271"/>
                    <a:pt x="12611" y="40573"/>
                    <a:pt x="19190" y="40573"/>
                  </a:cubicBezTo>
                  <a:cubicBezTo>
                    <a:pt x="26275" y="40573"/>
                    <a:pt x="30830" y="35512"/>
                    <a:pt x="30830" y="28933"/>
                  </a:cubicBezTo>
                  <a:cubicBezTo>
                    <a:pt x="30830" y="25896"/>
                    <a:pt x="29565" y="17545"/>
                    <a:pt x="17925" y="17292"/>
                  </a:cubicBezTo>
                  <a:cubicBezTo>
                    <a:pt x="24757" y="8435"/>
                    <a:pt x="37157" y="5652"/>
                    <a:pt x="45254" y="5652"/>
                  </a:cubicBezTo>
                  <a:cubicBezTo>
                    <a:pt x="57654" y="5652"/>
                    <a:pt x="72078" y="15521"/>
                    <a:pt x="72078" y="38042"/>
                  </a:cubicBezTo>
                  <a:lnTo>
                    <a:pt x="72078" y="47405"/>
                  </a:lnTo>
                  <a:cubicBezTo>
                    <a:pt x="59172" y="48164"/>
                    <a:pt x="41458" y="48924"/>
                    <a:pt x="25516" y="56515"/>
                  </a:cubicBezTo>
                  <a:cubicBezTo>
                    <a:pt x="6537" y="65119"/>
                    <a:pt x="211" y="78277"/>
                    <a:pt x="211" y="89412"/>
                  </a:cubicBezTo>
                  <a:cubicBezTo>
                    <a:pt x="211" y="109909"/>
                    <a:pt x="24757" y="116235"/>
                    <a:pt x="40699" y="116235"/>
                  </a:cubicBezTo>
                  <a:cubicBezTo>
                    <a:pt x="57401" y="116235"/>
                    <a:pt x="69041" y="106113"/>
                    <a:pt x="73849" y="94220"/>
                  </a:cubicBezTo>
                  <a:close/>
                  <a:moveTo>
                    <a:pt x="72078" y="52719"/>
                  </a:moveTo>
                  <a:lnTo>
                    <a:pt x="72078" y="78024"/>
                  </a:lnTo>
                  <a:cubicBezTo>
                    <a:pt x="72078" y="102064"/>
                    <a:pt x="53858" y="110668"/>
                    <a:pt x="42471" y="110668"/>
                  </a:cubicBezTo>
                  <a:cubicBezTo>
                    <a:pt x="30071" y="110668"/>
                    <a:pt x="19696" y="101811"/>
                    <a:pt x="19696" y="89159"/>
                  </a:cubicBezTo>
                  <a:cubicBezTo>
                    <a:pt x="19696" y="75241"/>
                    <a:pt x="30324" y="54238"/>
                    <a:pt x="72078" y="52719"/>
                  </a:cubicBez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FA3BB839-CEA8-EF59-40E5-6B28A4FB16B3}"/>
                </a:ext>
              </a:extLst>
            </p:cNvPr>
            <p:cNvSpPr/>
            <p:nvPr>
              <p:custDataLst>
                <p:tags r:id="rId7"/>
              </p:custDataLst>
            </p:nvPr>
          </p:nvSpPr>
          <p:spPr>
            <a:xfrm>
              <a:off x="8037930" y="4579085"/>
              <a:ext cx="127284" cy="111848"/>
            </a:xfrm>
            <a:custGeom>
              <a:avLst/>
              <a:gdLst>
                <a:gd name="connsiteX0" fmla="*/ 19954 w 127284"/>
                <a:gd name="connsiteY0" fmla="*/ 24884 h 111848"/>
                <a:gd name="connsiteX1" fmla="*/ 19954 w 127284"/>
                <a:gd name="connsiteY1" fmla="*/ 92701 h 111848"/>
                <a:gd name="connsiteX2" fmla="*/ 216 w 127284"/>
                <a:gd name="connsiteY2" fmla="*/ 104089 h 111848"/>
                <a:gd name="connsiteX3" fmla="*/ 216 w 127284"/>
                <a:gd name="connsiteY3" fmla="*/ 111933 h 111848"/>
                <a:gd name="connsiteX4" fmla="*/ 28811 w 127284"/>
                <a:gd name="connsiteY4" fmla="*/ 111174 h 111848"/>
                <a:gd name="connsiteX5" fmla="*/ 57153 w 127284"/>
                <a:gd name="connsiteY5" fmla="*/ 111933 h 111848"/>
                <a:gd name="connsiteX6" fmla="*/ 57153 w 127284"/>
                <a:gd name="connsiteY6" fmla="*/ 104089 h 111848"/>
                <a:gd name="connsiteX7" fmla="*/ 37415 w 127284"/>
                <a:gd name="connsiteY7" fmla="*/ 92701 h 111848"/>
                <a:gd name="connsiteX8" fmla="*/ 37415 w 127284"/>
                <a:gd name="connsiteY8" fmla="*/ 46140 h 111848"/>
                <a:gd name="connsiteX9" fmla="*/ 71577 w 127284"/>
                <a:gd name="connsiteY9" fmla="*/ 5652 h 111848"/>
                <a:gd name="connsiteX10" fmla="*/ 90302 w 127284"/>
                <a:gd name="connsiteY10" fmla="*/ 33740 h 111848"/>
                <a:gd name="connsiteX11" fmla="*/ 90302 w 127284"/>
                <a:gd name="connsiteY11" fmla="*/ 92701 h 111848"/>
                <a:gd name="connsiteX12" fmla="*/ 70564 w 127284"/>
                <a:gd name="connsiteY12" fmla="*/ 104089 h 111848"/>
                <a:gd name="connsiteX13" fmla="*/ 70564 w 127284"/>
                <a:gd name="connsiteY13" fmla="*/ 111933 h 111848"/>
                <a:gd name="connsiteX14" fmla="*/ 99159 w 127284"/>
                <a:gd name="connsiteY14" fmla="*/ 111174 h 111848"/>
                <a:gd name="connsiteX15" fmla="*/ 127501 w 127284"/>
                <a:gd name="connsiteY15" fmla="*/ 111933 h 111848"/>
                <a:gd name="connsiteX16" fmla="*/ 127501 w 127284"/>
                <a:gd name="connsiteY16" fmla="*/ 104089 h 111848"/>
                <a:gd name="connsiteX17" fmla="*/ 107763 w 127284"/>
                <a:gd name="connsiteY17" fmla="*/ 96497 h 111848"/>
                <a:gd name="connsiteX18" fmla="*/ 107763 w 127284"/>
                <a:gd name="connsiteY18" fmla="*/ 48164 h 111848"/>
                <a:gd name="connsiteX19" fmla="*/ 99918 w 127284"/>
                <a:gd name="connsiteY19" fmla="*/ 9448 h 111848"/>
                <a:gd name="connsiteX20" fmla="*/ 73348 w 127284"/>
                <a:gd name="connsiteY20" fmla="*/ 85 h 111848"/>
                <a:gd name="connsiteX21" fmla="*/ 35896 w 127284"/>
                <a:gd name="connsiteY21" fmla="*/ 26655 h 111848"/>
                <a:gd name="connsiteX22" fmla="*/ 35896 w 127284"/>
                <a:gd name="connsiteY22" fmla="*/ 85 h 111848"/>
                <a:gd name="connsiteX23" fmla="*/ 216 w 127284"/>
                <a:gd name="connsiteY23" fmla="*/ 2868 h 111848"/>
                <a:gd name="connsiteX24" fmla="*/ 216 w 127284"/>
                <a:gd name="connsiteY24" fmla="*/ 10713 h 111848"/>
                <a:gd name="connsiteX25" fmla="*/ 19954 w 127284"/>
                <a:gd name="connsiteY25" fmla="*/ 2488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54" y="24884"/>
                  </a:moveTo>
                  <a:lnTo>
                    <a:pt x="19954" y="92701"/>
                  </a:lnTo>
                  <a:cubicBezTo>
                    <a:pt x="19954" y="104089"/>
                    <a:pt x="17171" y="104089"/>
                    <a:pt x="216" y="104089"/>
                  </a:cubicBezTo>
                  <a:lnTo>
                    <a:pt x="216" y="111933"/>
                  </a:lnTo>
                  <a:cubicBezTo>
                    <a:pt x="9073" y="111680"/>
                    <a:pt x="21979" y="111174"/>
                    <a:pt x="28811" y="111174"/>
                  </a:cubicBezTo>
                  <a:cubicBezTo>
                    <a:pt x="35390" y="111174"/>
                    <a:pt x="48549" y="111680"/>
                    <a:pt x="57153" y="111933"/>
                  </a:cubicBezTo>
                  <a:lnTo>
                    <a:pt x="57153" y="104089"/>
                  </a:lnTo>
                  <a:cubicBezTo>
                    <a:pt x="40198" y="104089"/>
                    <a:pt x="37415" y="104089"/>
                    <a:pt x="37415" y="92701"/>
                  </a:cubicBezTo>
                  <a:lnTo>
                    <a:pt x="37415" y="46140"/>
                  </a:lnTo>
                  <a:cubicBezTo>
                    <a:pt x="37415" y="19823"/>
                    <a:pt x="55381" y="5652"/>
                    <a:pt x="71577" y="5652"/>
                  </a:cubicBezTo>
                  <a:cubicBezTo>
                    <a:pt x="87519" y="5652"/>
                    <a:pt x="90302" y="19317"/>
                    <a:pt x="90302" y="33740"/>
                  </a:cubicBezTo>
                  <a:lnTo>
                    <a:pt x="90302" y="92701"/>
                  </a:lnTo>
                  <a:cubicBezTo>
                    <a:pt x="90302" y="104089"/>
                    <a:pt x="87519" y="104089"/>
                    <a:pt x="70564" y="104089"/>
                  </a:cubicBezTo>
                  <a:lnTo>
                    <a:pt x="70564" y="111933"/>
                  </a:lnTo>
                  <a:cubicBezTo>
                    <a:pt x="79421" y="111680"/>
                    <a:pt x="92327" y="111174"/>
                    <a:pt x="99159" y="111174"/>
                  </a:cubicBezTo>
                  <a:cubicBezTo>
                    <a:pt x="105738" y="111174"/>
                    <a:pt x="118897" y="111680"/>
                    <a:pt x="127501" y="111933"/>
                  </a:cubicBezTo>
                  <a:lnTo>
                    <a:pt x="127501" y="104089"/>
                  </a:lnTo>
                  <a:cubicBezTo>
                    <a:pt x="114342" y="104089"/>
                    <a:pt x="108016" y="104089"/>
                    <a:pt x="107763" y="96497"/>
                  </a:cubicBezTo>
                  <a:lnTo>
                    <a:pt x="107763" y="48164"/>
                  </a:lnTo>
                  <a:cubicBezTo>
                    <a:pt x="107763" y="26402"/>
                    <a:pt x="107763" y="18557"/>
                    <a:pt x="99918" y="9448"/>
                  </a:cubicBezTo>
                  <a:cubicBezTo>
                    <a:pt x="96376" y="5146"/>
                    <a:pt x="88025" y="85"/>
                    <a:pt x="73348" y="85"/>
                  </a:cubicBezTo>
                  <a:cubicBezTo>
                    <a:pt x="54875" y="85"/>
                    <a:pt x="42982" y="10966"/>
                    <a:pt x="35896" y="26655"/>
                  </a:cubicBezTo>
                  <a:lnTo>
                    <a:pt x="35896" y="85"/>
                  </a:lnTo>
                  <a:lnTo>
                    <a:pt x="216" y="2868"/>
                  </a:lnTo>
                  <a:lnTo>
                    <a:pt x="216" y="10713"/>
                  </a:lnTo>
                  <a:cubicBezTo>
                    <a:pt x="17930" y="10713"/>
                    <a:pt x="19954" y="12484"/>
                    <a:pt x="19954" y="24884"/>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77F69AB8-BF1F-4101-9AE9-B08070F5290F}"/>
                </a:ext>
              </a:extLst>
            </p:cNvPr>
            <p:cNvSpPr/>
            <p:nvPr>
              <p:custDataLst>
                <p:tags r:id="rId8"/>
              </p:custDataLst>
            </p:nvPr>
          </p:nvSpPr>
          <p:spPr>
            <a:xfrm>
              <a:off x="8178514" y="4515316"/>
              <a:ext cx="127284" cy="175617"/>
            </a:xfrm>
            <a:custGeom>
              <a:avLst/>
              <a:gdLst>
                <a:gd name="connsiteX0" fmla="*/ 19960 w 127284"/>
                <a:gd name="connsiteY0" fmla="*/ 156470 h 175617"/>
                <a:gd name="connsiteX1" fmla="*/ 222 w 127284"/>
                <a:gd name="connsiteY1" fmla="*/ 167858 h 175617"/>
                <a:gd name="connsiteX2" fmla="*/ 222 w 127284"/>
                <a:gd name="connsiteY2" fmla="*/ 175702 h 175617"/>
                <a:gd name="connsiteX3" fmla="*/ 28816 w 127284"/>
                <a:gd name="connsiteY3" fmla="*/ 174943 h 175617"/>
                <a:gd name="connsiteX4" fmla="*/ 57158 w 127284"/>
                <a:gd name="connsiteY4" fmla="*/ 175702 h 175617"/>
                <a:gd name="connsiteX5" fmla="*/ 57158 w 127284"/>
                <a:gd name="connsiteY5" fmla="*/ 167858 h 175617"/>
                <a:gd name="connsiteX6" fmla="*/ 37420 w 127284"/>
                <a:gd name="connsiteY6" fmla="*/ 156470 h 175617"/>
                <a:gd name="connsiteX7" fmla="*/ 37420 w 127284"/>
                <a:gd name="connsiteY7" fmla="*/ 109909 h 175617"/>
                <a:gd name="connsiteX8" fmla="*/ 71582 w 127284"/>
                <a:gd name="connsiteY8" fmla="*/ 69421 h 175617"/>
                <a:gd name="connsiteX9" fmla="*/ 90308 w 127284"/>
                <a:gd name="connsiteY9" fmla="*/ 97509 h 175617"/>
                <a:gd name="connsiteX10" fmla="*/ 90308 w 127284"/>
                <a:gd name="connsiteY10" fmla="*/ 156470 h 175617"/>
                <a:gd name="connsiteX11" fmla="*/ 70570 w 127284"/>
                <a:gd name="connsiteY11" fmla="*/ 167858 h 175617"/>
                <a:gd name="connsiteX12" fmla="*/ 70570 w 127284"/>
                <a:gd name="connsiteY12" fmla="*/ 175702 h 175617"/>
                <a:gd name="connsiteX13" fmla="*/ 99165 w 127284"/>
                <a:gd name="connsiteY13" fmla="*/ 174943 h 175617"/>
                <a:gd name="connsiteX14" fmla="*/ 127506 w 127284"/>
                <a:gd name="connsiteY14" fmla="*/ 175702 h 175617"/>
                <a:gd name="connsiteX15" fmla="*/ 127506 w 127284"/>
                <a:gd name="connsiteY15" fmla="*/ 167858 h 175617"/>
                <a:gd name="connsiteX16" fmla="*/ 107768 w 127284"/>
                <a:gd name="connsiteY16" fmla="*/ 160266 h 175617"/>
                <a:gd name="connsiteX17" fmla="*/ 107768 w 127284"/>
                <a:gd name="connsiteY17" fmla="*/ 111933 h 175617"/>
                <a:gd name="connsiteX18" fmla="*/ 99924 w 127284"/>
                <a:gd name="connsiteY18" fmla="*/ 73216 h 175617"/>
                <a:gd name="connsiteX19" fmla="*/ 73353 w 127284"/>
                <a:gd name="connsiteY19" fmla="*/ 63854 h 175617"/>
                <a:gd name="connsiteX20" fmla="*/ 36661 w 127284"/>
                <a:gd name="connsiteY20" fmla="*/ 88653 h 175617"/>
                <a:gd name="connsiteX21" fmla="*/ 36661 w 127284"/>
                <a:gd name="connsiteY21" fmla="*/ 85 h 175617"/>
                <a:gd name="connsiteX22" fmla="*/ 222 w 127284"/>
                <a:gd name="connsiteY22" fmla="*/ 2868 h 175617"/>
                <a:gd name="connsiteX23" fmla="*/ 222 w 127284"/>
                <a:gd name="connsiteY23" fmla="*/ 10713 h 175617"/>
                <a:gd name="connsiteX24" fmla="*/ 19960 w 127284"/>
                <a:gd name="connsiteY24" fmla="*/ 24884 h 175617"/>
                <a:gd name="connsiteX25" fmla="*/ 19960 w 127284"/>
                <a:gd name="connsiteY25" fmla="*/ 156470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5617">
                  <a:moveTo>
                    <a:pt x="19960" y="156470"/>
                  </a:moveTo>
                  <a:cubicBezTo>
                    <a:pt x="19960" y="167858"/>
                    <a:pt x="17176" y="167858"/>
                    <a:pt x="222" y="167858"/>
                  </a:cubicBezTo>
                  <a:lnTo>
                    <a:pt x="222" y="175702"/>
                  </a:lnTo>
                  <a:cubicBezTo>
                    <a:pt x="9078" y="175449"/>
                    <a:pt x="21984" y="174943"/>
                    <a:pt x="28816" y="174943"/>
                  </a:cubicBezTo>
                  <a:cubicBezTo>
                    <a:pt x="35396" y="174943"/>
                    <a:pt x="48554" y="175449"/>
                    <a:pt x="57158" y="175702"/>
                  </a:cubicBezTo>
                  <a:lnTo>
                    <a:pt x="57158" y="167858"/>
                  </a:lnTo>
                  <a:cubicBezTo>
                    <a:pt x="40204" y="167858"/>
                    <a:pt x="37420" y="167858"/>
                    <a:pt x="37420" y="156470"/>
                  </a:cubicBezTo>
                  <a:lnTo>
                    <a:pt x="37420" y="109909"/>
                  </a:lnTo>
                  <a:cubicBezTo>
                    <a:pt x="37420" y="83592"/>
                    <a:pt x="55387" y="69421"/>
                    <a:pt x="71582" y="69421"/>
                  </a:cubicBezTo>
                  <a:cubicBezTo>
                    <a:pt x="87524" y="69421"/>
                    <a:pt x="90308" y="83085"/>
                    <a:pt x="90308" y="97509"/>
                  </a:cubicBezTo>
                  <a:lnTo>
                    <a:pt x="90308" y="156470"/>
                  </a:lnTo>
                  <a:cubicBezTo>
                    <a:pt x="90308" y="167858"/>
                    <a:pt x="87524" y="167858"/>
                    <a:pt x="70570" y="167858"/>
                  </a:cubicBezTo>
                  <a:lnTo>
                    <a:pt x="70570" y="175702"/>
                  </a:lnTo>
                  <a:cubicBezTo>
                    <a:pt x="79427" y="175449"/>
                    <a:pt x="92332" y="174943"/>
                    <a:pt x="99165" y="174943"/>
                  </a:cubicBezTo>
                  <a:cubicBezTo>
                    <a:pt x="105744" y="174943"/>
                    <a:pt x="118903" y="175449"/>
                    <a:pt x="127506" y="175702"/>
                  </a:cubicBezTo>
                  <a:lnTo>
                    <a:pt x="127506" y="167858"/>
                  </a:lnTo>
                  <a:cubicBezTo>
                    <a:pt x="114348" y="167858"/>
                    <a:pt x="108021" y="167858"/>
                    <a:pt x="107768" y="160266"/>
                  </a:cubicBezTo>
                  <a:lnTo>
                    <a:pt x="107768" y="111933"/>
                  </a:lnTo>
                  <a:cubicBezTo>
                    <a:pt x="107768" y="90171"/>
                    <a:pt x="107768" y="82326"/>
                    <a:pt x="99924" y="73216"/>
                  </a:cubicBezTo>
                  <a:cubicBezTo>
                    <a:pt x="96381" y="68915"/>
                    <a:pt x="88030" y="63854"/>
                    <a:pt x="73353" y="63854"/>
                  </a:cubicBezTo>
                  <a:cubicBezTo>
                    <a:pt x="52097" y="63854"/>
                    <a:pt x="40963" y="79037"/>
                    <a:pt x="36661" y="88653"/>
                  </a:cubicBezTo>
                  <a:lnTo>
                    <a:pt x="36661" y="85"/>
                  </a:lnTo>
                  <a:lnTo>
                    <a:pt x="222" y="2868"/>
                  </a:lnTo>
                  <a:lnTo>
                    <a:pt x="222" y="10713"/>
                  </a:lnTo>
                  <a:cubicBezTo>
                    <a:pt x="17935" y="10713"/>
                    <a:pt x="19960" y="12484"/>
                    <a:pt x="19960" y="24884"/>
                  </a:cubicBezTo>
                  <a:lnTo>
                    <a:pt x="19960" y="156470"/>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0827AAEB-7E25-155E-A92D-B81519E31552}"/>
                </a:ext>
              </a:extLst>
            </p:cNvPr>
            <p:cNvSpPr/>
            <p:nvPr>
              <p:custDataLst>
                <p:tags r:id="rId9"/>
              </p:custDataLst>
            </p:nvPr>
          </p:nvSpPr>
          <p:spPr>
            <a:xfrm>
              <a:off x="8378227" y="4501145"/>
              <a:ext cx="58707" cy="253051"/>
            </a:xfrm>
            <a:custGeom>
              <a:avLst/>
              <a:gdLst>
                <a:gd name="connsiteX0" fmla="*/ 58937 w 58707"/>
                <a:gd name="connsiteY0" fmla="*/ 250605 h 253051"/>
                <a:gd name="connsiteX1" fmla="*/ 54635 w 58707"/>
                <a:gd name="connsiteY1" fmla="*/ 245038 h 253051"/>
                <a:gd name="connsiteX2" fmla="*/ 14906 w 58707"/>
                <a:gd name="connsiteY2" fmla="*/ 126610 h 253051"/>
                <a:gd name="connsiteX3" fmla="*/ 55647 w 58707"/>
                <a:gd name="connsiteY3" fmla="*/ 6917 h 253051"/>
                <a:gd name="connsiteX4" fmla="*/ 58937 w 58707"/>
                <a:gd name="connsiteY4" fmla="*/ 2615 h 253051"/>
                <a:gd name="connsiteX5" fmla="*/ 56406 w 58707"/>
                <a:gd name="connsiteY5" fmla="*/ 85 h 253051"/>
                <a:gd name="connsiteX6" fmla="*/ 16171 w 58707"/>
                <a:gd name="connsiteY6" fmla="*/ 49430 h 253051"/>
                <a:gd name="connsiteX7" fmla="*/ 229 w 58707"/>
                <a:gd name="connsiteY7" fmla="*/ 126610 h 253051"/>
                <a:gd name="connsiteX8" fmla="*/ 16930 w 58707"/>
                <a:gd name="connsiteY8" fmla="*/ 205562 h 253051"/>
                <a:gd name="connsiteX9" fmla="*/ 56406 w 58707"/>
                <a:gd name="connsiteY9" fmla="*/ 253136 h 253051"/>
                <a:gd name="connsiteX10" fmla="*/ 58937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7" y="250605"/>
                  </a:moveTo>
                  <a:cubicBezTo>
                    <a:pt x="58937" y="249846"/>
                    <a:pt x="58937" y="249340"/>
                    <a:pt x="54635" y="245038"/>
                  </a:cubicBezTo>
                  <a:cubicBezTo>
                    <a:pt x="23003" y="213154"/>
                    <a:pt x="14906" y="165327"/>
                    <a:pt x="14906" y="126610"/>
                  </a:cubicBezTo>
                  <a:cubicBezTo>
                    <a:pt x="14906" y="82579"/>
                    <a:pt x="24522" y="38548"/>
                    <a:pt x="55647" y="6917"/>
                  </a:cubicBezTo>
                  <a:cubicBezTo>
                    <a:pt x="58937" y="3880"/>
                    <a:pt x="58937" y="3374"/>
                    <a:pt x="58937" y="2615"/>
                  </a:cubicBezTo>
                  <a:cubicBezTo>
                    <a:pt x="58937" y="844"/>
                    <a:pt x="57925" y="85"/>
                    <a:pt x="56406" y="85"/>
                  </a:cubicBezTo>
                  <a:cubicBezTo>
                    <a:pt x="53876" y="85"/>
                    <a:pt x="31101" y="17292"/>
                    <a:pt x="16171" y="49430"/>
                  </a:cubicBezTo>
                  <a:cubicBezTo>
                    <a:pt x="3265" y="77265"/>
                    <a:pt x="229" y="105354"/>
                    <a:pt x="229" y="126610"/>
                  </a:cubicBezTo>
                  <a:cubicBezTo>
                    <a:pt x="229" y="146348"/>
                    <a:pt x="3012" y="176967"/>
                    <a:pt x="16930" y="205562"/>
                  </a:cubicBezTo>
                  <a:cubicBezTo>
                    <a:pt x="32113" y="236687"/>
                    <a:pt x="53876" y="253136"/>
                    <a:pt x="56406" y="253136"/>
                  </a:cubicBezTo>
                  <a:cubicBezTo>
                    <a:pt x="57925" y="253136"/>
                    <a:pt x="58937" y="252377"/>
                    <a:pt x="58937" y="250605"/>
                  </a:cubicBez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00129B7F-5A77-3CFC-E5D8-55ED5DD94431}"/>
                </a:ext>
              </a:extLst>
            </p:cNvPr>
            <p:cNvSpPr/>
            <p:nvPr>
              <p:custDataLst>
                <p:tags r:id="rId10"/>
              </p:custDataLst>
            </p:nvPr>
          </p:nvSpPr>
          <p:spPr>
            <a:xfrm>
              <a:off x="8468032" y="4517340"/>
              <a:ext cx="288984" cy="177894"/>
            </a:xfrm>
            <a:custGeom>
              <a:avLst/>
              <a:gdLst>
                <a:gd name="connsiteX0" fmla="*/ 259610 w 288984"/>
                <a:gd name="connsiteY0" fmla="*/ 21594 h 177894"/>
                <a:gd name="connsiteX1" fmla="*/ 281626 w 288984"/>
                <a:gd name="connsiteY1" fmla="*/ 11978 h 177894"/>
                <a:gd name="connsiteX2" fmla="*/ 289217 w 288984"/>
                <a:gd name="connsiteY2" fmla="*/ 4640 h 177894"/>
                <a:gd name="connsiteX3" fmla="*/ 284662 w 288984"/>
                <a:gd name="connsiteY3" fmla="*/ 85 h 177894"/>
                <a:gd name="connsiteX4" fmla="*/ 263153 w 288984"/>
                <a:gd name="connsiteY4" fmla="*/ 844 h 177894"/>
                <a:gd name="connsiteX5" fmla="*/ 234052 w 288984"/>
                <a:gd name="connsiteY5" fmla="*/ 85 h 177894"/>
                <a:gd name="connsiteX6" fmla="*/ 227220 w 288984"/>
                <a:gd name="connsiteY6" fmla="*/ 7423 h 177894"/>
                <a:gd name="connsiteX7" fmla="*/ 233546 w 288984"/>
                <a:gd name="connsiteY7" fmla="*/ 11978 h 177894"/>
                <a:gd name="connsiteX8" fmla="*/ 251259 w 288984"/>
                <a:gd name="connsiteY8" fmla="*/ 14762 h 177894"/>
                <a:gd name="connsiteX9" fmla="*/ 178128 w 288984"/>
                <a:gd name="connsiteY9" fmla="*/ 130406 h 177894"/>
                <a:gd name="connsiteX10" fmla="*/ 162945 w 288984"/>
                <a:gd name="connsiteY10" fmla="*/ 13243 h 177894"/>
                <a:gd name="connsiteX11" fmla="*/ 179393 w 288984"/>
                <a:gd name="connsiteY11" fmla="*/ 11978 h 177894"/>
                <a:gd name="connsiteX12" fmla="*/ 188756 w 288984"/>
                <a:gd name="connsiteY12" fmla="*/ 4640 h 177894"/>
                <a:gd name="connsiteX13" fmla="*/ 183442 w 288984"/>
                <a:gd name="connsiteY13" fmla="*/ 85 h 177894"/>
                <a:gd name="connsiteX14" fmla="*/ 146243 w 288984"/>
                <a:gd name="connsiteY14" fmla="*/ 844 h 177894"/>
                <a:gd name="connsiteX15" fmla="*/ 130048 w 288984"/>
                <a:gd name="connsiteY15" fmla="*/ 591 h 177894"/>
                <a:gd name="connsiteX16" fmla="*/ 113094 w 288984"/>
                <a:gd name="connsiteY16" fmla="*/ 85 h 177894"/>
                <a:gd name="connsiteX17" fmla="*/ 106261 w 288984"/>
                <a:gd name="connsiteY17" fmla="*/ 7423 h 177894"/>
                <a:gd name="connsiteX18" fmla="*/ 114612 w 288984"/>
                <a:gd name="connsiteY18" fmla="*/ 11978 h 177894"/>
                <a:gd name="connsiteX19" fmla="*/ 126758 w 288984"/>
                <a:gd name="connsiteY19" fmla="*/ 12484 h 177894"/>
                <a:gd name="connsiteX20" fmla="*/ 130048 w 288984"/>
                <a:gd name="connsiteY20" fmla="*/ 37789 h 177894"/>
                <a:gd name="connsiteX21" fmla="*/ 128024 w 288984"/>
                <a:gd name="connsiteY21" fmla="*/ 41838 h 177894"/>
                <a:gd name="connsiteX22" fmla="*/ 72099 w 288984"/>
                <a:gd name="connsiteY22" fmla="*/ 130406 h 177894"/>
                <a:gd name="connsiteX23" fmla="*/ 56916 w 288984"/>
                <a:gd name="connsiteY23" fmla="*/ 13243 h 177894"/>
                <a:gd name="connsiteX24" fmla="*/ 73364 w 288984"/>
                <a:gd name="connsiteY24" fmla="*/ 11978 h 177894"/>
                <a:gd name="connsiteX25" fmla="*/ 80703 w 288984"/>
                <a:gd name="connsiteY25" fmla="*/ 10460 h 177894"/>
                <a:gd name="connsiteX26" fmla="*/ 82727 w 288984"/>
                <a:gd name="connsiteY26" fmla="*/ 4640 h 177894"/>
                <a:gd name="connsiteX27" fmla="*/ 77413 w 288984"/>
                <a:gd name="connsiteY27" fmla="*/ 85 h 177894"/>
                <a:gd name="connsiteX28" fmla="*/ 39962 w 288984"/>
                <a:gd name="connsiteY28" fmla="*/ 844 h 177894"/>
                <a:gd name="connsiteX29" fmla="*/ 23766 w 288984"/>
                <a:gd name="connsiteY29" fmla="*/ 591 h 177894"/>
                <a:gd name="connsiteX30" fmla="*/ 7065 w 288984"/>
                <a:gd name="connsiteY30" fmla="*/ 85 h 177894"/>
                <a:gd name="connsiteX31" fmla="*/ 233 w 288984"/>
                <a:gd name="connsiteY31" fmla="*/ 7423 h 177894"/>
                <a:gd name="connsiteX32" fmla="*/ 8583 w 288984"/>
                <a:gd name="connsiteY32" fmla="*/ 11978 h 177894"/>
                <a:gd name="connsiteX33" fmla="*/ 20730 w 288984"/>
                <a:gd name="connsiteY33" fmla="*/ 12484 h 177894"/>
                <a:gd name="connsiteX34" fmla="*/ 41227 w 288984"/>
                <a:gd name="connsiteY34" fmla="*/ 170388 h 177894"/>
                <a:gd name="connsiteX35" fmla="*/ 48565 w 288984"/>
                <a:gd name="connsiteY35" fmla="*/ 177980 h 177894"/>
                <a:gd name="connsiteX36" fmla="*/ 59194 w 288984"/>
                <a:gd name="connsiteY36" fmla="*/ 171400 h 177894"/>
                <a:gd name="connsiteX37" fmla="*/ 132325 w 288984"/>
                <a:gd name="connsiteY37" fmla="*/ 55250 h 177894"/>
                <a:gd name="connsiteX38" fmla="*/ 147255 w 288984"/>
                <a:gd name="connsiteY38" fmla="*/ 170388 h 177894"/>
                <a:gd name="connsiteX39" fmla="*/ 154847 w 288984"/>
                <a:gd name="connsiteY39" fmla="*/ 177980 h 177894"/>
                <a:gd name="connsiteX40" fmla="*/ 165222 w 288984"/>
                <a:gd name="connsiteY40" fmla="*/ 171400 h 177894"/>
                <a:gd name="connsiteX41" fmla="*/ 259610 w 288984"/>
                <a:gd name="connsiteY41" fmla="*/ 215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10" y="21594"/>
                  </a:moveTo>
                  <a:cubicBezTo>
                    <a:pt x="262647" y="16786"/>
                    <a:pt x="265683" y="12231"/>
                    <a:pt x="281626" y="11978"/>
                  </a:cubicBezTo>
                  <a:cubicBezTo>
                    <a:pt x="284662" y="11978"/>
                    <a:pt x="289217" y="11978"/>
                    <a:pt x="289217" y="4640"/>
                  </a:cubicBezTo>
                  <a:cubicBezTo>
                    <a:pt x="289217" y="2362"/>
                    <a:pt x="287193" y="85"/>
                    <a:pt x="284662" y="85"/>
                  </a:cubicBezTo>
                  <a:cubicBezTo>
                    <a:pt x="277830" y="85"/>
                    <a:pt x="270238" y="844"/>
                    <a:pt x="263153" y="844"/>
                  </a:cubicBezTo>
                  <a:cubicBezTo>
                    <a:pt x="253537" y="844"/>
                    <a:pt x="243415" y="85"/>
                    <a:pt x="234052" y="85"/>
                  </a:cubicBezTo>
                  <a:cubicBezTo>
                    <a:pt x="232028" y="85"/>
                    <a:pt x="227220" y="85"/>
                    <a:pt x="227220" y="7423"/>
                  </a:cubicBezTo>
                  <a:cubicBezTo>
                    <a:pt x="227220" y="11978"/>
                    <a:pt x="231774" y="11978"/>
                    <a:pt x="233546" y="11978"/>
                  </a:cubicBezTo>
                  <a:cubicBezTo>
                    <a:pt x="234558" y="11978"/>
                    <a:pt x="244680" y="11978"/>
                    <a:pt x="251259" y="14762"/>
                  </a:cubicBezTo>
                  <a:lnTo>
                    <a:pt x="178128" y="130406"/>
                  </a:lnTo>
                  <a:lnTo>
                    <a:pt x="162945" y="13243"/>
                  </a:lnTo>
                  <a:cubicBezTo>
                    <a:pt x="167753" y="12231"/>
                    <a:pt x="175597" y="11978"/>
                    <a:pt x="179393" y="11978"/>
                  </a:cubicBezTo>
                  <a:cubicBezTo>
                    <a:pt x="184707" y="11978"/>
                    <a:pt x="188756" y="11978"/>
                    <a:pt x="188756" y="4640"/>
                  </a:cubicBezTo>
                  <a:cubicBezTo>
                    <a:pt x="188756" y="4387"/>
                    <a:pt x="188756" y="85"/>
                    <a:pt x="183442" y="85"/>
                  </a:cubicBezTo>
                  <a:cubicBezTo>
                    <a:pt x="175091" y="85"/>
                    <a:pt x="154594" y="844"/>
                    <a:pt x="146243" y="844"/>
                  </a:cubicBezTo>
                  <a:cubicBezTo>
                    <a:pt x="140929" y="844"/>
                    <a:pt x="135362" y="591"/>
                    <a:pt x="130048" y="591"/>
                  </a:cubicBezTo>
                  <a:cubicBezTo>
                    <a:pt x="122709" y="591"/>
                    <a:pt x="113600" y="85"/>
                    <a:pt x="113094" y="85"/>
                  </a:cubicBezTo>
                  <a:cubicBezTo>
                    <a:pt x="111322" y="85"/>
                    <a:pt x="106261" y="85"/>
                    <a:pt x="106261" y="7423"/>
                  </a:cubicBezTo>
                  <a:cubicBezTo>
                    <a:pt x="106261" y="11978"/>
                    <a:pt x="110563" y="11978"/>
                    <a:pt x="114612" y="11978"/>
                  </a:cubicBezTo>
                  <a:cubicBezTo>
                    <a:pt x="118408" y="11978"/>
                    <a:pt x="123469" y="12231"/>
                    <a:pt x="126758" y="12484"/>
                  </a:cubicBezTo>
                  <a:lnTo>
                    <a:pt x="130048" y="37789"/>
                  </a:lnTo>
                  <a:cubicBezTo>
                    <a:pt x="130048" y="38548"/>
                    <a:pt x="130048" y="39055"/>
                    <a:pt x="128024" y="41838"/>
                  </a:cubicBezTo>
                  <a:lnTo>
                    <a:pt x="72099" y="130406"/>
                  </a:lnTo>
                  <a:lnTo>
                    <a:pt x="56916" y="13243"/>
                  </a:lnTo>
                  <a:cubicBezTo>
                    <a:pt x="61724" y="12231"/>
                    <a:pt x="69569" y="11978"/>
                    <a:pt x="73364" y="11978"/>
                  </a:cubicBezTo>
                  <a:cubicBezTo>
                    <a:pt x="79185" y="11978"/>
                    <a:pt x="79438" y="11725"/>
                    <a:pt x="80703" y="10460"/>
                  </a:cubicBezTo>
                  <a:cubicBezTo>
                    <a:pt x="82221" y="9195"/>
                    <a:pt x="82727" y="4893"/>
                    <a:pt x="82727" y="4640"/>
                  </a:cubicBezTo>
                  <a:cubicBezTo>
                    <a:pt x="82727" y="4387"/>
                    <a:pt x="82727" y="85"/>
                    <a:pt x="77413" y="85"/>
                  </a:cubicBezTo>
                  <a:cubicBezTo>
                    <a:pt x="69063" y="85"/>
                    <a:pt x="48312" y="844"/>
                    <a:pt x="39962" y="844"/>
                  </a:cubicBezTo>
                  <a:cubicBezTo>
                    <a:pt x="34648" y="844"/>
                    <a:pt x="29081" y="591"/>
                    <a:pt x="23766" y="591"/>
                  </a:cubicBezTo>
                  <a:cubicBezTo>
                    <a:pt x="16934" y="591"/>
                    <a:pt x="7318" y="85"/>
                    <a:pt x="7065" y="85"/>
                  </a:cubicBezTo>
                  <a:cubicBezTo>
                    <a:pt x="5041" y="85"/>
                    <a:pt x="233" y="85"/>
                    <a:pt x="233" y="7423"/>
                  </a:cubicBezTo>
                  <a:cubicBezTo>
                    <a:pt x="233" y="11978"/>
                    <a:pt x="4282" y="11978"/>
                    <a:pt x="8583" y="11978"/>
                  </a:cubicBezTo>
                  <a:cubicBezTo>
                    <a:pt x="12379" y="11978"/>
                    <a:pt x="17440" y="12231"/>
                    <a:pt x="20730" y="12484"/>
                  </a:cubicBezTo>
                  <a:lnTo>
                    <a:pt x="41227" y="170388"/>
                  </a:lnTo>
                  <a:cubicBezTo>
                    <a:pt x="41986" y="175449"/>
                    <a:pt x="42492" y="177980"/>
                    <a:pt x="48565" y="177980"/>
                  </a:cubicBezTo>
                  <a:cubicBezTo>
                    <a:pt x="53880" y="177980"/>
                    <a:pt x="56157" y="176208"/>
                    <a:pt x="59194" y="171400"/>
                  </a:cubicBezTo>
                  <a:lnTo>
                    <a:pt x="132325" y="55250"/>
                  </a:lnTo>
                  <a:lnTo>
                    <a:pt x="147255" y="170388"/>
                  </a:lnTo>
                  <a:cubicBezTo>
                    <a:pt x="148015" y="176208"/>
                    <a:pt x="148774" y="177980"/>
                    <a:pt x="154847" y="177980"/>
                  </a:cubicBezTo>
                  <a:cubicBezTo>
                    <a:pt x="160414" y="177980"/>
                    <a:pt x="162438" y="175955"/>
                    <a:pt x="165222" y="171400"/>
                  </a:cubicBezTo>
                  <a:lnTo>
                    <a:pt x="259610" y="21594"/>
                  </a:ln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25CE047D-2FB0-A885-49FF-747C4E179452}"/>
                </a:ext>
              </a:extLst>
            </p:cNvPr>
            <p:cNvSpPr/>
            <p:nvPr>
              <p:custDataLst>
                <p:tags r:id="rId11"/>
              </p:custDataLst>
            </p:nvPr>
          </p:nvSpPr>
          <p:spPr>
            <a:xfrm>
              <a:off x="8740758" y="4650774"/>
              <a:ext cx="70677" cy="79888"/>
            </a:xfrm>
            <a:custGeom>
              <a:avLst/>
              <a:gdLst>
                <a:gd name="connsiteX0" fmla="*/ 64013 w 70677"/>
                <a:gd name="connsiteY0" fmla="*/ 11600 h 79888"/>
                <a:gd name="connsiteX1" fmla="*/ 56573 w 70677"/>
                <a:gd name="connsiteY1" fmla="*/ 19925 h 79888"/>
                <a:gd name="connsiteX2" fmla="*/ 62418 w 70677"/>
                <a:gd name="connsiteY2" fmla="*/ 25594 h 79888"/>
                <a:gd name="connsiteX3" fmla="*/ 70921 w 70677"/>
                <a:gd name="connsiteY3" fmla="*/ 15497 h 79888"/>
                <a:gd name="connsiteX4" fmla="*/ 47362 w 70677"/>
                <a:gd name="connsiteY4" fmla="*/ 86 h 79888"/>
                <a:gd name="connsiteX5" fmla="*/ 14769 w 70677"/>
                <a:gd name="connsiteY5" fmla="*/ 25948 h 79888"/>
                <a:gd name="connsiteX6" fmla="*/ 20969 w 70677"/>
                <a:gd name="connsiteY6" fmla="*/ 38879 h 79888"/>
                <a:gd name="connsiteX7" fmla="*/ 40985 w 70677"/>
                <a:gd name="connsiteY7" fmla="*/ 45256 h 79888"/>
                <a:gd name="connsiteX8" fmla="*/ 56041 w 70677"/>
                <a:gd name="connsiteY8" fmla="*/ 56947 h 79888"/>
                <a:gd name="connsiteX9" fmla="*/ 46653 w 70677"/>
                <a:gd name="connsiteY9" fmla="*/ 71118 h 79888"/>
                <a:gd name="connsiteX10" fmla="*/ 28940 w 70677"/>
                <a:gd name="connsiteY10" fmla="*/ 75015 h 79888"/>
                <a:gd name="connsiteX11" fmla="*/ 7683 w 70677"/>
                <a:gd name="connsiteY11" fmla="*/ 67575 h 79888"/>
                <a:gd name="connsiteX12" fmla="*/ 17426 w 70677"/>
                <a:gd name="connsiteY12" fmla="*/ 57478 h 79888"/>
                <a:gd name="connsiteX13" fmla="*/ 10517 w 70677"/>
                <a:gd name="connsiteY13" fmla="*/ 50924 h 79888"/>
                <a:gd name="connsiteX14" fmla="*/ 244 w 70677"/>
                <a:gd name="connsiteY14" fmla="*/ 62792 h 79888"/>
                <a:gd name="connsiteX15" fmla="*/ 28762 w 70677"/>
                <a:gd name="connsiteY15" fmla="*/ 79974 h 79888"/>
                <a:gd name="connsiteX16" fmla="*/ 67378 w 70677"/>
                <a:gd name="connsiteY16" fmla="*/ 50747 h 79888"/>
                <a:gd name="connsiteX17" fmla="*/ 42933 w 70677"/>
                <a:gd name="connsiteY17" fmla="*/ 30022 h 79888"/>
                <a:gd name="connsiteX18" fmla="*/ 35848 w 70677"/>
                <a:gd name="connsiteY18" fmla="*/ 28605 h 79888"/>
                <a:gd name="connsiteX19" fmla="*/ 26105 w 70677"/>
                <a:gd name="connsiteY19" fmla="*/ 19748 h 79888"/>
                <a:gd name="connsiteX20" fmla="*/ 33191 w 70677"/>
                <a:gd name="connsiteY20" fmla="*/ 8412 h 79888"/>
                <a:gd name="connsiteX21" fmla="*/ 47185 w 70677"/>
                <a:gd name="connsiteY21" fmla="*/ 5046 h 79888"/>
                <a:gd name="connsiteX22" fmla="*/ 64013 w 70677"/>
                <a:gd name="connsiteY22" fmla="*/ 1160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4013" y="11600"/>
                  </a:moveTo>
                  <a:cubicBezTo>
                    <a:pt x="59407" y="12663"/>
                    <a:pt x="56573" y="16383"/>
                    <a:pt x="56573" y="19925"/>
                  </a:cubicBezTo>
                  <a:cubicBezTo>
                    <a:pt x="56573" y="23999"/>
                    <a:pt x="60116" y="25594"/>
                    <a:pt x="62418" y="25594"/>
                  </a:cubicBezTo>
                  <a:cubicBezTo>
                    <a:pt x="64190" y="25594"/>
                    <a:pt x="70921" y="24531"/>
                    <a:pt x="70921" y="15497"/>
                  </a:cubicBezTo>
                  <a:cubicBezTo>
                    <a:pt x="70921" y="3983"/>
                    <a:pt x="58167" y="86"/>
                    <a:pt x="47362" y="86"/>
                  </a:cubicBezTo>
                  <a:cubicBezTo>
                    <a:pt x="19729" y="86"/>
                    <a:pt x="14769" y="20457"/>
                    <a:pt x="14769" y="25948"/>
                  </a:cubicBezTo>
                  <a:cubicBezTo>
                    <a:pt x="14769" y="32502"/>
                    <a:pt x="18489" y="36753"/>
                    <a:pt x="20969" y="38879"/>
                  </a:cubicBezTo>
                  <a:cubicBezTo>
                    <a:pt x="25574" y="42422"/>
                    <a:pt x="28762" y="43130"/>
                    <a:pt x="40985" y="45256"/>
                  </a:cubicBezTo>
                  <a:cubicBezTo>
                    <a:pt x="44705" y="45964"/>
                    <a:pt x="56041" y="48090"/>
                    <a:pt x="56041" y="56947"/>
                  </a:cubicBezTo>
                  <a:cubicBezTo>
                    <a:pt x="56041" y="59958"/>
                    <a:pt x="54093" y="66689"/>
                    <a:pt x="46653" y="71118"/>
                  </a:cubicBezTo>
                  <a:cubicBezTo>
                    <a:pt x="39745" y="75015"/>
                    <a:pt x="31065" y="75015"/>
                    <a:pt x="28940" y="75015"/>
                  </a:cubicBezTo>
                  <a:cubicBezTo>
                    <a:pt x="21854" y="75015"/>
                    <a:pt x="11757" y="73420"/>
                    <a:pt x="7683" y="67575"/>
                  </a:cubicBezTo>
                  <a:cubicBezTo>
                    <a:pt x="13529" y="66866"/>
                    <a:pt x="17426" y="62438"/>
                    <a:pt x="17426" y="57478"/>
                  </a:cubicBezTo>
                  <a:cubicBezTo>
                    <a:pt x="17426" y="53050"/>
                    <a:pt x="14237" y="50924"/>
                    <a:pt x="10517" y="50924"/>
                  </a:cubicBezTo>
                  <a:cubicBezTo>
                    <a:pt x="5381" y="50924"/>
                    <a:pt x="244" y="54998"/>
                    <a:pt x="244" y="62792"/>
                  </a:cubicBezTo>
                  <a:cubicBezTo>
                    <a:pt x="244" y="73420"/>
                    <a:pt x="11580" y="79974"/>
                    <a:pt x="28762" y="79974"/>
                  </a:cubicBezTo>
                  <a:cubicBezTo>
                    <a:pt x="61355" y="79974"/>
                    <a:pt x="67378" y="57655"/>
                    <a:pt x="67378" y="50747"/>
                  </a:cubicBezTo>
                  <a:cubicBezTo>
                    <a:pt x="67378" y="34451"/>
                    <a:pt x="49487" y="31262"/>
                    <a:pt x="42933" y="30022"/>
                  </a:cubicBezTo>
                  <a:cubicBezTo>
                    <a:pt x="41339" y="29668"/>
                    <a:pt x="36911" y="28959"/>
                    <a:pt x="35848" y="28605"/>
                  </a:cubicBezTo>
                  <a:cubicBezTo>
                    <a:pt x="29294" y="27365"/>
                    <a:pt x="26105" y="23645"/>
                    <a:pt x="26105" y="19748"/>
                  </a:cubicBezTo>
                  <a:cubicBezTo>
                    <a:pt x="26105" y="15674"/>
                    <a:pt x="29294" y="10891"/>
                    <a:pt x="33191" y="8412"/>
                  </a:cubicBezTo>
                  <a:cubicBezTo>
                    <a:pt x="37974" y="5400"/>
                    <a:pt x="44173" y="5046"/>
                    <a:pt x="47185" y="5046"/>
                  </a:cubicBezTo>
                  <a:cubicBezTo>
                    <a:pt x="50904" y="5046"/>
                    <a:pt x="60116" y="5577"/>
                    <a:pt x="64013" y="11600"/>
                  </a:cubicBez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4193A680-1739-951D-8A78-E8F64AF07AC0}"/>
                </a:ext>
              </a:extLst>
            </p:cNvPr>
            <p:cNvSpPr/>
            <p:nvPr>
              <p:custDataLst>
                <p:tags r:id="rId12"/>
              </p:custDataLst>
            </p:nvPr>
          </p:nvSpPr>
          <p:spPr>
            <a:xfrm>
              <a:off x="8848996" y="4515316"/>
              <a:ext cx="147781" cy="177641"/>
            </a:xfrm>
            <a:custGeom>
              <a:avLst/>
              <a:gdLst>
                <a:gd name="connsiteX0" fmla="*/ 67559 w 147781"/>
                <a:gd name="connsiteY0" fmla="*/ 8941 h 177641"/>
                <a:gd name="connsiteX1" fmla="*/ 68572 w 147781"/>
                <a:gd name="connsiteY1" fmla="*/ 4640 h 177641"/>
                <a:gd name="connsiteX2" fmla="*/ 63005 w 147781"/>
                <a:gd name="connsiteY2" fmla="*/ 85 h 177641"/>
                <a:gd name="connsiteX3" fmla="*/ 61233 w 147781"/>
                <a:gd name="connsiteY3" fmla="*/ 338 h 177641"/>
                <a:gd name="connsiteX4" fmla="*/ 28590 w 147781"/>
                <a:gd name="connsiteY4" fmla="*/ 1856 h 177641"/>
                <a:gd name="connsiteX5" fmla="*/ 20492 w 147781"/>
                <a:gd name="connsiteY5" fmla="*/ 9448 h 177641"/>
                <a:gd name="connsiteX6" fmla="*/ 27071 w 147781"/>
                <a:gd name="connsiteY6" fmla="*/ 14002 h 177641"/>
                <a:gd name="connsiteX7" fmla="*/ 37699 w 147781"/>
                <a:gd name="connsiteY7" fmla="*/ 14509 h 177641"/>
                <a:gd name="connsiteX8" fmla="*/ 1260 w 147781"/>
                <a:gd name="connsiteY8" fmla="*/ 160519 h 177641"/>
                <a:gd name="connsiteX9" fmla="*/ 248 w 147781"/>
                <a:gd name="connsiteY9" fmla="*/ 166339 h 177641"/>
                <a:gd name="connsiteX10" fmla="*/ 12394 w 147781"/>
                <a:gd name="connsiteY10" fmla="*/ 177727 h 177641"/>
                <a:gd name="connsiteX11" fmla="*/ 28843 w 147781"/>
                <a:gd name="connsiteY11" fmla="*/ 163556 h 177641"/>
                <a:gd name="connsiteX12" fmla="*/ 44026 w 147781"/>
                <a:gd name="connsiteY12" fmla="*/ 103583 h 177641"/>
                <a:gd name="connsiteX13" fmla="*/ 49087 w 147781"/>
                <a:gd name="connsiteY13" fmla="*/ 93207 h 177641"/>
                <a:gd name="connsiteX14" fmla="*/ 86791 w 147781"/>
                <a:gd name="connsiteY14" fmla="*/ 70433 h 177641"/>
                <a:gd name="connsiteX15" fmla="*/ 99444 w 147781"/>
                <a:gd name="connsiteY15" fmla="*/ 85363 h 177641"/>
                <a:gd name="connsiteX16" fmla="*/ 83502 w 147781"/>
                <a:gd name="connsiteY16" fmla="*/ 142046 h 177641"/>
                <a:gd name="connsiteX17" fmla="*/ 79959 w 147781"/>
                <a:gd name="connsiteY17" fmla="*/ 154952 h 177641"/>
                <a:gd name="connsiteX18" fmla="*/ 108554 w 147781"/>
                <a:gd name="connsiteY18" fmla="*/ 177727 h 177641"/>
                <a:gd name="connsiteX19" fmla="*/ 148030 w 147781"/>
                <a:gd name="connsiteY19" fmla="*/ 138251 h 177641"/>
                <a:gd name="connsiteX20" fmla="*/ 141956 w 147781"/>
                <a:gd name="connsiteY20" fmla="*/ 134708 h 177641"/>
                <a:gd name="connsiteX21" fmla="*/ 136136 w 147781"/>
                <a:gd name="connsiteY21" fmla="*/ 137998 h 177641"/>
                <a:gd name="connsiteX22" fmla="*/ 110072 w 147781"/>
                <a:gd name="connsiteY22" fmla="*/ 168617 h 177641"/>
                <a:gd name="connsiteX23" fmla="*/ 105770 w 147781"/>
                <a:gd name="connsiteY23" fmla="*/ 163303 h 177641"/>
                <a:gd name="connsiteX24" fmla="*/ 110072 w 147781"/>
                <a:gd name="connsiteY24" fmla="*/ 146854 h 177641"/>
                <a:gd name="connsiteX25" fmla="*/ 126520 w 147781"/>
                <a:gd name="connsiteY25" fmla="*/ 90677 h 177641"/>
                <a:gd name="connsiteX26" fmla="*/ 88816 w 147781"/>
                <a:gd name="connsiteY26" fmla="*/ 61323 h 177641"/>
                <a:gd name="connsiteX27" fmla="*/ 50605 w 147781"/>
                <a:gd name="connsiteY27" fmla="*/ 77012 h 177641"/>
                <a:gd name="connsiteX28" fmla="*/ 67559 w 147781"/>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59" y="8941"/>
                  </a:moveTo>
                  <a:cubicBezTo>
                    <a:pt x="68572" y="5399"/>
                    <a:pt x="68572" y="4893"/>
                    <a:pt x="68572" y="4640"/>
                  </a:cubicBezTo>
                  <a:cubicBezTo>
                    <a:pt x="68572" y="1350"/>
                    <a:pt x="65788" y="85"/>
                    <a:pt x="63005" y="85"/>
                  </a:cubicBezTo>
                  <a:cubicBezTo>
                    <a:pt x="61992" y="85"/>
                    <a:pt x="61739" y="85"/>
                    <a:pt x="61233" y="338"/>
                  </a:cubicBezTo>
                  <a:lnTo>
                    <a:pt x="28590" y="1856"/>
                  </a:lnTo>
                  <a:cubicBezTo>
                    <a:pt x="25047" y="2109"/>
                    <a:pt x="20492" y="2362"/>
                    <a:pt x="20492" y="9448"/>
                  </a:cubicBezTo>
                  <a:cubicBezTo>
                    <a:pt x="20492" y="14002"/>
                    <a:pt x="25047" y="14002"/>
                    <a:pt x="27071" y="14002"/>
                  </a:cubicBezTo>
                  <a:cubicBezTo>
                    <a:pt x="29855" y="14002"/>
                    <a:pt x="34410" y="14002"/>
                    <a:pt x="37699" y="14509"/>
                  </a:cubicBezTo>
                  <a:lnTo>
                    <a:pt x="1260" y="160519"/>
                  </a:lnTo>
                  <a:cubicBezTo>
                    <a:pt x="1007" y="161531"/>
                    <a:pt x="248" y="165327"/>
                    <a:pt x="248" y="166339"/>
                  </a:cubicBezTo>
                  <a:cubicBezTo>
                    <a:pt x="248" y="172412"/>
                    <a:pt x="5056" y="177727"/>
                    <a:pt x="12394" y="177727"/>
                  </a:cubicBezTo>
                  <a:cubicBezTo>
                    <a:pt x="13913" y="177727"/>
                    <a:pt x="25300" y="177727"/>
                    <a:pt x="28843" y="163556"/>
                  </a:cubicBezTo>
                  <a:lnTo>
                    <a:pt x="44026" y="103583"/>
                  </a:lnTo>
                  <a:cubicBezTo>
                    <a:pt x="45291" y="98775"/>
                    <a:pt x="45291" y="98268"/>
                    <a:pt x="49087" y="93207"/>
                  </a:cubicBezTo>
                  <a:cubicBezTo>
                    <a:pt x="53136" y="87640"/>
                    <a:pt x="65788" y="70433"/>
                    <a:pt x="86791" y="70433"/>
                  </a:cubicBezTo>
                  <a:cubicBezTo>
                    <a:pt x="93371" y="70433"/>
                    <a:pt x="99444" y="72963"/>
                    <a:pt x="99444" y="85363"/>
                  </a:cubicBezTo>
                  <a:cubicBezTo>
                    <a:pt x="99444" y="100040"/>
                    <a:pt x="88310" y="129647"/>
                    <a:pt x="83502" y="142046"/>
                  </a:cubicBezTo>
                  <a:cubicBezTo>
                    <a:pt x="80718" y="148879"/>
                    <a:pt x="79959" y="150650"/>
                    <a:pt x="79959" y="154952"/>
                  </a:cubicBezTo>
                  <a:cubicBezTo>
                    <a:pt x="79959" y="169629"/>
                    <a:pt x="94636" y="177727"/>
                    <a:pt x="108554" y="177727"/>
                  </a:cubicBezTo>
                  <a:cubicBezTo>
                    <a:pt x="135377" y="177727"/>
                    <a:pt x="148030" y="143312"/>
                    <a:pt x="148030" y="138251"/>
                  </a:cubicBezTo>
                  <a:cubicBezTo>
                    <a:pt x="148030" y="134708"/>
                    <a:pt x="144234" y="134708"/>
                    <a:pt x="141956" y="134708"/>
                  </a:cubicBezTo>
                  <a:cubicBezTo>
                    <a:pt x="138920" y="134708"/>
                    <a:pt x="137149" y="134708"/>
                    <a:pt x="136136" y="137998"/>
                  </a:cubicBezTo>
                  <a:cubicBezTo>
                    <a:pt x="128039" y="166086"/>
                    <a:pt x="114121" y="168617"/>
                    <a:pt x="110072" y="168617"/>
                  </a:cubicBezTo>
                  <a:cubicBezTo>
                    <a:pt x="108301" y="168617"/>
                    <a:pt x="105770" y="168617"/>
                    <a:pt x="105770" y="163303"/>
                  </a:cubicBezTo>
                  <a:cubicBezTo>
                    <a:pt x="105770" y="157736"/>
                    <a:pt x="108554" y="150903"/>
                    <a:pt x="110072" y="146854"/>
                  </a:cubicBezTo>
                  <a:cubicBezTo>
                    <a:pt x="114880" y="134455"/>
                    <a:pt x="126520" y="104848"/>
                    <a:pt x="126520" y="90677"/>
                  </a:cubicBezTo>
                  <a:cubicBezTo>
                    <a:pt x="126520" y="67396"/>
                    <a:pt x="107035" y="61323"/>
                    <a:pt x="88816" y="61323"/>
                  </a:cubicBezTo>
                  <a:cubicBezTo>
                    <a:pt x="83249" y="61323"/>
                    <a:pt x="67813" y="61323"/>
                    <a:pt x="50605" y="77012"/>
                  </a:cubicBezTo>
                  <a:lnTo>
                    <a:pt x="67559" y="8941"/>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BE5F5DE0-0660-6D29-974F-6807C21C3935}"/>
                </a:ext>
              </a:extLst>
            </p:cNvPr>
            <p:cNvSpPr/>
            <p:nvPr>
              <p:custDataLst>
                <p:tags r:id="rId13"/>
              </p:custDataLst>
            </p:nvPr>
          </p:nvSpPr>
          <p:spPr>
            <a:xfrm>
              <a:off x="9013603" y="4611450"/>
              <a:ext cx="53672" cy="119212"/>
            </a:xfrm>
            <a:custGeom>
              <a:avLst/>
              <a:gdLst>
                <a:gd name="connsiteX0" fmla="*/ 49321 w 53672"/>
                <a:gd name="connsiteY0" fmla="*/ 6817 h 119212"/>
                <a:gd name="connsiteX1" fmla="*/ 42236 w 53672"/>
                <a:gd name="connsiteY1" fmla="*/ 86 h 119212"/>
                <a:gd name="connsiteX2" fmla="*/ 32316 w 53672"/>
                <a:gd name="connsiteY2" fmla="*/ 9829 h 119212"/>
                <a:gd name="connsiteX3" fmla="*/ 39402 w 53672"/>
                <a:gd name="connsiteY3" fmla="*/ 16560 h 119212"/>
                <a:gd name="connsiteX4" fmla="*/ 49321 w 53672"/>
                <a:gd name="connsiteY4" fmla="*/ 6817 h 119212"/>
                <a:gd name="connsiteX5" fmla="*/ 13185 w 53672"/>
                <a:gd name="connsiteY5" fmla="*/ 96802 h 119212"/>
                <a:gd name="connsiteX6" fmla="*/ 11591 w 53672"/>
                <a:gd name="connsiteY6" fmla="*/ 104242 h 119212"/>
                <a:gd name="connsiteX7" fmla="*/ 28419 w 53672"/>
                <a:gd name="connsiteY7" fmla="*/ 119299 h 119212"/>
                <a:gd name="connsiteX8" fmla="*/ 53927 w 53672"/>
                <a:gd name="connsiteY8" fmla="*/ 92197 h 119212"/>
                <a:gd name="connsiteX9" fmla="*/ 51092 w 53672"/>
                <a:gd name="connsiteY9" fmla="*/ 89894 h 119212"/>
                <a:gd name="connsiteX10" fmla="*/ 47727 w 53672"/>
                <a:gd name="connsiteY10" fmla="*/ 92905 h 119212"/>
                <a:gd name="connsiteX11" fmla="*/ 28951 w 53672"/>
                <a:gd name="connsiteY11" fmla="*/ 114339 h 119212"/>
                <a:gd name="connsiteX12" fmla="*/ 24522 w 53672"/>
                <a:gd name="connsiteY12" fmla="*/ 108139 h 119212"/>
                <a:gd name="connsiteX13" fmla="*/ 27356 w 53672"/>
                <a:gd name="connsiteY13" fmla="*/ 96802 h 119212"/>
                <a:gd name="connsiteX14" fmla="*/ 33025 w 53672"/>
                <a:gd name="connsiteY14" fmla="*/ 82631 h 119212"/>
                <a:gd name="connsiteX15" fmla="*/ 41704 w 53672"/>
                <a:gd name="connsiteY15" fmla="*/ 60135 h 119212"/>
                <a:gd name="connsiteX16" fmla="*/ 42767 w 53672"/>
                <a:gd name="connsiteY16" fmla="*/ 54467 h 119212"/>
                <a:gd name="connsiteX17" fmla="*/ 25939 w 53672"/>
                <a:gd name="connsiteY17" fmla="*/ 39410 h 119212"/>
                <a:gd name="connsiteX18" fmla="*/ 255 w 53672"/>
                <a:gd name="connsiteY18" fmla="*/ 66512 h 119212"/>
                <a:gd name="connsiteX19" fmla="*/ 3266 w 53672"/>
                <a:gd name="connsiteY19" fmla="*/ 68815 h 119212"/>
                <a:gd name="connsiteX20" fmla="*/ 6454 w 53672"/>
                <a:gd name="connsiteY20" fmla="*/ 65981 h 119212"/>
                <a:gd name="connsiteX21" fmla="*/ 25408 w 53672"/>
                <a:gd name="connsiteY21" fmla="*/ 44370 h 119212"/>
                <a:gd name="connsiteX22" fmla="*/ 29836 w 53672"/>
                <a:gd name="connsiteY22" fmla="*/ 50570 h 119212"/>
                <a:gd name="connsiteX23" fmla="*/ 24345 w 53672"/>
                <a:gd name="connsiteY23" fmla="*/ 68283 h 119212"/>
                <a:gd name="connsiteX24" fmla="*/ 13185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1" y="6817"/>
                  </a:moveTo>
                  <a:cubicBezTo>
                    <a:pt x="49321" y="3983"/>
                    <a:pt x="47196" y="86"/>
                    <a:pt x="42236" y="86"/>
                  </a:cubicBezTo>
                  <a:cubicBezTo>
                    <a:pt x="37453" y="86"/>
                    <a:pt x="32316" y="4692"/>
                    <a:pt x="32316" y="9829"/>
                  </a:cubicBezTo>
                  <a:cubicBezTo>
                    <a:pt x="32316" y="12840"/>
                    <a:pt x="34619" y="16560"/>
                    <a:pt x="39402" y="16560"/>
                  </a:cubicBezTo>
                  <a:cubicBezTo>
                    <a:pt x="44538" y="16560"/>
                    <a:pt x="49321" y="11600"/>
                    <a:pt x="49321" y="6817"/>
                  </a:cubicBezTo>
                  <a:close/>
                  <a:moveTo>
                    <a:pt x="13185" y="96802"/>
                  </a:moveTo>
                  <a:cubicBezTo>
                    <a:pt x="12477" y="99105"/>
                    <a:pt x="11591" y="101231"/>
                    <a:pt x="11591" y="104242"/>
                  </a:cubicBezTo>
                  <a:cubicBezTo>
                    <a:pt x="11591" y="112567"/>
                    <a:pt x="18677" y="119299"/>
                    <a:pt x="28419" y="119299"/>
                  </a:cubicBezTo>
                  <a:cubicBezTo>
                    <a:pt x="46133" y="119299"/>
                    <a:pt x="53927" y="94854"/>
                    <a:pt x="53927" y="92197"/>
                  </a:cubicBezTo>
                  <a:cubicBezTo>
                    <a:pt x="53927" y="89894"/>
                    <a:pt x="51624" y="89894"/>
                    <a:pt x="51092" y="89894"/>
                  </a:cubicBezTo>
                  <a:cubicBezTo>
                    <a:pt x="48613" y="89894"/>
                    <a:pt x="48435" y="90957"/>
                    <a:pt x="47727" y="92905"/>
                  </a:cubicBezTo>
                  <a:cubicBezTo>
                    <a:pt x="43653" y="107076"/>
                    <a:pt x="35859" y="114339"/>
                    <a:pt x="28951" y="114339"/>
                  </a:cubicBezTo>
                  <a:cubicBezTo>
                    <a:pt x="25408" y="114339"/>
                    <a:pt x="24522" y="112036"/>
                    <a:pt x="24522" y="108139"/>
                  </a:cubicBezTo>
                  <a:cubicBezTo>
                    <a:pt x="24522" y="104065"/>
                    <a:pt x="25762" y="100699"/>
                    <a:pt x="27356" y="96802"/>
                  </a:cubicBezTo>
                  <a:cubicBezTo>
                    <a:pt x="29128" y="92020"/>
                    <a:pt x="31076" y="87237"/>
                    <a:pt x="33025" y="82631"/>
                  </a:cubicBezTo>
                  <a:cubicBezTo>
                    <a:pt x="34619" y="78380"/>
                    <a:pt x="40996" y="62261"/>
                    <a:pt x="41704" y="60135"/>
                  </a:cubicBezTo>
                  <a:cubicBezTo>
                    <a:pt x="42236" y="58364"/>
                    <a:pt x="42767" y="56238"/>
                    <a:pt x="42767" y="54467"/>
                  </a:cubicBezTo>
                  <a:cubicBezTo>
                    <a:pt x="42767" y="46141"/>
                    <a:pt x="35682" y="39410"/>
                    <a:pt x="25939" y="39410"/>
                  </a:cubicBezTo>
                  <a:cubicBezTo>
                    <a:pt x="8403" y="39410"/>
                    <a:pt x="255" y="63501"/>
                    <a:pt x="255" y="66512"/>
                  </a:cubicBezTo>
                  <a:cubicBezTo>
                    <a:pt x="255" y="68815"/>
                    <a:pt x="2734" y="68815"/>
                    <a:pt x="3266" y="68815"/>
                  </a:cubicBezTo>
                  <a:cubicBezTo>
                    <a:pt x="5746" y="68815"/>
                    <a:pt x="5923" y="67929"/>
                    <a:pt x="6454" y="65981"/>
                  </a:cubicBezTo>
                  <a:cubicBezTo>
                    <a:pt x="11060" y="50747"/>
                    <a:pt x="18854" y="44370"/>
                    <a:pt x="25408" y="44370"/>
                  </a:cubicBezTo>
                  <a:cubicBezTo>
                    <a:pt x="28242" y="44370"/>
                    <a:pt x="29836" y="45787"/>
                    <a:pt x="29836" y="50570"/>
                  </a:cubicBezTo>
                  <a:cubicBezTo>
                    <a:pt x="29836" y="54644"/>
                    <a:pt x="28773" y="57301"/>
                    <a:pt x="24345" y="68283"/>
                  </a:cubicBezTo>
                  <a:lnTo>
                    <a:pt x="13185" y="96802"/>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ED5E28C3-A8B6-ACB8-8FF0-C29962B13108}"/>
                </a:ext>
              </a:extLst>
            </p:cNvPr>
            <p:cNvSpPr/>
            <p:nvPr>
              <p:custDataLst>
                <p:tags r:id="rId14"/>
              </p:custDataLst>
            </p:nvPr>
          </p:nvSpPr>
          <p:spPr>
            <a:xfrm>
              <a:off x="9159929" y="4543405"/>
              <a:ext cx="168278" cy="168531"/>
            </a:xfrm>
            <a:custGeom>
              <a:avLst/>
              <a:gdLst>
                <a:gd name="connsiteX0" fmla="*/ 89587 w 168278"/>
                <a:gd name="connsiteY0" fmla="*/ 89412 h 168531"/>
                <a:gd name="connsiteX1" fmla="*/ 160188 w 168278"/>
                <a:gd name="connsiteY1" fmla="*/ 89412 h 168531"/>
                <a:gd name="connsiteX2" fmla="*/ 168539 w 168278"/>
                <a:gd name="connsiteY2" fmla="*/ 84351 h 168531"/>
                <a:gd name="connsiteX3" fmla="*/ 160188 w 168278"/>
                <a:gd name="connsiteY3" fmla="*/ 79290 h 168531"/>
                <a:gd name="connsiteX4" fmla="*/ 89587 w 168278"/>
                <a:gd name="connsiteY4" fmla="*/ 79290 h 168531"/>
                <a:gd name="connsiteX5" fmla="*/ 89587 w 168278"/>
                <a:gd name="connsiteY5" fmla="*/ 8435 h 168531"/>
                <a:gd name="connsiteX6" fmla="*/ 84526 w 168278"/>
                <a:gd name="connsiteY6" fmla="*/ 85 h 168531"/>
                <a:gd name="connsiteX7" fmla="*/ 79465 w 168278"/>
                <a:gd name="connsiteY7" fmla="*/ 8435 h 168531"/>
                <a:gd name="connsiteX8" fmla="*/ 79465 w 168278"/>
                <a:gd name="connsiteY8" fmla="*/ 79290 h 168531"/>
                <a:gd name="connsiteX9" fmla="*/ 8611 w 168278"/>
                <a:gd name="connsiteY9" fmla="*/ 79290 h 168531"/>
                <a:gd name="connsiteX10" fmla="*/ 260 w 168278"/>
                <a:gd name="connsiteY10" fmla="*/ 84351 h 168531"/>
                <a:gd name="connsiteX11" fmla="*/ 8611 w 168278"/>
                <a:gd name="connsiteY11" fmla="*/ 89412 h 168531"/>
                <a:gd name="connsiteX12" fmla="*/ 79465 w 168278"/>
                <a:gd name="connsiteY12" fmla="*/ 89412 h 168531"/>
                <a:gd name="connsiteX13" fmla="*/ 79465 w 168278"/>
                <a:gd name="connsiteY13" fmla="*/ 160266 h 168531"/>
                <a:gd name="connsiteX14" fmla="*/ 84526 w 168278"/>
                <a:gd name="connsiteY14" fmla="*/ 168617 h 168531"/>
                <a:gd name="connsiteX15" fmla="*/ 89587 w 168278"/>
                <a:gd name="connsiteY15" fmla="*/ 160266 h 168531"/>
                <a:gd name="connsiteX16" fmla="*/ 89587 w 168278"/>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87" y="89412"/>
                  </a:moveTo>
                  <a:lnTo>
                    <a:pt x="160188" y="89412"/>
                  </a:lnTo>
                  <a:cubicBezTo>
                    <a:pt x="163731" y="89412"/>
                    <a:pt x="168539" y="89412"/>
                    <a:pt x="168539" y="84351"/>
                  </a:cubicBezTo>
                  <a:cubicBezTo>
                    <a:pt x="168539" y="79290"/>
                    <a:pt x="163731" y="79290"/>
                    <a:pt x="160188" y="79290"/>
                  </a:cubicBezTo>
                  <a:lnTo>
                    <a:pt x="89587" y="79290"/>
                  </a:lnTo>
                  <a:lnTo>
                    <a:pt x="89587" y="8435"/>
                  </a:lnTo>
                  <a:cubicBezTo>
                    <a:pt x="89587" y="4893"/>
                    <a:pt x="89587" y="85"/>
                    <a:pt x="84526" y="85"/>
                  </a:cubicBezTo>
                  <a:cubicBezTo>
                    <a:pt x="79465" y="85"/>
                    <a:pt x="79465" y="4893"/>
                    <a:pt x="79465" y="8435"/>
                  </a:cubicBezTo>
                  <a:lnTo>
                    <a:pt x="79465" y="79290"/>
                  </a:lnTo>
                  <a:lnTo>
                    <a:pt x="8611" y="79290"/>
                  </a:lnTo>
                  <a:cubicBezTo>
                    <a:pt x="5068" y="79290"/>
                    <a:pt x="260" y="79290"/>
                    <a:pt x="260" y="84351"/>
                  </a:cubicBezTo>
                  <a:cubicBezTo>
                    <a:pt x="260" y="89412"/>
                    <a:pt x="5068" y="89412"/>
                    <a:pt x="8611" y="89412"/>
                  </a:cubicBezTo>
                  <a:lnTo>
                    <a:pt x="79465" y="89412"/>
                  </a:lnTo>
                  <a:lnTo>
                    <a:pt x="79465" y="160266"/>
                  </a:lnTo>
                  <a:cubicBezTo>
                    <a:pt x="79465" y="163809"/>
                    <a:pt x="79465" y="168617"/>
                    <a:pt x="84526" y="168617"/>
                  </a:cubicBezTo>
                  <a:cubicBezTo>
                    <a:pt x="89587" y="168617"/>
                    <a:pt x="89587" y="163809"/>
                    <a:pt x="89587" y="160266"/>
                  </a:cubicBezTo>
                  <a:lnTo>
                    <a:pt x="89587" y="89412"/>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95B8E8AF-BA35-FC45-9EEB-630513B5412A}"/>
                </a:ext>
              </a:extLst>
            </p:cNvPr>
            <p:cNvSpPr/>
            <p:nvPr>
              <p:custDataLst>
                <p:tags r:id="rId15"/>
              </p:custDataLst>
            </p:nvPr>
          </p:nvSpPr>
          <p:spPr>
            <a:xfrm>
              <a:off x="9411967" y="4515316"/>
              <a:ext cx="114885" cy="177641"/>
            </a:xfrm>
            <a:custGeom>
              <a:avLst/>
              <a:gdLst>
                <a:gd name="connsiteX0" fmla="*/ 58219 w 114885"/>
                <a:gd name="connsiteY0" fmla="*/ 8941 h 177641"/>
                <a:gd name="connsiteX1" fmla="*/ 59231 w 114885"/>
                <a:gd name="connsiteY1" fmla="*/ 4640 h 177641"/>
                <a:gd name="connsiteX2" fmla="*/ 53664 w 114885"/>
                <a:gd name="connsiteY2" fmla="*/ 85 h 177641"/>
                <a:gd name="connsiteX3" fmla="*/ 51892 w 114885"/>
                <a:gd name="connsiteY3" fmla="*/ 338 h 177641"/>
                <a:gd name="connsiteX4" fmla="*/ 19249 w 114885"/>
                <a:gd name="connsiteY4" fmla="*/ 1856 h 177641"/>
                <a:gd name="connsiteX5" fmla="*/ 11151 w 114885"/>
                <a:gd name="connsiteY5" fmla="*/ 9448 h 177641"/>
                <a:gd name="connsiteX6" fmla="*/ 17731 w 114885"/>
                <a:gd name="connsiteY6" fmla="*/ 14002 h 177641"/>
                <a:gd name="connsiteX7" fmla="*/ 28359 w 114885"/>
                <a:gd name="connsiteY7" fmla="*/ 14509 h 177641"/>
                <a:gd name="connsiteX8" fmla="*/ 21273 w 114885"/>
                <a:gd name="connsiteY8" fmla="*/ 43609 h 177641"/>
                <a:gd name="connsiteX9" fmla="*/ 3813 w 114885"/>
                <a:gd name="connsiteY9" fmla="*/ 113452 h 177641"/>
                <a:gd name="connsiteX10" fmla="*/ 270 w 114885"/>
                <a:gd name="connsiteY10" fmla="*/ 136479 h 177641"/>
                <a:gd name="connsiteX11" fmla="*/ 43289 w 114885"/>
                <a:gd name="connsiteY11" fmla="*/ 177727 h 177641"/>
                <a:gd name="connsiteX12" fmla="*/ 115155 w 114885"/>
                <a:gd name="connsiteY12" fmla="*/ 103076 h 177641"/>
                <a:gd name="connsiteX13" fmla="*/ 70871 w 114885"/>
                <a:gd name="connsiteY13" fmla="*/ 61323 h 177641"/>
                <a:gd name="connsiteX14" fmla="*/ 43289 w 114885"/>
                <a:gd name="connsiteY14" fmla="*/ 69421 h 177641"/>
                <a:gd name="connsiteX15" fmla="*/ 58219 w 114885"/>
                <a:gd name="connsiteY15" fmla="*/ 8941 h 177641"/>
                <a:gd name="connsiteX16" fmla="*/ 43795 w 114885"/>
                <a:gd name="connsiteY16" fmla="*/ 168617 h 177641"/>
                <a:gd name="connsiteX17" fmla="*/ 25575 w 114885"/>
                <a:gd name="connsiteY17" fmla="*/ 147613 h 177641"/>
                <a:gd name="connsiteX18" fmla="*/ 29877 w 114885"/>
                <a:gd name="connsiteY18" fmla="*/ 122308 h 177641"/>
                <a:gd name="connsiteX19" fmla="*/ 38481 w 114885"/>
                <a:gd name="connsiteY19" fmla="*/ 87640 h 177641"/>
                <a:gd name="connsiteX20" fmla="*/ 69606 w 114885"/>
                <a:gd name="connsiteY20" fmla="*/ 70433 h 177641"/>
                <a:gd name="connsiteX21" fmla="*/ 86560 w 114885"/>
                <a:gd name="connsiteY21" fmla="*/ 89665 h 177641"/>
                <a:gd name="connsiteX22" fmla="*/ 73908 w 114885"/>
                <a:gd name="connsiteY22" fmla="*/ 143818 h 177641"/>
                <a:gd name="connsiteX23" fmla="*/ 43795 w 114885"/>
                <a:gd name="connsiteY23" fmla="*/ 16861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219" y="8941"/>
                  </a:moveTo>
                  <a:cubicBezTo>
                    <a:pt x="59231" y="5399"/>
                    <a:pt x="59231" y="4893"/>
                    <a:pt x="59231" y="4640"/>
                  </a:cubicBezTo>
                  <a:cubicBezTo>
                    <a:pt x="59231" y="1350"/>
                    <a:pt x="56447" y="85"/>
                    <a:pt x="53664" y="85"/>
                  </a:cubicBezTo>
                  <a:cubicBezTo>
                    <a:pt x="52652" y="85"/>
                    <a:pt x="52399" y="85"/>
                    <a:pt x="51892" y="338"/>
                  </a:cubicBezTo>
                  <a:lnTo>
                    <a:pt x="19249" y="1856"/>
                  </a:lnTo>
                  <a:cubicBezTo>
                    <a:pt x="15706" y="2109"/>
                    <a:pt x="11151" y="2362"/>
                    <a:pt x="11151" y="9448"/>
                  </a:cubicBezTo>
                  <a:cubicBezTo>
                    <a:pt x="11151" y="14002"/>
                    <a:pt x="15959" y="14002"/>
                    <a:pt x="17731" y="14002"/>
                  </a:cubicBezTo>
                  <a:cubicBezTo>
                    <a:pt x="20514" y="14002"/>
                    <a:pt x="25069" y="14002"/>
                    <a:pt x="28359" y="14509"/>
                  </a:cubicBezTo>
                  <a:cubicBezTo>
                    <a:pt x="26334" y="23112"/>
                    <a:pt x="23804" y="33994"/>
                    <a:pt x="21273" y="43609"/>
                  </a:cubicBezTo>
                  <a:lnTo>
                    <a:pt x="3813" y="113452"/>
                  </a:lnTo>
                  <a:cubicBezTo>
                    <a:pt x="270" y="127622"/>
                    <a:pt x="270" y="130659"/>
                    <a:pt x="270" y="136479"/>
                  </a:cubicBezTo>
                  <a:cubicBezTo>
                    <a:pt x="270" y="168870"/>
                    <a:pt x="24310" y="177727"/>
                    <a:pt x="43289" y="177727"/>
                  </a:cubicBezTo>
                  <a:cubicBezTo>
                    <a:pt x="89091" y="177727"/>
                    <a:pt x="115155" y="136479"/>
                    <a:pt x="115155" y="103076"/>
                  </a:cubicBezTo>
                  <a:cubicBezTo>
                    <a:pt x="115155" y="71951"/>
                    <a:pt x="91875" y="61323"/>
                    <a:pt x="70871" y="61323"/>
                  </a:cubicBezTo>
                  <a:cubicBezTo>
                    <a:pt x="58725" y="61323"/>
                    <a:pt x="48603" y="66131"/>
                    <a:pt x="43289" y="69421"/>
                  </a:cubicBezTo>
                  <a:lnTo>
                    <a:pt x="58219" y="8941"/>
                  </a:lnTo>
                  <a:close/>
                  <a:moveTo>
                    <a:pt x="43795" y="168617"/>
                  </a:moveTo>
                  <a:cubicBezTo>
                    <a:pt x="33926" y="168617"/>
                    <a:pt x="25575" y="163303"/>
                    <a:pt x="25575" y="147613"/>
                  </a:cubicBezTo>
                  <a:cubicBezTo>
                    <a:pt x="25575" y="139516"/>
                    <a:pt x="28106" y="130153"/>
                    <a:pt x="29877" y="122308"/>
                  </a:cubicBezTo>
                  <a:cubicBezTo>
                    <a:pt x="32408" y="112692"/>
                    <a:pt x="36709" y="95232"/>
                    <a:pt x="38481" y="87640"/>
                  </a:cubicBezTo>
                  <a:cubicBezTo>
                    <a:pt x="39746" y="83338"/>
                    <a:pt x="54170" y="70433"/>
                    <a:pt x="69606" y="70433"/>
                  </a:cubicBezTo>
                  <a:cubicBezTo>
                    <a:pt x="85295" y="70433"/>
                    <a:pt x="86560" y="84098"/>
                    <a:pt x="86560" y="89665"/>
                  </a:cubicBezTo>
                  <a:cubicBezTo>
                    <a:pt x="86560" y="102823"/>
                    <a:pt x="77957" y="133949"/>
                    <a:pt x="73908" y="143818"/>
                  </a:cubicBezTo>
                  <a:cubicBezTo>
                    <a:pt x="65304" y="164315"/>
                    <a:pt x="51133" y="168617"/>
                    <a:pt x="43795" y="168617"/>
                  </a:cubicBez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25AED704-12DF-8EEE-1D87-5A36187FD219}"/>
                </a:ext>
              </a:extLst>
            </p:cNvPr>
            <p:cNvSpPr/>
            <p:nvPr>
              <p:custDataLst>
                <p:tags r:id="rId16"/>
              </p:custDataLst>
            </p:nvPr>
          </p:nvSpPr>
          <p:spPr>
            <a:xfrm>
              <a:off x="9543182" y="4650774"/>
              <a:ext cx="70677" cy="79888"/>
            </a:xfrm>
            <a:custGeom>
              <a:avLst/>
              <a:gdLst>
                <a:gd name="connsiteX0" fmla="*/ 64044 w 70677"/>
                <a:gd name="connsiteY0" fmla="*/ 11600 h 79888"/>
                <a:gd name="connsiteX1" fmla="*/ 56604 w 70677"/>
                <a:gd name="connsiteY1" fmla="*/ 19925 h 79888"/>
                <a:gd name="connsiteX2" fmla="*/ 62450 w 70677"/>
                <a:gd name="connsiteY2" fmla="*/ 25594 h 79888"/>
                <a:gd name="connsiteX3" fmla="*/ 70952 w 70677"/>
                <a:gd name="connsiteY3" fmla="*/ 15497 h 79888"/>
                <a:gd name="connsiteX4" fmla="*/ 47393 w 70677"/>
                <a:gd name="connsiteY4" fmla="*/ 86 h 79888"/>
                <a:gd name="connsiteX5" fmla="*/ 14800 w 70677"/>
                <a:gd name="connsiteY5" fmla="*/ 25948 h 79888"/>
                <a:gd name="connsiteX6" fmla="*/ 21000 w 70677"/>
                <a:gd name="connsiteY6" fmla="*/ 38879 h 79888"/>
                <a:gd name="connsiteX7" fmla="*/ 41016 w 70677"/>
                <a:gd name="connsiteY7" fmla="*/ 45256 h 79888"/>
                <a:gd name="connsiteX8" fmla="*/ 56073 w 70677"/>
                <a:gd name="connsiteY8" fmla="*/ 56947 h 79888"/>
                <a:gd name="connsiteX9" fmla="*/ 46685 w 70677"/>
                <a:gd name="connsiteY9" fmla="*/ 71118 h 79888"/>
                <a:gd name="connsiteX10" fmla="*/ 28971 w 70677"/>
                <a:gd name="connsiteY10" fmla="*/ 75015 h 79888"/>
                <a:gd name="connsiteX11" fmla="*/ 7715 w 70677"/>
                <a:gd name="connsiteY11" fmla="*/ 67575 h 79888"/>
                <a:gd name="connsiteX12" fmla="*/ 17457 w 70677"/>
                <a:gd name="connsiteY12" fmla="*/ 57478 h 79888"/>
                <a:gd name="connsiteX13" fmla="*/ 10549 w 70677"/>
                <a:gd name="connsiteY13" fmla="*/ 50924 h 79888"/>
                <a:gd name="connsiteX14" fmla="*/ 275 w 70677"/>
                <a:gd name="connsiteY14" fmla="*/ 62792 h 79888"/>
                <a:gd name="connsiteX15" fmla="*/ 28794 w 70677"/>
                <a:gd name="connsiteY15" fmla="*/ 79974 h 79888"/>
                <a:gd name="connsiteX16" fmla="*/ 67410 w 70677"/>
                <a:gd name="connsiteY16" fmla="*/ 50747 h 79888"/>
                <a:gd name="connsiteX17" fmla="*/ 42965 w 70677"/>
                <a:gd name="connsiteY17" fmla="*/ 30022 h 79888"/>
                <a:gd name="connsiteX18" fmla="*/ 35880 w 70677"/>
                <a:gd name="connsiteY18" fmla="*/ 28605 h 79888"/>
                <a:gd name="connsiteX19" fmla="*/ 26137 w 70677"/>
                <a:gd name="connsiteY19" fmla="*/ 19748 h 79888"/>
                <a:gd name="connsiteX20" fmla="*/ 33222 w 70677"/>
                <a:gd name="connsiteY20" fmla="*/ 8412 h 79888"/>
                <a:gd name="connsiteX21" fmla="*/ 47216 w 70677"/>
                <a:gd name="connsiteY21" fmla="*/ 5046 h 79888"/>
                <a:gd name="connsiteX22" fmla="*/ 64044 w 70677"/>
                <a:gd name="connsiteY22" fmla="*/ 1160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4044" y="11600"/>
                  </a:moveTo>
                  <a:cubicBezTo>
                    <a:pt x="59439" y="12663"/>
                    <a:pt x="56604" y="16383"/>
                    <a:pt x="56604" y="19925"/>
                  </a:cubicBezTo>
                  <a:cubicBezTo>
                    <a:pt x="56604" y="23999"/>
                    <a:pt x="60147" y="25594"/>
                    <a:pt x="62450" y="25594"/>
                  </a:cubicBezTo>
                  <a:cubicBezTo>
                    <a:pt x="64221" y="25594"/>
                    <a:pt x="70952" y="24531"/>
                    <a:pt x="70952" y="15497"/>
                  </a:cubicBezTo>
                  <a:cubicBezTo>
                    <a:pt x="70952" y="3983"/>
                    <a:pt x="58199" y="86"/>
                    <a:pt x="47393" y="86"/>
                  </a:cubicBezTo>
                  <a:cubicBezTo>
                    <a:pt x="19760" y="86"/>
                    <a:pt x="14800" y="20457"/>
                    <a:pt x="14800" y="25948"/>
                  </a:cubicBezTo>
                  <a:cubicBezTo>
                    <a:pt x="14800" y="32502"/>
                    <a:pt x="18520" y="36753"/>
                    <a:pt x="21000" y="38879"/>
                  </a:cubicBezTo>
                  <a:cubicBezTo>
                    <a:pt x="25606" y="42422"/>
                    <a:pt x="28794" y="43130"/>
                    <a:pt x="41016" y="45256"/>
                  </a:cubicBezTo>
                  <a:cubicBezTo>
                    <a:pt x="44736" y="45964"/>
                    <a:pt x="56073" y="48090"/>
                    <a:pt x="56073" y="56947"/>
                  </a:cubicBezTo>
                  <a:cubicBezTo>
                    <a:pt x="56073" y="59958"/>
                    <a:pt x="54124" y="66689"/>
                    <a:pt x="46685" y="71118"/>
                  </a:cubicBezTo>
                  <a:cubicBezTo>
                    <a:pt x="39776" y="75015"/>
                    <a:pt x="31097" y="75015"/>
                    <a:pt x="28971" y="75015"/>
                  </a:cubicBezTo>
                  <a:cubicBezTo>
                    <a:pt x="21886" y="75015"/>
                    <a:pt x="11789" y="73420"/>
                    <a:pt x="7715" y="67575"/>
                  </a:cubicBezTo>
                  <a:cubicBezTo>
                    <a:pt x="13560" y="66866"/>
                    <a:pt x="17457" y="62438"/>
                    <a:pt x="17457" y="57478"/>
                  </a:cubicBezTo>
                  <a:cubicBezTo>
                    <a:pt x="17457" y="53050"/>
                    <a:pt x="14269" y="50924"/>
                    <a:pt x="10549" y="50924"/>
                  </a:cubicBezTo>
                  <a:cubicBezTo>
                    <a:pt x="5412" y="50924"/>
                    <a:pt x="275" y="54998"/>
                    <a:pt x="275" y="62792"/>
                  </a:cubicBezTo>
                  <a:cubicBezTo>
                    <a:pt x="275" y="73420"/>
                    <a:pt x="11612" y="79974"/>
                    <a:pt x="28794" y="79974"/>
                  </a:cubicBezTo>
                  <a:cubicBezTo>
                    <a:pt x="61387" y="79974"/>
                    <a:pt x="67410" y="57655"/>
                    <a:pt x="67410" y="50747"/>
                  </a:cubicBezTo>
                  <a:cubicBezTo>
                    <a:pt x="67410" y="34451"/>
                    <a:pt x="49519" y="31262"/>
                    <a:pt x="42965" y="30022"/>
                  </a:cubicBezTo>
                  <a:cubicBezTo>
                    <a:pt x="41371" y="29668"/>
                    <a:pt x="36942" y="28959"/>
                    <a:pt x="35880" y="28605"/>
                  </a:cubicBezTo>
                  <a:cubicBezTo>
                    <a:pt x="29325" y="27365"/>
                    <a:pt x="26137" y="23645"/>
                    <a:pt x="26137" y="19748"/>
                  </a:cubicBezTo>
                  <a:cubicBezTo>
                    <a:pt x="26137" y="15674"/>
                    <a:pt x="29325" y="10891"/>
                    <a:pt x="33222" y="8412"/>
                  </a:cubicBezTo>
                  <a:cubicBezTo>
                    <a:pt x="38005" y="5400"/>
                    <a:pt x="44205" y="5046"/>
                    <a:pt x="47216" y="5046"/>
                  </a:cubicBezTo>
                  <a:cubicBezTo>
                    <a:pt x="50936" y="5046"/>
                    <a:pt x="60147" y="5577"/>
                    <a:pt x="64044" y="11600"/>
                  </a:cubicBez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268E3E65-EABC-75C7-9354-450C75A6166C}"/>
                </a:ext>
              </a:extLst>
            </p:cNvPr>
            <p:cNvSpPr/>
            <p:nvPr>
              <p:custDataLst>
                <p:tags r:id="rId17"/>
              </p:custDataLst>
            </p:nvPr>
          </p:nvSpPr>
          <p:spPr>
            <a:xfrm>
              <a:off x="9653191" y="4501145"/>
              <a:ext cx="58707" cy="253051"/>
            </a:xfrm>
            <a:custGeom>
              <a:avLst/>
              <a:gdLst>
                <a:gd name="connsiteX0" fmla="*/ 58987 w 58707"/>
                <a:gd name="connsiteY0" fmla="*/ 126610 h 253051"/>
                <a:gd name="connsiteX1" fmla="*/ 42286 w 58707"/>
                <a:gd name="connsiteY1" fmla="*/ 47658 h 253051"/>
                <a:gd name="connsiteX2" fmla="*/ 2810 w 58707"/>
                <a:gd name="connsiteY2" fmla="*/ 85 h 253051"/>
                <a:gd name="connsiteX3" fmla="*/ 279 w 58707"/>
                <a:gd name="connsiteY3" fmla="*/ 2615 h 253051"/>
                <a:gd name="connsiteX4" fmla="*/ 5087 w 58707"/>
                <a:gd name="connsiteY4" fmla="*/ 8435 h 253051"/>
                <a:gd name="connsiteX5" fmla="*/ 44310 w 58707"/>
                <a:gd name="connsiteY5" fmla="*/ 126610 h 253051"/>
                <a:gd name="connsiteX6" fmla="*/ 3569 w 58707"/>
                <a:gd name="connsiteY6" fmla="*/ 246303 h 253051"/>
                <a:gd name="connsiteX7" fmla="*/ 279 w 58707"/>
                <a:gd name="connsiteY7" fmla="*/ 250605 h 253051"/>
                <a:gd name="connsiteX8" fmla="*/ 2810 w 58707"/>
                <a:gd name="connsiteY8" fmla="*/ 253136 h 253051"/>
                <a:gd name="connsiteX9" fmla="*/ 43045 w 58707"/>
                <a:gd name="connsiteY9" fmla="*/ 203791 h 253051"/>
                <a:gd name="connsiteX10" fmla="*/ 58987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7" y="126610"/>
                  </a:moveTo>
                  <a:cubicBezTo>
                    <a:pt x="58987" y="106872"/>
                    <a:pt x="56204" y="76253"/>
                    <a:pt x="42286" y="47658"/>
                  </a:cubicBezTo>
                  <a:cubicBezTo>
                    <a:pt x="27103" y="16533"/>
                    <a:pt x="5341" y="85"/>
                    <a:pt x="2810" y="85"/>
                  </a:cubicBezTo>
                  <a:cubicBezTo>
                    <a:pt x="1292" y="85"/>
                    <a:pt x="279" y="1097"/>
                    <a:pt x="279" y="2615"/>
                  </a:cubicBezTo>
                  <a:cubicBezTo>
                    <a:pt x="279" y="3374"/>
                    <a:pt x="279" y="3880"/>
                    <a:pt x="5087" y="8435"/>
                  </a:cubicBezTo>
                  <a:cubicBezTo>
                    <a:pt x="29886" y="33487"/>
                    <a:pt x="44310" y="73723"/>
                    <a:pt x="44310" y="126610"/>
                  </a:cubicBezTo>
                  <a:cubicBezTo>
                    <a:pt x="44310" y="169882"/>
                    <a:pt x="34947" y="214419"/>
                    <a:pt x="3569" y="246303"/>
                  </a:cubicBezTo>
                  <a:cubicBezTo>
                    <a:pt x="279" y="249340"/>
                    <a:pt x="279" y="249846"/>
                    <a:pt x="279" y="250605"/>
                  </a:cubicBezTo>
                  <a:cubicBezTo>
                    <a:pt x="279" y="252124"/>
                    <a:pt x="1292" y="253136"/>
                    <a:pt x="2810" y="253136"/>
                  </a:cubicBezTo>
                  <a:cubicBezTo>
                    <a:pt x="5341" y="253136"/>
                    <a:pt x="28115" y="235928"/>
                    <a:pt x="43045" y="203791"/>
                  </a:cubicBezTo>
                  <a:cubicBezTo>
                    <a:pt x="55951" y="175955"/>
                    <a:pt x="58987" y="147867"/>
                    <a:pt x="58987" y="126610"/>
                  </a:cubicBez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DB1BE73E-142D-7B3E-AA88-B275B2FE8807}"/>
                </a:ext>
              </a:extLst>
            </p:cNvPr>
            <p:cNvSpPr/>
            <p:nvPr>
              <p:custDataLst>
                <p:tags r:id="rId18"/>
              </p:custDataLst>
            </p:nvPr>
          </p:nvSpPr>
          <p:spPr>
            <a:xfrm>
              <a:off x="7323337" y="5173757"/>
              <a:ext cx="141961" cy="114632"/>
            </a:xfrm>
            <a:custGeom>
              <a:avLst/>
              <a:gdLst>
                <a:gd name="connsiteX0" fmla="*/ 110518 w 141961"/>
                <a:gd name="connsiteY0" fmla="*/ 52237 h 114632"/>
                <a:gd name="connsiteX1" fmla="*/ 68259 w 141961"/>
                <a:gd name="connsiteY1" fmla="*/ 108 h 114632"/>
                <a:gd name="connsiteX2" fmla="*/ 188 w 141961"/>
                <a:gd name="connsiteY2" fmla="*/ 71975 h 114632"/>
                <a:gd name="connsiteX3" fmla="*/ 41182 w 141961"/>
                <a:gd name="connsiteY3" fmla="*/ 114740 h 114632"/>
                <a:gd name="connsiteX4" fmla="*/ 94576 w 141961"/>
                <a:gd name="connsiteY4" fmla="*/ 93484 h 114632"/>
                <a:gd name="connsiteX5" fmla="*/ 117604 w 141961"/>
                <a:gd name="connsiteY5" fmla="*/ 114740 h 114632"/>
                <a:gd name="connsiteX6" fmla="*/ 138860 w 141961"/>
                <a:gd name="connsiteY6" fmla="*/ 96774 h 114632"/>
                <a:gd name="connsiteX7" fmla="*/ 135823 w 141961"/>
                <a:gd name="connsiteY7" fmla="*/ 94243 h 114632"/>
                <a:gd name="connsiteX8" fmla="*/ 132534 w 141961"/>
                <a:gd name="connsiteY8" fmla="*/ 96774 h 114632"/>
                <a:gd name="connsiteX9" fmla="*/ 118363 w 141961"/>
                <a:gd name="connsiteY9" fmla="*/ 109173 h 114632"/>
                <a:gd name="connsiteX10" fmla="*/ 110518 w 141961"/>
                <a:gd name="connsiteY10" fmla="*/ 83362 h 114632"/>
                <a:gd name="connsiteX11" fmla="*/ 113049 w 141961"/>
                <a:gd name="connsiteY11" fmla="*/ 74505 h 114632"/>
                <a:gd name="connsiteX12" fmla="*/ 142150 w 141961"/>
                <a:gd name="connsiteY12" fmla="*/ 15038 h 114632"/>
                <a:gd name="connsiteX13" fmla="*/ 139113 w 141961"/>
                <a:gd name="connsiteY13" fmla="*/ 12508 h 114632"/>
                <a:gd name="connsiteX14" fmla="*/ 135317 w 141961"/>
                <a:gd name="connsiteY14" fmla="*/ 17822 h 114632"/>
                <a:gd name="connsiteX15" fmla="*/ 110518 w 141961"/>
                <a:gd name="connsiteY15" fmla="*/ 67926 h 114632"/>
                <a:gd name="connsiteX16" fmla="*/ 110518 w 141961"/>
                <a:gd name="connsiteY16" fmla="*/ 52237 h 114632"/>
                <a:gd name="connsiteX17" fmla="*/ 93564 w 141961"/>
                <a:gd name="connsiteY17" fmla="*/ 86905 h 114632"/>
                <a:gd name="connsiteX18" fmla="*/ 41688 w 141961"/>
                <a:gd name="connsiteY18" fmla="*/ 109173 h 114632"/>
                <a:gd name="connsiteX19" fmla="*/ 18914 w 141961"/>
                <a:gd name="connsiteY19" fmla="*/ 81591 h 114632"/>
                <a:gd name="connsiteX20" fmla="*/ 33591 w 141961"/>
                <a:gd name="connsiteY20" fmla="*/ 28956 h 114632"/>
                <a:gd name="connsiteX21" fmla="*/ 68006 w 141961"/>
                <a:gd name="connsiteY21" fmla="*/ 5675 h 114632"/>
                <a:gd name="connsiteX22" fmla="*/ 93058 w 141961"/>
                <a:gd name="connsiteY22" fmla="*/ 58563 h 114632"/>
                <a:gd name="connsiteX23" fmla="*/ 93564 w 141961"/>
                <a:gd name="connsiteY23" fmla="*/ 8690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4632">
                  <a:moveTo>
                    <a:pt x="110518" y="52237"/>
                  </a:moveTo>
                  <a:cubicBezTo>
                    <a:pt x="110518" y="12508"/>
                    <a:pt x="86984" y="108"/>
                    <a:pt x="68259" y="108"/>
                  </a:cubicBezTo>
                  <a:cubicBezTo>
                    <a:pt x="33591" y="108"/>
                    <a:pt x="188" y="36294"/>
                    <a:pt x="188" y="71975"/>
                  </a:cubicBezTo>
                  <a:cubicBezTo>
                    <a:pt x="188" y="95508"/>
                    <a:pt x="15371" y="114740"/>
                    <a:pt x="41182" y="114740"/>
                  </a:cubicBezTo>
                  <a:cubicBezTo>
                    <a:pt x="57124" y="114740"/>
                    <a:pt x="75344" y="108920"/>
                    <a:pt x="94576" y="93484"/>
                  </a:cubicBezTo>
                  <a:cubicBezTo>
                    <a:pt x="97866" y="106896"/>
                    <a:pt x="106216" y="114740"/>
                    <a:pt x="117604" y="114740"/>
                  </a:cubicBezTo>
                  <a:cubicBezTo>
                    <a:pt x="131015" y="114740"/>
                    <a:pt x="138860" y="100822"/>
                    <a:pt x="138860" y="96774"/>
                  </a:cubicBezTo>
                  <a:cubicBezTo>
                    <a:pt x="138860" y="95002"/>
                    <a:pt x="137342" y="94243"/>
                    <a:pt x="135823" y="94243"/>
                  </a:cubicBezTo>
                  <a:cubicBezTo>
                    <a:pt x="134052" y="94243"/>
                    <a:pt x="133293" y="95002"/>
                    <a:pt x="132534" y="96774"/>
                  </a:cubicBezTo>
                  <a:cubicBezTo>
                    <a:pt x="127979" y="109173"/>
                    <a:pt x="118869" y="109173"/>
                    <a:pt x="118363" y="109173"/>
                  </a:cubicBezTo>
                  <a:cubicBezTo>
                    <a:pt x="110518" y="109173"/>
                    <a:pt x="110518" y="89435"/>
                    <a:pt x="110518" y="83362"/>
                  </a:cubicBezTo>
                  <a:cubicBezTo>
                    <a:pt x="110518" y="78048"/>
                    <a:pt x="110518" y="77542"/>
                    <a:pt x="113049" y="74505"/>
                  </a:cubicBezTo>
                  <a:cubicBezTo>
                    <a:pt x="136835" y="44645"/>
                    <a:pt x="142150" y="15291"/>
                    <a:pt x="142150" y="15038"/>
                  </a:cubicBezTo>
                  <a:cubicBezTo>
                    <a:pt x="142150" y="14532"/>
                    <a:pt x="141897" y="12508"/>
                    <a:pt x="139113" y="12508"/>
                  </a:cubicBezTo>
                  <a:cubicBezTo>
                    <a:pt x="136582" y="12508"/>
                    <a:pt x="136582" y="13267"/>
                    <a:pt x="135317" y="17822"/>
                  </a:cubicBezTo>
                  <a:cubicBezTo>
                    <a:pt x="130762" y="33764"/>
                    <a:pt x="122412" y="52996"/>
                    <a:pt x="110518" y="67926"/>
                  </a:cubicBezTo>
                  <a:lnTo>
                    <a:pt x="110518" y="52237"/>
                  </a:lnTo>
                  <a:close/>
                  <a:moveTo>
                    <a:pt x="93564" y="86905"/>
                  </a:moveTo>
                  <a:cubicBezTo>
                    <a:pt x="71295" y="106390"/>
                    <a:pt x="51810" y="109173"/>
                    <a:pt x="41688" y="109173"/>
                  </a:cubicBezTo>
                  <a:cubicBezTo>
                    <a:pt x="26505" y="109173"/>
                    <a:pt x="18914" y="97786"/>
                    <a:pt x="18914" y="81591"/>
                  </a:cubicBezTo>
                  <a:cubicBezTo>
                    <a:pt x="18914" y="69191"/>
                    <a:pt x="25493" y="41862"/>
                    <a:pt x="33591" y="28956"/>
                  </a:cubicBezTo>
                  <a:cubicBezTo>
                    <a:pt x="45484" y="10483"/>
                    <a:pt x="59149" y="5675"/>
                    <a:pt x="68006" y="5675"/>
                  </a:cubicBezTo>
                  <a:cubicBezTo>
                    <a:pt x="93058" y="5675"/>
                    <a:pt x="93058" y="38825"/>
                    <a:pt x="93058" y="58563"/>
                  </a:cubicBezTo>
                  <a:cubicBezTo>
                    <a:pt x="93058" y="67926"/>
                    <a:pt x="93058" y="82603"/>
                    <a:pt x="93564" y="86905"/>
                  </a:cubicBez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4624E2A6-3C2D-F736-8D3F-22AF427D5B20}"/>
                </a:ext>
              </a:extLst>
            </p:cNvPr>
            <p:cNvSpPr/>
            <p:nvPr>
              <p:custDataLst>
                <p:tags r:id="rId19"/>
              </p:custDataLst>
            </p:nvPr>
          </p:nvSpPr>
          <p:spPr>
            <a:xfrm>
              <a:off x="7483165" y="5206122"/>
              <a:ext cx="53672" cy="119212"/>
            </a:xfrm>
            <a:custGeom>
              <a:avLst/>
              <a:gdLst>
                <a:gd name="connsiteX0" fmla="*/ 49261 w 53672"/>
                <a:gd name="connsiteY0" fmla="*/ 6841 h 119212"/>
                <a:gd name="connsiteX1" fmla="*/ 42175 w 53672"/>
                <a:gd name="connsiteY1" fmla="*/ 110 h 119212"/>
                <a:gd name="connsiteX2" fmla="*/ 32256 w 53672"/>
                <a:gd name="connsiteY2" fmla="*/ 9852 h 119212"/>
                <a:gd name="connsiteX3" fmla="*/ 39341 w 53672"/>
                <a:gd name="connsiteY3" fmla="*/ 16583 h 119212"/>
                <a:gd name="connsiteX4" fmla="*/ 49261 w 53672"/>
                <a:gd name="connsiteY4" fmla="*/ 6841 h 119212"/>
                <a:gd name="connsiteX5" fmla="*/ 13125 w 53672"/>
                <a:gd name="connsiteY5" fmla="*/ 96826 h 119212"/>
                <a:gd name="connsiteX6" fmla="*/ 11531 w 53672"/>
                <a:gd name="connsiteY6" fmla="*/ 104265 h 119212"/>
                <a:gd name="connsiteX7" fmla="*/ 28359 w 53672"/>
                <a:gd name="connsiteY7" fmla="*/ 119322 h 119212"/>
                <a:gd name="connsiteX8" fmla="*/ 53866 w 53672"/>
                <a:gd name="connsiteY8" fmla="*/ 92220 h 119212"/>
                <a:gd name="connsiteX9" fmla="*/ 51032 w 53672"/>
                <a:gd name="connsiteY9" fmla="*/ 89917 h 119212"/>
                <a:gd name="connsiteX10" fmla="*/ 47667 w 53672"/>
                <a:gd name="connsiteY10" fmla="*/ 92929 h 119212"/>
                <a:gd name="connsiteX11" fmla="*/ 28890 w 53672"/>
                <a:gd name="connsiteY11" fmla="*/ 114362 h 119212"/>
                <a:gd name="connsiteX12" fmla="*/ 24462 w 53672"/>
                <a:gd name="connsiteY12" fmla="*/ 108162 h 119212"/>
                <a:gd name="connsiteX13" fmla="*/ 27296 w 53672"/>
                <a:gd name="connsiteY13" fmla="*/ 96826 h 119212"/>
                <a:gd name="connsiteX14" fmla="*/ 32964 w 53672"/>
                <a:gd name="connsiteY14" fmla="*/ 82655 h 119212"/>
                <a:gd name="connsiteX15" fmla="*/ 41644 w 53672"/>
                <a:gd name="connsiteY15" fmla="*/ 60159 h 119212"/>
                <a:gd name="connsiteX16" fmla="*/ 42707 w 53672"/>
                <a:gd name="connsiteY16" fmla="*/ 54490 h 119212"/>
                <a:gd name="connsiteX17" fmla="*/ 25879 w 53672"/>
                <a:gd name="connsiteY17" fmla="*/ 39434 h 119212"/>
                <a:gd name="connsiteX18" fmla="*/ 194 w 53672"/>
                <a:gd name="connsiteY18" fmla="*/ 66535 h 119212"/>
                <a:gd name="connsiteX19" fmla="*/ 3206 w 53672"/>
                <a:gd name="connsiteY19" fmla="*/ 68838 h 119212"/>
                <a:gd name="connsiteX20" fmla="*/ 6394 w 53672"/>
                <a:gd name="connsiteY20" fmla="*/ 66004 h 119212"/>
                <a:gd name="connsiteX21" fmla="*/ 25348 w 53672"/>
                <a:gd name="connsiteY21" fmla="*/ 44394 h 119212"/>
                <a:gd name="connsiteX22" fmla="*/ 29776 w 53672"/>
                <a:gd name="connsiteY22" fmla="*/ 50593 h 119212"/>
                <a:gd name="connsiteX23" fmla="*/ 24285 w 53672"/>
                <a:gd name="connsiteY23" fmla="*/ 68307 h 119212"/>
                <a:gd name="connsiteX24" fmla="*/ 13125 w 53672"/>
                <a:gd name="connsiteY24" fmla="*/ 9682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61" y="6841"/>
                  </a:moveTo>
                  <a:cubicBezTo>
                    <a:pt x="49261" y="4007"/>
                    <a:pt x="47135" y="110"/>
                    <a:pt x="42175" y="110"/>
                  </a:cubicBezTo>
                  <a:cubicBezTo>
                    <a:pt x="37393" y="110"/>
                    <a:pt x="32256" y="4715"/>
                    <a:pt x="32256" y="9852"/>
                  </a:cubicBezTo>
                  <a:cubicBezTo>
                    <a:pt x="32256" y="12863"/>
                    <a:pt x="34559" y="16583"/>
                    <a:pt x="39341" y="16583"/>
                  </a:cubicBezTo>
                  <a:cubicBezTo>
                    <a:pt x="44478" y="16583"/>
                    <a:pt x="49261" y="11623"/>
                    <a:pt x="49261" y="6841"/>
                  </a:cubicBezTo>
                  <a:close/>
                  <a:moveTo>
                    <a:pt x="13125" y="96826"/>
                  </a:moveTo>
                  <a:cubicBezTo>
                    <a:pt x="12417" y="99128"/>
                    <a:pt x="11531" y="101254"/>
                    <a:pt x="11531" y="104265"/>
                  </a:cubicBezTo>
                  <a:cubicBezTo>
                    <a:pt x="11531" y="112591"/>
                    <a:pt x="18616" y="119322"/>
                    <a:pt x="28359" y="119322"/>
                  </a:cubicBezTo>
                  <a:cubicBezTo>
                    <a:pt x="46072" y="119322"/>
                    <a:pt x="53866" y="94877"/>
                    <a:pt x="53866" y="92220"/>
                  </a:cubicBezTo>
                  <a:cubicBezTo>
                    <a:pt x="53866" y="89917"/>
                    <a:pt x="51564" y="89917"/>
                    <a:pt x="51032" y="89917"/>
                  </a:cubicBezTo>
                  <a:cubicBezTo>
                    <a:pt x="48552" y="89917"/>
                    <a:pt x="48375" y="90980"/>
                    <a:pt x="47667" y="92929"/>
                  </a:cubicBezTo>
                  <a:cubicBezTo>
                    <a:pt x="43593" y="107100"/>
                    <a:pt x="35799" y="114362"/>
                    <a:pt x="28890" y="114362"/>
                  </a:cubicBezTo>
                  <a:cubicBezTo>
                    <a:pt x="25348" y="114362"/>
                    <a:pt x="24462" y="112059"/>
                    <a:pt x="24462" y="108162"/>
                  </a:cubicBezTo>
                  <a:cubicBezTo>
                    <a:pt x="24462" y="104088"/>
                    <a:pt x="25702" y="100723"/>
                    <a:pt x="27296" y="96826"/>
                  </a:cubicBezTo>
                  <a:cubicBezTo>
                    <a:pt x="29067" y="92043"/>
                    <a:pt x="31016" y="87260"/>
                    <a:pt x="32964" y="82655"/>
                  </a:cubicBezTo>
                  <a:cubicBezTo>
                    <a:pt x="34559" y="78404"/>
                    <a:pt x="40936" y="62284"/>
                    <a:pt x="41644" y="60159"/>
                  </a:cubicBezTo>
                  <a:cubicBezTo>
                    <a:pt x="42175" y="58387"/>
                    <a:pt x="42707" y="56262"/>
                    <a:pt x="42707" y="54490"/>
                  </a:cubicBezTo>
                  <a:cubicBezTo>
                    <a:pt x="42707" y="46165"/>
                    <a:pt x="35621" y="39434"/>
                    <a:pt x="25879" y="39434"/>
                  </a:cubicBezTo>
                  <a:cubicBezTo>
                    <a:pt x="8343" y="39434"/>
                    <a:pt x="194" y="63524"/>
                    <a:pt x="194" y="66535"/>
                  </a:cubicBezTo>
                  <a:cubicBezTo>
                    <a:pt x="194" y="68838"/>
                    <a:pt x="2674" y="68838"/>
                    <a:pt x="3206" y="68838"/>
                  </a:cubicBezTo>
                  <a:cubicBezTo>
                    <a:pt x="5685" y="68838"/>
                    <a:pt x="5863" y="67953"/>
                    <a:pt x="6394" y="66004"/>
                  </a:cubicBezTo>
                  <a:cubicBezTo>
                    <a:pt x="11000" y="50770"/>
                    <a:pt x="18794" y="44394"/>
                    <a:pt x="25348" y="44394"/>
                  </a:cubicBezTo>
                  <a:cubicBezTo>
                    <a:pt x="28182" y="44394"/>
                    <a:pt x="29776" y="45811"/>
                    <a:pt x="29776" y="50593"/>
                  </a:cubicBezTo>
                  <a:cubicBezTo>
                    <a:pt x="29776" y="54667"/>
                    <a:pt x="28713" y="57324"/>
                    <a:pt x="24285" y="68307"/>
                  </a:cubicBezTo>
                  <a:lnTo>
                    <a:pt x="13125" y="96826"/>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381A6CFC-E3A4-3A87-2B5C-B0B53DEF20B4}"/>
                </a:ext>
              </a:extLst>
            </p:cNvPr>
            <p:cNvSpPr/>
            <p:nvPr>
              <p:custDataLst>
                <p:tags r:id="rId20"/>
              </p:custDataLst>
            </p:nvPr>
          </p:nvSpPr>
          <p:spPr>
            <a:xfrm>
              <a:off x="7643548" y="5192736"/>
              <a:ext cx="168278" cy="59213"/>
            </a:xfrm>
            <a:custGeom>
              <a:avLst/>
              <a:gdLst>
                <a:gd name="connsiteX0" fmla="*/ 159876 w 168278"/>
                <a:gd name="connsiteY0" fmla="*/ 10230 h 59213"/>
                <a:gd name="connsiteX1" fmla="*/ 168479 w 168278"/>
                <a:gd name="connsiteY1" fmla="*/ 5169 h 59213"/>
                <a:gd name="connsiteX2" fmla="*/ 160129 w 168278"/>
                <a:gd name="connsiteY2" fmla="*/ 108 h 59213"/>
                <a:gd name="connsiteX3" fmla="*/ 8551 w 168278"/>
                <a:gd name="connsiteY3" fmla="*/ 108 h 59213"/>
                <a:gd name="connsiteX4" fmla="*/ 200 w 168278"/>
                <a:gd name="connsiteY4" fmla="*/ 5169 h 59213"/>
                <a:gd name="connsiteX5" fmla="*/ 8804 w 168278"/>
                <a:gd name="connsiteY5" fmla="*/ 10230 h 59213"/>
                <a:gd name="connsiteX6" fmla="*/ 159876 w 168278"/>
                <a:gd name="connsiteY6" fmla="*/ 10230 h 59213"/>
                <a:gd name="connsiteX7" fmla="*/ 160129 w 168278"/>
                <a:gd name="connsiteY7" fmla="*/ 59322 h 59213"/>
                <a:gd name="connsiteX8" fmla="*/ 168479 w 168278"/>
                <a:gd name="connsiteY8" fmla="*/ 54261 h 59213"/>
                <a:gd name="connsiteX9" fmla="*/ 159876 w 168278"/>
                <a:gd name="connsiteY9" fmla="*/ 49200 h 59213"/>
                <a:gd name="connsiteX10" fmla="*/ 8804 w 168278"/>
                <a:gd name="connsiteY10" fmla="*/ 49200 h 59213"/>
                <a:gd name="connsiteX11" fmla="*/ 200 w 168278"/>
                <a:gd name="connsiteY11" fmla="*/ 54261 h 59213"/>
                <a:gd name="connsiteX12" fmla="*/ 8551 w 168278"/>
                <a:gd name="connsiteY12" fmla="*/ 59322 h 59213"/>
                <a:gd name="connsiteX13" fmla="*/ 160129 w 168278"/>
                <a:gd name="connsiteY13" fmla="*/ 5932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6" y="10230"/>
                  </a:moveTo>
                  <a:cubicBezTo>
                    <a:pt x="163671" y="10230"/>
                    <a:pt x="168479" y="10230"/>
                    <a:pt x="168479" y="5169"/>
                  </a:cubicBezTo>
                  <a:cubicBezTo>
                    <a:pt x="168479" y="108"/>
                    <a:pt x="163671" y="108"/>
                    <a:pt x="160129" y="108"/>
                  </a:cubicBezTo>
                  <a:lnTo>
                    <a:pt x="8551" y="108"/>
                  </a:lnTo>
                  <a:cubicBezTo>
                    <a:pt x="5008" y="108"/>
                    <a:pt x="200" y="108"/>
                    <a:pt x="200" y="5169"/>
                  </a:cubicBezTo>
                  <a:cubicBezTo>
                    <a:pt x="200" y="10230"/>
                    <a:pt x="5008" y="10230"/>
                    <a:pt x="8804" y="10230"/>
                  </a:cubicBezTo>
                  <a:lnTo>
                    <a:pt x="159876" y="10230"/>
                  </a:lnTo>
                  <a:close/>
                  <a:moveTo>
                    <a:pt x="160129" y="59322"/>
                  </a:moveTo>
                  <a:cubicBezTo>
                    <a:pt x="163671" y="59322"/>
                    <a:pt x="168479" y="59322"/>
                    <a:pt x="168479" y="54261"/>
                  </a:cubicBezTo>
                  <a:cubicBezTo>
                    <a:pt x="168479" y="49200"/>
                    <a:pt x="163671" y="49200"/>
                    <a:pt x="159876" y="49200"/>
                  </a:cubicBezTo>
                  <a:lnTo>
                    <a:pt x="8804" y="49200"/>
                  </a:lnTo>
                  <a:cubicBezTo>
                    <a:pt x="5008" y="49200"/>
                    <a:pt x="200" y="49200"/>
                    <a:pt x="200" y="54261"/>
                  </a:cubicBezTo>
                  <a:cubicBezTo>
                    <a:pt x="200" y="59322"/>
                    <a:pt x="5008" y="59322"/>
                    <a:pt x="8551" y="59322"/>
                  </a:cubicBezTo>
                  <a:lnTo>
                    <a:pt x="160129" y="59322"/>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85680523-4B7A-DFB2-D97A-CFCB9FA4DCE6}"/>
                </a:ext>
              </a:extLst>
            </p:cNvPr>
            <p:cNvSpPr/>
            <p:nvPr>
              <p:custDataLst>
                <p:tags r:id="rId21"/>
              </p:custDataLst>
            </p:nvPr>
          </p:nvSpPr>
          <p:spPr>
            <a:xfrm>
              <a:off x="8130704" y="4984981"/>
              <a:ext cx="97930" cy="116150"/>
            </a:xfrm>
            <a:custGeom>
              <a:avLst/>
              <a:gdLst>
                <a:gd name="connsiteX0" fmla="*/ 21476 w 97930"/>
                <a:gd name="connsiteY0" fmla="*/ 49699 h 116150"/>
                <a:gd name="connsiteX1" fmla="*/ 52854 w 97930"/>
                <a:gd name="connsiteY1" fmla="*/ 5668 h 116150"/>
                <a:gd name="connsiteX2" fmla="*/ 81449 w 97930"/>
                <a:gd name="connsiteY2" fmla="*/ 49699 h 116150"/>
                <a:gd name="connsiteX3" fmla="*/ 21476 w 97930"/>
                <a:gd name="connsiteY3" fmla="*/ 49699 h 116150"/>
                <a:gd name="connsiteX4" fmla="*/ 21223 w 97930"/>
                <a:gd name="connsiteY4" fmla="*/ 55013 h 116150"/>
                <a:gd name="connsiteX5" fmla="*/ 91824 w 97930"/>
                <a:gd name="connsiteY5" fmla="*/ 55013 h 116150"/>
                <a:gd name="connsiteX6" fmla="*/ 98151 w 97930"/>
                <a:gd name="connsiteY6" fmla="*/ 49699 h 116150"/>
                <a:gd name="connsiteX7" fmla="*/ 52854 w 97930"/>
                <a:gd name="connsiteY7" fmla="*/ 101 h 116150"/>
                <a:gd name="connsiteX8" fmla="*/ 220 w 97930"/>
                <a:gd name="connsiteY8" fmla="*/ 57796 h 116150"/>
                <a:gd name="connsiteX9" fmla="*/ 55891 w 97930"/>
                <a:gd name="connsiteY9" fmla="*/ 116251 h 116150"/>
                <a:gd name="connsiteX10" fmla="*/ 98151 w 97930"/>
                <a:gd name="connsiteY10" fmla="*/ 83355 h 116150"/>
                <a:gd name="connsiteX11" fmla="*/ 94861 w 97930"/>
                <a:gd name="connsiteY11" fmla="*/ 80318 h 116150"/>
                <a:gd name="connsiteX12" fmla="*/ 91571 w 97930"/>
                <a:gd name="connsiteY12" fmla="*/ 83861 h 116150"/>
                <a:gd name="connsiteX13" fmla="*/ 57409 w 97930"/>
                <a:gd name="connsiteY13" fmla="*/ 109925 h 116150"/>
                <a:gd name="connsiteX14" fmla="*/ 28815 w 97930"/>
                <a:gd name="connsiteY14" fmla="*/ 92970 h 116150"/>
                <a:gd name="connsiteX15" fmla="*/ 21223 w 97930"/>
                <a:gd name="connsiteY15" fmla="*/ 5501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76" y="49699"/>
                  </a:moveTo>
                  <a:cubicBezTo>
                    <a:pt x="22994" y="11994"/>
                    <a:pt x="44251" y="5668"/>
                    <a:pt x="52854" y="5668"/>
                  </a:cubicBezTo>
                  <a:cubicBezTo>
                    <a:pt x="78919" y="5668"/>
                    <a:pt x="81449" y="39830"/>
                    <a:pt x="81449" y="49699"/>
                  </a:cubicBezTo>
                  <a:lnTo>
                    <a:pt x="21476" y="49699"/>
                  </a:lnTo>
                  <a:close/>
                  <a:moveTo>
                    <a:pt x="21223" y="55013"/>
                  </a:moveTo>
                  <a:lnTo>
                    <a:pt x="91824" y="55013"/>
                  </a:lnTo>
                  <a:cubicBezTo>
                    <a:pt x="97391" y="55013"/>
                    <a:pt x="98151" y="55013"/>
                    <a:pt x="98151" y="49699"/>
                  </a:cubicBezTo>
                  <a:cubicBezTo>
                    <a:pt x="98151" y="24647"/>
                    <a:pt x="84486" y="101"/>
                    <a:pt x="52854" y="101"/>
                  </a:cubicBezTo>
                  <a:cubicBezTo>
                    <a:pt x="23501" y="101"/>
                    <a:pt x="220" y="26165"/>
                    <a:pt x="220" y="57796"/>
                  </a:cubicBezTo>
                  <a:cubicBezTo>
                    <a:pt x="220" y="91705"/>
                    <a:pt x="26790" y="116251"/>
                    <a:pt x="55891" y="116251"/>
                  </a:cubicBezTo>
                  <a:cubicBezTo>
                    <a:pt x="86763" y="116251"/>
                    <a:pt x="98151" y="88163"/>
                    <a:pt x="98151" y="83355"/>
                  </a:cubicBezTo>
                  <a:cubicBezTo>
                    <a:pt x="98151" y="80824"/>
                    <a:pt x="96126" y="80318"/>
                    <a:pt x="94861" y="80318"/>
                  </a:cubicBezTo>
                  <a:cubicBezTo>
                    <a:pt x="92583" y="80318"/>
                    <a:pt x="92077" y="81836"/>
                    <a:pt x="91571" y="83861"/>
                  </a:cubicBezTo>
                  <a:cubicBezTo>
                    <a:pt x="82714" y="109925"/>
                    <a:pt x="59940" y="109925"/>
                    <a:pt x="57409" y="109925"/>
                  </a:cubicBezTo>
                  <a:cubicBezTo>
                    <a:pt x="44757" y="109925"/>
                    <a:pt x="34635" y="102333"/>
                    <a:pt x="28815" y="92970"/>
                  </a:cubicBezTo>
                  <a:cubicBezTo>
                    <a:pt x="21223" y="80824"/>
                    <a:pt x="21223" y="64123"/>
                    <a:pt x="21223" y="55013"/>
                  </a:cubicBez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6DF78722-B6AD-C58E-152E-C4107B288BC5}"/>
                </a:ext>
              </a:extLst>
            </p:cNvPr>
            <p:cNvSpPr/>
            <p:nvPr>
              <p:custDataLst>
                <p:tags r:id="rId22"/>
              </p:custDataLst>
            </p:nvPr>
          </p:nvSpPr>
          <p:spPr>
            <a:xfrm>
              <a:off x="8239122" y="4989283"/>
              <a:ext cx="127537" cy="109065"/>
            </a:xfrm>
            <a:custGeom>
              <a:avLst/>
              <a:gdLst>
                <a:gd name="connsiteX0" fmla="*/ 69813 w 127537"/>
                <a:gd name="connsiteY0" fmla="*/ 49699 h 109065"/>
                <a:gd name="connsiteX1" fmla="*/ 93094 w 127537"/>
                <a:gd name="connsiteY1" fmla="*/ 21104 h 109065"/>
                <a:gd name="connsiteX2" fmla="*/ 123207 w 127537"/>
                <a:gd name="connsiteY2" fmla="*/ 7945 h 109065"/>
                <a:gd name="connsiteX3" fmla="*/ 123207 w 127537"/>
                <a:gd name="connsiteY3" fmla="*/ 101 h 109065"/>
                <a:gd name="connsiteX4" fmla="*/ 102457 w 127537"/>
                <a:gd name="connsiteY4" fmla="*/ 860 h 109065"/>
                <a:gd name="connsiteX5" fmla="*/ 78164 w 127537"/>
                <a:gd name="connsiteY5" fmla="*/ 101 h 109065"/>
                <a:gd name="connsiteX6" fmla="*/ 78164 w 127537"/>
                <a:gd name="connsiteY6" fmla="*/ 7945 h 109065"/>
                <a:gd name="connsiteX7" fmla="*/ 85502 w 127537"/>
                <a:gd name="connsiteY7" fmla="*/ 15790 h 109065"/>
                <a:gd name="connsiteX8" fmla="*/ 81707 w 127537"/>
                <a:gd name="connsiteY8" fmla="*/ 24647 h 109065"/>
                <a:gd name="connsiteX9" fmla="*/ 66018 w 127537"/>
                <a:gd name="connsiteY9" fmla="*/ 44385 h 109065"/>
                <a:gd name="connsiteX10" fmla="*/ 46280 w 127537"/>
                <a:gd name="connsiteY10" fmla="*/ 18826 h 109065"/>
                <a:gd name="connsiteX11" fmla="*/ 44002 w 127537"/>
                <a:gd name="connsiteY11" fmla="*/ 14272 h 109065"/>
                <a:gd name="connsiteX12" fmla="*/ 52859 w 127537"/>
                <a:gd name="connsiteY12" fmla="*/ 7945 h 109065"/>
                <a:gd name="connsiteX13" fmla="*/ 52859 w 127537"/>
                <a:gd name="connsiteY13" fmla="*/ 101 h 109065"/>
                <a:gd name="connsiteX14" fmla="*/ 25529 w 127537"/>
                <a:gd name="connsiteY14" fmla="*/ 860 h 109065"/>
                <a:gd name="connsiteX15" fmla="*/ 1490 w 127537"/>
                <a:gd name="connsiteY15" fmla="*/ 101 h 109065"/>
                <a:gd name="connsiteX16" fmla="*/ 1490 w 127537"/>
                <a:gd name="connsiteY16" fmla="*/ 7945 h 109065"/>
                <a:gd name="connsiteX17" fmla="*/ 31350 w 127537"/>
                <a:gd name="connsiteY17" fmla="*/ 23381 h 109065"/>
                <a:gd name="connsiteX18" fmla="*/ 56402 w 127537"/>
                <a:gd name="connsiteY18" fmla="*/ 56025 h 109065"/>
                <a:gd name="connsiteX19" fmla="*/ 32615 w 127537"/>
                <a:gd name="connsiteY19" fmla="*/ 86138 h 109065"/>
                <a:gd name="connsiteX20" fmla="*/ 224 w 127537"/>
                <a:gd name="connsiteY20" fmla="*/ 101321 h 109065"/>
                <a:gd name="connsiteX21" fmla="*/ 224 w 127537"/>
                <a:gd name="connsiteY21" fmla="*/ 109166 h 109065"/>
                <a:gd name="connsiteX22" fmla="*/ 21227 w 127537"/>
                <a:gd name="connsiteY22" fmla="*/ 108407 h 109065"/>
                <a:gd name="connsiteX23" fmla="*/ 45267 w 127537"/>
                <a:gd name="connsiteY23" fmla="*/ 109166 h 109065"/>
                <a:gd name="connsiteX24" fmla="*/ 45267 w 127537"/>
                <a:gd name="connsiteY24" fmla="*/ 101321 h 109065"/>
                <a:gd name="connsiteX25" fmla="*/ 37929 w 127537"/>
                <a:gd name="connsiteY25" fmla="*/ 93477 h 109065"/>
                <a:gd name="connsiteX26" fmla="*/ 60703 w 127537"/>
                <a:gd name="connsiteY26" fmla="*/ 61339 h 109065"/>
                <a:gd name="connsiteX27" fmla="*/ 79935 w 127537"/>
                <a:gd name="connsiteY27" fmla="*/ 86644 h 109065"/>
                <a:gd name="connsiteX28" fmla="*/ 85249 w 127537"/>
                <a:gd name="connsiteY28" fmla="*/ 94995 h 109065"/>
                <a:gd name="connsiteX29" fmla="*/ 76140 w 127537"/>
                <a:gd name="connsiteY29" fmla="*/ 101321 h 109065"/>
                <a:gd name="connsiteX30" fmla="*/ 76140 w 127537"/>
                <a:gd name="connsiteY30" fmla="*/ 109166 h 109065"/>
                <a:gd name="connsiteX31" fmla="*/ 103469 w 127537"/>
                <a:gd name="connsiteY31" fmla="*/ 108407 h 109065"/>
                <a:gd name="connsiteX32" fmla="*/ 127762 w 127537"/>
                <a:gd name="connsiteY32" fmla="*/ 109166 h 109065"/>
                <a:gd name="connsiteX33" fmla="*/ 127762 w 127537"/>
                <a:gd name="connsiteY33" fmla="*/ 101321 h 109065"/>
                <a:gd name="connsiteX34" fmla="*/ 103722 w 127537"/>
                <a:gd name="connsiteY34" fmla="*/ 93477 h 109065"/>
                <a:gd name="connsiteX35" fmla="*/ 69813 w 127537"/>
                <a:gd name="connsiteY35" fmla="*/ 4969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13" y="49699"/>
                  </a:moveTo>
                  <a:cubicBezTo>
                    <a:pt x="77405" y="40083"/>
                    <a:pt x="87021" y="27683"/>
                    <a:pt x="93094" y="21104"/>
                  </a:cubicBezTo>
                  <a:cubicBezTo>
                    <a:pt x="100939" y="11994"/>
                    <a:pt x="111314" y="8198"/>
                    <a:pt x="123207" y="7945"/>
                  </a:cubicBezTo>
                  <a:lnTo>
                    <a:pt x="123207" y="101"/>
                  </a:lnTo>
                  <a:cubicBezTo>
                    <a:pt x="116628" y="607"/>
                    <a:pt x="109036" y="860"/>
                    <a:pt x="102457" y="860"/>
                  </a:cubicBezTo>
                  <a:cubicBezTo>
                    <a:pt x="94865" y="860"/>
                    <a:pt x="81454" y="354"/>
                    <a:pt x="78164" y="101"/>
                  </a:cubicBezTo>
                  <a:lnTo>
                    <a:pt x="78164" y="7945"/>
                  </a:lnTo>
                  <a:cubicBezTo>
                    <a:pt x="83478" y="8451"/>
                    <a:pt x="85502" y="11741"/>
                    <a:pt x="85502" y="15790"/>
                  </a:cubicBezTo>
                  <a:cubicBezTo>
                    <a:pt x="85502" y="19839"/>
                    <a:pt x="82972" y="23128"/>
                    <a:pt x="81707" y="24647"/>
                  </a:cubicBezTo>
                  <a:lnTo>
                    <a:pt x="66018" y="44385"/>
                  </a:lnTo>
                  <a:lnTo>
                    <a:pt x="46280" y="18826"/>
                  </a:lnTo>
                  <a:cubicBezTo>
                    <a:pt x="44002" y="16296"/>
                    <a:pt x="44002" y="15790"/>
                    <a:pt x="44002" y="14272"/>
                  </a:cubicBezTo>
                  <a:cubicBezTo>
                    <a:pt x="44002" y="10476"/>
                    <a:pt x="47798" y="8198"/>
                    <a:pt x="52859" y="7945"/>
                  </a:cubicBezTo>
                  <a:lnTo>
                    <a:pt x="52859" y="101"/>
                  </a:lnTo>
                  <a:cubicBezTo>
                    <a:pt x="46280" y="354"/>
                    <a:pt x="29578" y="860"/>
                    <a:pt x="25529" y="860"/>
                  </a:cubicBezTo>
                  <a:cubicBezTo>
                    <a:pt x="20215" y="860"/>
                    <a:pt x="8322" y="607"/>
                    <a:pt x="1490" y="101"/>
                  </a:cubicBezTo>
                  <a:lnTo>
                    <a:pt x="1490" y="7945"/>
                  </a:lnTo>
                  <a:cubicBezTo>
                    <a:pt x="19203" y="7945"/>
                    <a:pt x="19456" y="8198"/>
                    <a:pt x="31350" y="23381"/>
                  </a:cubicBezTo>
                  <a:lnTo>
                    <a:pt x="56402" y="56025"/>
                  </a:lnTo>
                  <a:lnTo>
                    <a:pt x="32615" y="86138"/>
                  </a:lnTo>
                  <a:cubicBezTo>
                    <a:pt x="20468" y="100815"/>
                    <a:pt x="5538" y="101321"/>
                    <a:pt x="224" y="101321"/>
                  </a:cubicBezTo>
                  <a:lnTo>
                    <a:pt x="224" y="109166"/>
                  </a:lnTo>
                  <a:cubicBezTo>
                    <a:pt x="6804" y="108660"/>
                    <a:pt x="14648" y="108407"/>
                    <a:pt x="21227" y="108407"/>
                  </a:cubicBezTo>
                  <a:cubicBezTo>
                    <a:pt x="28566" y="108407"/>
                    <a:pt x="39194" y="108913"/>
                    <a:pt x="45267" y="109166"/>
                  </a:cubicBezTo>
                  <a:lnTo>
                    <a:pt x="45267" y="101321"/>
                  </a:lnTo>
                  <a:cubicBezTo>
                    <a:pt x="39700" y="100562"/>
                    <a:pt x="37929" y="97272"/>
                    <a:pt x="37929" y="93477"/>
                  </a:cubicBezTo>
                  <a:cubicBezTo>
                    <a:pt x="37929" y="87909"/>
                    <a:pt x="45267" y="79559"/>
                    <a:pt x="60703" y="61339"/>
                  </a:cubicBezTo>
                  <a:lnTo>
                    <a:pt x="79935" y="86644"/>
                  </a:lnTo>
                  <a:cubicBezTo>
                    <a:pt x="81960" y="89428"/>
                    <a:pt x="85249" y="93477"/>
                    <a:pt x="85249" y="94995"/>
                  </a:cubicBezTo>
                  <a:cubicBezTo>
                    <a:pt x="85249" y="97272"/>
                    <a:pt x="82972" y="101068"/>
                    <a:pt x="76140" y="101321"/>
                  </a:cubicBezTo>
                  <a:lnTo>
                    <a:pt x="76140" y="109166"/>
                  </a:lnTo>
                  <a:cubicBezTo>
                    <a:pt x="83731" y="108913"/>
                    <a:pt x="97902" y="108407"/>
                    <a:pt x="103469" y="108407"/>
                  </a:cubicBezTo>
                  <a:cubicBezTo>
                    <a:pt x="110301" y="108407"/>
                    <a:pt x="120170" y="108660"/>
                    <a:pt x="127762" y="109166"/>
                  </a:cubicBezTo>
                  <a:lnTo>
                    <a:pt x="127762" y="101321"/>
                  </a:lnTo>
                  <a:cubicBezTo>
                    <a:pt x="114097" y="101321"/>
                    <a:pt x="109542" y="100815"/>
                    <a:pt x="103722" y="93477"/>
                  </a:cubicBezTo>
                  <a:lnTo>
                    <a:pt x="69813" y="49699"/>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727E620A-0437-FB4E-291A-366733B7814C}"/>
                </a:ext>
              </a:extLst>
            </p:cNvPr>
            <p:cNvSpPr/>
            <p:nvPr>
              <p:custDataLst>
                <p:tags r:id="rId23"/>
              </p:custDataLst>
            </p:nvPr>
          </p:nvSpPr>
          <p:spPr>
            <a:xfrm>
              <a:off x="8376726" y="4986499"/>
              <a:ext cx="124754" cy="160940"/>
            </a:xfrm>
            <a:custGeom>
              <a:avLst/>
              <a:gdLst>
                <a:gd name="connsiteX0" fmla="*/ 36669 w 124754"/>
                <a:gd name="connsiteY0" fmla="*/ 16802 h 160940"/>
                <a:gd name="connsiteX1" fmla="*/ 36669 w 124754"/>
                <a:gd name="connsiteY1" fmla="*/ 101 h 160940"/>
                <a:gd name="connsiteX2" fmla="*/ 230 w 124754"/>
                <a:gd name="connsiteY2" fmla="*/ 2884 h 160940"/>
                <a:gd name="connsiteX3" fmla="*/ 230 w 124754"/>
                <a:gd name="connsiteY3" fmla="*/ 10729 h 160940"/>
                <a:gd name="connsiteX4" fmla="*/ 19968 w 124754"/>
                <a:gd name="connsiteY4" fmla="*/ 23381 h 160940"/>
                <a:gd name="connsiteX5" fmla="*/ 19968 w 124754"/>
                <a:gd name="connsiteY5" fmla="*/ 141809 h 160940"/>
                <a:gd name="connsiteX6" fmla="*/ 230 w 124754"/>
                <a:gd name="connsiteY6" fmla="*/ 153197 h 160940"/>
                <a:gd name="connsiteX7" fmla="*/ 230 w 124754"/>
                <a:gd name="connsiteY7" fmla="*/ 161041 h 160940"/>
                <a:gd name="connsiteX8" fmla="*/ 28571 w 124754"/>
                <a:gd name="connsiteY8" fmla="*/ 160282 h 160940"/>
                <a:gd name="connsiteX9" fmla="*/ 57166 w 124754"/>
                <a:gd name="connsiteY9" fmla="*/ 161041 h 160940"/>
                <a:gd name="connsiteX10" fmla="*/ 57166 w 124754"/>
                <a:gd name="connsiteY10" fmla="*/ 153197 h 160940"/>
                <a:gd name="connsiteX11" fmla="*/ 37428 w 124754"/>
                <a:gd name="connsiteY11" fmla="*/ 141809 h 160940"/>
                <a:gd name="connsiteX12" fmla="*/ 37428 w 124754"/>
                <a:gd name="connsiteY12" fmla="*/ 99297 h 160940"/>
                <a:gd name="connsiteX13" fmla="*/ 37428 w 124754"/>
                <a:gd name="connsiteY13" fmla="*/ 97019 h 160940"/>
                <a:gd name="connsiteX14" fmla="*/ 68553 w 124754"/>
                <a:gd name="connsiteY14" fmla="*/ 114733 h 160940"/>
                <a:gd name="connsiteX15" fmla="*/ 124984 w 124754"/>
                <a:gd name="connsiteY15" fmla="*/ 57290 h 160940"/>
                <a:gd name="connsiteX16" fmla="*/ 72096 w 124754"/>
                <a:gd name="connsiteY16" fmla="*/ 101 h 160940"/>
                <a:gd name="connsiteX17" fmla="*/ 36669 w 124754"/>
                <a:gd name="connsiteY17" fmla="*/ 16802 h 160940"/>
                <a:gd name="connsiteX18" fmla="*/ 37428 w 124754"/>
                <a:gd name="connsiteY18" fmla="*/ 83101 h 160940"/>
                <a:gd name="connsiteX19" fmla="*/ 37428 w 124754"/>
                <a:gd name="connsiteY19" fmla="*/ 26671 h 160940"/>
                <a:gd name="connsiteX20" fmla="*/ 70072 w 124754"/>
                <a:gd name="connsiteY20" fmla="*/ 6427 h 160940"/>
                <a:gd name="connsiteX21" fmla="*/ 103980 w 124754"/>
                <a:gd name="connsiteY21" fmla="*/ 57290 h 160940"/>
                <a:gd name="connsiteX22" fmla="*/ 67541 w 124754"/>
                <a:gd name="connsiteY22" fmla="*/ 109166 h 160940"/>
                <a:gd name="connsiteX23" fmla="*/ 40971 w 124754"/>
                <a:gd name="connsiteY23" fmla="*/ 93730 h 160940"/>
                <a:gd name="connsiteX24" fmla="*/ 37428 w 124754"/>
                <a:gd name="connsiteY24" fmla="*/ 8310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0940">
                  <a:moveTo>
                    <a:pt x="36669" y="16802"/>
                  </a:moveTo>
                  <a:lnTo>
                    <a:pt x="36669" y="101"/>
                  </a:lnTo>
                  <a:lnTo>
                    <a:pt x="230" y="2884"/>
                  </a:lnTo>
                  <a:lnTo>
                    <a:pt x="230" y="10729"/>
                  </a:lnTo>
                  <a:cubicBezTo>
                    <a:pt x="18196" y="10729"/>
                    <a:pt x="19968" y="12247"/>
                    <a:pt x="19968" y="23381"/>
                  </a:cubicBezTo>
                  <a:lnTo>
                    <a:pt x="19968" y="141809"/>
                  </a:lnTo>
                  <a:cubicBezTo>
                    <a:pt x="19968" y="153197"/>
                    <a:pt x="17184" y="153197"/>
                    <a:pt x="230" y="153197"/>
                  </a:cubicBezTo>
                  <a:lnTo>
                    <a:pt x="230" y="161041"/>
                  </a:lnTo>
                  <a:cubicBezTo>
                    <a:pt x="8833" y="160788"/>
                    <a:pt x="21992" y="160282"/>
                    <a:pt x="28571" y="160282"/>
                  </a:cubicBezTo>
                  <a:cubicBezTo>
                    <a:pt x="35404" y="160282"/>
                    <a:pt x="48309" y="160788"/>
                    <a:pt x="57166" y="161041"/>
                  </a:cubicBezTo>
                  <a:lnTo>
                    <a:pt x="57166" y="153197"/>
                  </a:lnTo>
                  <a:cubicBezTo>
                    <a:pt x="40212" y="153197"/>
                    <a:pt x="37428" y="153197"/>
                    <a:pt x="37428" y="141809"/>
                  </a:cubicBezTo>
                  <a:lnTo>
                    <a:pt x="37428" y="99297"/>
                  </a:lnTo>
                  <a:lnTo>
                    <a:pt x="37428" y="97019"/>
                  </a:lnTo>
                  <a:cubicBezTo>
                    <a:pt x="38693" y="101068"/>
                    <a:pt x="49321" y="114733"/>
                    <a:pt x="68553" y="114733"/>
                  </a:cubicBezTo>
                  <a:cubicBezTo>
                    <a:pt x="98666" y="114733"/>
                    <a:pt x="124984" y="89934"/>
                    <a:pt x="124984" y="57290"/>
                  </a:cubicBezTo>
                  <a:cubicBezTo>
                    <a:pt x="124984" y="25153"/>
                    <a:pt x="100438" y="101"/>
                    <a:pt x="72096" y="101"/>
                  </a:cubicBezTo>
                  <a:cubicBezTo>
                    <a:pt x="52358" y="101"/>
                    <a:pt x="41730" y="11235"/>
                    <a:pt x="36669" y="16802"/>
                  </a:cubicBezTo>
                  <a:close/>
                  <a:moveTo>
                    <a:pt x="37428" y="83101"/>
                  </a:moveTo>
                  <a:lnTo>
                    <a:pt x="37428" y="26671"/>
                  </a:lnTo>
                  <a:cubicBezTo>
                    <a:pt x="44767" y="13765"/>
                    <a:pt x="57166" y="6427"/>
                    <a:pt x="70072" y="6427"/>
                  </a:cubicBezTo>
                  <a:cubicBezTo>
                    <a:pt x="88544" y="6427"/>
                    <a:pt x="103980" y="28695"/>
                    <a:pt x="103980" y="57290"/>
                  </a:cubicBezTo>
                  <a:cubicBezTo>
                    <a:pt x="103980" y="87909"/>
                    <a:pt x="86267" y="109166"/>
                    <a:pt x="67541" y="109166"/>
                  </a:cubicBezTo>
                  <a:cubicBezTo>
                    <a:pt x="57419" y="109166"/>
                    <a:pt x="47803" y="104105"/>
                    <a:pt x="40971" y="93730"/>
                  </a:cubicBezTo>
                  <a:cubicBezTo>
                    <a:pt x="37428" y="88416"/>
                    <a:pt x="37428" y="88163"/>
                    <a:pt x="37428" y="83101"/>
                  </a:cubicBez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1F15C7C2-6A75-C756-39CC-3581AA72071B}"/>
                </a:ext>
              </a:extLst>
            </p:cNvPr>
            <p:cNvSpPr/>
            <p:nvPr>
              <p:custDataLst>
                <p:tags r:id="rId24"/>
              </p:custDataLst>
            </p:nvPr>
          </p:nvSpPr>
          <p:spPr>
            <a:xfrm>
              <a:off x="8590863" y="4883253"/>
              <a:ext cx="66046" cy="303408"/>
            </a:xfrm>
            <a:custGeom>
              <a:avLst/>
              <a:gdLst>
                <a:gd name="connsiteX0" fmla="*/ 66283 w 66046"/>
                <a:gd name="connsiteY0" fmla="*/ 300970 h 303408"/>
                <a:gd name="connsiteX1" fmla="*/ 65271 w 66046"/>
                <a:gd name="connsiteY1" fmla="*/ 298693 h 303408"/>
                <a:gd name="connsiteX2" fmla="*/ 25795 w 66046"/>
                <a:gd name="connsiteY2" fmla="*/ 224549 h 303408"/>
                <a:gd name="connsiteX3" fmla="*/ 17697 w 66046"/>
                <a:gd name="connsiteY3" fmla="*/ 151923 h 303408"/>
                <a:gd name="connsiteX4" fmla="*/ 64006 w 66046"/>
                <a:gd name="connsiteY4" fmla="*/ 5913 h 303408"/>
                <a:gd name="connsiteX5" fmla="*/ 66283 w 66046"/>
                <a:gd name="connsiteY5" fmla="*/ 2623 h 303408"/>
                <a:gd name="connsiteX6" fmla="*/ 63246 w 66046"/>
                <a:gd name="connsiteY6" fmla="*/ 93 h 303408"/>
                <a:gd name="connsiteX7" fmla="*/ 42496 w 66046"/>
                <a:gd name="connsiteY7" fmla="*/ 19071 h 303408"/>
                <a:gd name="connsiteX8" fmla="*/ 237 w 66046"/>
                <a:gd name="connsiteY8" fmla="*/ 151670 h 303408"/>
                <a:gd name="connsiteX9" fmla="*/ 39713 w 66046"/>
                <a:gd name="connsiteY9" fmla="*/ 281232 h 303408"/>
                <a:gd name="connsiteX10" fmla="*/ 63246 w 66046"/>
                <a:gd name="connsiteY10" fmla="*/ 303501 h 303408"/>
                <a:gd name="connsiteX11" fmla="*/ 66283 w 66046"/>
                <a:gd name="connsiteY11" fmla="*/ 300970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3408">
                  <a:moveTo>
                    <a:pt x="66283" y="300970"/>
                  </a:moveTo>
                  <a:cubicBezTo>
                    <a:pt x="66283" y="299958"/>
                    <a:pt x="65777" y="299452"/>
                    <a:pt x="65271" y="298693"/>
                  </a:cubicBezTo>
                  <a:cubicBezTo>
                    <a:pt x="53630" y="286293"/>
                    <a:pt x="36423" y="265796"/>
                    <a:pt x="25795" y="224549"/>
                  </a:cubicBezTo>
                  <a:cubicBezTo>
                    <a:pt x="19975" y="201521"/>
                    <a:pt x="17697" y="175457"/>
                    <a:pt x="17697" y="151923"/>
                  </a:cubicBezTo>
                  <a:cubicBezTo>
                    <a:pt x="17697" y="85371"/>
                    <a:pt x="33639" y="38809"/>
                    <a:pt x="64006" y="5913"/>
                  </a:cubicBezTo>
                  <a:cubicBezTo>
                    <a:pt x="66283" y="3635"/>
                    <a:pt x="66283" y="3129"/>
                    <a:pt x="66283" y="2623"/>
                  </a:cubicBezTo>
                  <a:cubicBezTo>
                    <a:pt x="66283" y="93"/>
                    <a:pt x="64259" y="93"/>
                    <a:pt x="63246" y="93"/>
                  </a:cubicBezTo>
                  <a:cubicBezTo>
                    <a:pt x="59451" y="93"/>
                    <a:pt x="45786" y="15276"/>
                    <a:pt x="42496" y="19071"/>
                  </a:cubicBezTo>
                  <a:cubicBezTo>
                    <a:pt x="16685" y="49691"/>
                    <a:pt x="237" y="95240"/>
                    <a:pt x="237" y="151670"/>
                  </a:cubicBezTo>
                  <a:cubicBezTo>
                    <a:pt x="237" y="187604"/>
                    <a:pt x="6563" y="238467"/>
                    <a:pt x="39713" y="281232"/>
                  </a:cubicBezTo>
                  <a:cubicBezTo>
                    <a:pt x="42243" y="284269"/>
                    <a:pt x="58692" y="303501"/>
                    <a:pt x="63246" y="303501"/>
                  </a:cubicBezTo>
                  <a:cubicBezTo>
                    <a:pt x="64259" y="303501"/>
                    <a:pt x="66283" y="303501"/>
                    <a:pt x="66283" y="300970"/>
                  </a:cubicBez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34DEF536-12FC-A7CA-75E4-68F4B1079919}"/>
                </a:ext>
              </a:extLst>
            </p:cNvPr>
            <p:cNvSpPr/>
            <p:nvPr>
              <p:custDataLst>
                <p:tags r:id="rId25"/>
              </p:custDataLst>
            </p:nvPr>
          </p:nvSpPr>
          <p:spPr>
            <a:xfrm>
              <a:off x="8676479" y="4983969"/>
              <a:ext cx="155626" cy="116403"/>
            </a:xfrm>
            <a:custGeom>
              <a:avLst/>
              <a:gdLst>
                <a:gd name="connsiteX0" fmla="*/ 134611 w 155626"/>
                <a:gd name="connsiteY0" fmla="*/ 34263 h 116403"/>
                <a:gd name="connsiteX1" fmla="*/ 139419 w 155626"/>
                <a:gd name="connsiteY1" fmla="*/ 13259 h 116403"/>
                <a:gd name="connsiteX2" fmla="*/ 127526 w 155626"/>
                <a:gd name="connsiteY2" fmla="*/ 2125 h 116403"/>
                <a:gd name="connsiteX3" fmla="*/ 110825 w 155626"/>
                <a:gd name="connsiteY3" fmla="*/ 15537 h 116403"/>
                <a:gd name="connsiteX4" fmla="*/ 96401 w 155626"/>
                <a:gd name="connsiteY4" fmla="*/ 73232 h 116403"/>
                <a:gd name="connsiteX5" fmla="*/ 92605 w 155626"/>
                <a:gd name="connsiteY5" fmla="*/ 90946 h 116403"/>
                <a:gd name="connsiteX6" fmla="*/ 65275 w 155626"/>
                <a:gd name="connsiteY6" fmla="*/ 107394 h 116403"/>
                <a:gd name="connsiteX7" fmla="*/ 50092 w 155626"/>
                <a:gd name="connsiteY7" fmla="*/ 88922 h 116403"/>
                <a:gd name="connsiteX8" fmla="*/ 65022 w 155626"/>
                <a:gd name="connsiteY8" fmla="*/ 35528 h 116403"/>
                <a:gd name="connsiteX9" fmla="*/ 68312 w 155626"/>
                <a:gd name="connsiteY9" fmla="*/ 22875 h 116403"/>
                <a:gd name="connsiteX10" fmla="*/ 39717 w 155626"/>
                <a:gd name="connsiteY10" fmla="*/ 101 h 116403"/>
                <a:gd name="connsiteX11" fmla="*/ 241 w 155626"/>
                <a:gd name="connsiteY11" fmla="*/ 39577 h 116403"/>
                <a:gd name="connsiteX12" fmla="*/ 6315 w 155626"/>
                <a:gd name="connsiteY12" fmla="*/ 43119 h 116403"/>
                <a:gd name="connsiteX13" fmla="*/ 12135 w 155626"/>
                <a:gd name="connsiteY13" fmla="*/ 39830 h 116403"/>
                <a:gd name="connsiteX14" fmla="*/ 38199 w 155626"/>
                <a:gd name="connsiteY14" fmla="*/ 9211 h 116403"/>
                <a:gd name="connsiteX15" fmla="*/ 42501 w 155626"/>
                <a:gd name="connsiteY15" fmla="*/ 14525 h 116403"/>
                <a:gd name="connsiteX16" fmla="*/ 38452 w 155626"/>
                <a:gd name="connsiteY16" fmla="*/ 30467 h 116403"/>
                <a:gd name="connsiteX17" fmla="*/ 23016 w 155626"/>
                <a:gd name="connsiteY17" fmla="*/ 83608 h 116403"/>
                <a:gd name="connsiteX18" fmla="*/ 63251 w 155626"/>
                <a:gd name="connsiteY18" fmla="*/ 116504 h 116403"/>
                <a:gd name="connsiteX19" fmla="*/ 95388 w 155626"/>
                <a:gd name="connsiteY19" fmla="*/ 102586 h 116403"/>
                <a:gd name="connsiteX20" fmla="*/ 124236 w 155626"/>
                <a:gd name="connsiteY20" fmla="*/ 116504 h 116403"/>
                <a:gd name="connsiteX21" fmla="*/ 146252 w 155626"/>
                <a:gd name="connsiteY21" fmla="*/ 102080 h 116403"/>
                <a:gd name="connsiteX22" fmla="*/ 155868 w 155626"/>
                <a:gd name="connsiteY22" fmla="*/ 77028 h 116403"/>
                <a:gd name="connsiteX23" fmla="*/ 149794 w 155626"/>
                <a:gd name="connsiteY23" fmla="*/ 73486 h 116403"/>
                <a:gd name="connsiteX24" fmla="*/ 144733 w 155626"/>
                <a:gd name="connsiteY24" fmla="*/ 74751 h 116403"/>
                <a:gd name="connsiteX25" fmla="*/ 142709 w 155626"/>
                <a:gd name="connsiteY25" fmla="*/ 82089 h 116403"/>
                <a:gd name="connsiteX26" fmla="*/ 125502 w 155626"/>
                <a:gd name="connsiteY26" fmla="*/ 107394 h 116403"/>
                <a:gd name="connsiteX27" fmla="*/ 119681 w 155626"/>
                <a:gd name="connsiteY27" fmla="*/ 98031 h 116403"/>
                <a:gd name="connsiteX28" fmla="*/ 123224 w 155626"/>
                <a:gd name="connsiteY28" fmla="*/ 79559 h 116403"/>
                <a:gd name="connsiteX29" fmla="*/ 128791 w 155626"/>
                <a:gd name="connsiteY29" fmla="*/ 56784 h 116403"/>
                <a:gd name="connsiteX30" fmla="*/ 134611 w 155626"/>
                <a:gd name="connsiteY30" fmla="*/ 34263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6403">
                  <a:moveTo>
                    <a:pt x="134611" y="34263"/>
                  </a:moveTo>
                  <a:cubicBezTo>
                    <a:pt x="136383" y="27177"/>
                    <a:pt x="139419" y="15031"/>
                    <a:pt x="139419" y="13259"/>
                  </a:cubicBezTo>
                  <a:cubicBezTo>
                    <a:pt x="139419" y="7945"/>
                    <a:pt x="135371" y="2125"/>
                    <a:pt x="127526" y="2125"/>
                  </a:cubicBezTo>
                  <a:cubicBezTo>
                    <a:pt x="123477" y="2125"/>
                    <a:pt x="114114" y="4403"/>
                    <a:pt x="110825" y="15537"/>
                  </a:cubicBezTo>
                  <a:cubicBezTo>
                    <a:pt x="109812" y="19080"/>
                    <a:pt x="98425" y="64882"/>
                    <a:pt x="96401" y="73232"/>
                  </a:cubicBezTo>
                  <a:cubicBezTo>
                    <a:pt x="94882" y="79053"/>
                    <a:pt x="93111" y="86391"/>
                    <a:pt x="92605" y="90946"/>
                  </a:cubicBezTo>
                  <a:cubicBezTo>
                    <a:pt x="88050" y="97019"/>
                    <a:pt x="78181" y="107394"/>
                    <a:pt x="65275" y="107394"/>
                  </a:cubicBezTo>
                  <a:cubicBezTo>
                    <a:pt x="50345" y="107394"/>
                    <a:pt x="50092" y="94742"/>
                    <a:pt x="50092" y="88922"/>
                  </a:cubicBezTo>
                  <a:cubicBezTo>
                    <a:pt x="50092" y="73486"/>
                    <a:pt x="57937" y="53748"/>
                    <a:pt x="65022" y="35528"/>
                  </a:cubicBezTo>
                  <a:cubicBezTo>
                    <a:pt x="67553" y="28949"/>
                    <a:pt x="68312" y="27177"/>
                    <a:pt x="68312" y="22875"/>
                  </a:cubicBezTo>
                  <a:cubicBezTo>
                    <a:pt x="68312" y="8198"/>
                    <a:pt x="53635" y="101"/>
                    <a:pt x="39717" y="101"/>
                  </a:cubicBezTo>
                  <a:cubicBezTo>
                    <a:pt x="12894" y="101"/>
                    <a:pt x="241" y="34516"/>
                    <a:pt x="241" y="39577"/>
                  </a:cubicBezTo>
                  <a:cubicBezTo>
                    <a:pt x="241" y="43119"/>
                    <a:pt x="4037" y="43119"/>
                    <a:pt x="6315" y="43119"/>
                  </a:cubicBezTo>
                  <a:cubicBezTo>
                    <a:pt x="9351" y="43119"/>
                    <a:pt x="11122" y="43119"/>
                    <a:pt x="12135" y="39830"/>
                  </a:cubicBezTo>
                  <a:cubicBezTo>
                    <a:pt x="20485" y="11741"/>
                    <a:pt x="34150" y="9211"/>
                    <a:pt x="38199" y="9211"/>
                  </a:cubicBezTo>
                  <a:cubicBezTo>
                    <a:pt x="39970" y="9211"/>
                    <a:pt x="42501" y="9211"/>
                    <a:pt x="42501" y="14525"/>
                  </a:cubicBezTo>
                  <a:cubicBezTo>
                    <a:pt x="42501" y="20345"/>
                    <a:pt x="39464" y="27430"/>
                    <a:pt x="38452" y="30467"/>
                  </a:cubicBezTo>
                  <a:cubicBezTo>
                    <a:pt x="27824" y="57037"/>
                    <a:pt x="23016" y="71208"/>
                    <a:pt x="23016" y="83608"/>
                  </a:cubicBezTo>
                  <a:cubicBezTo>
                    <a:pt x="23016" y="112455"/>
                    <a:pt x="48321" y="116504"/>
                    <a:pt x="63251" y="116504"/>
                  </a:cubicBezTo>
                  <a:cubicBezTo>
                    <a:pt x="70589" y="116504"/>
                    <a:pt x="81724" y="115492"/>
                    <a:pt x="95388" y="102586"/>
                  </a:cubicBezTo>
                  <a:cubicBezTo>
                    <a:pt x="103486" y="114986"/>
                    <a:pt x="118163" y="116504"/>
                    <a:pt x="124236" y="116504"/>
                  </a:cubicBezTo>
                  <a:cubicBezTo>
                    <a:pt x="133599" y="116504"/>
                    <a:pt x="140938" y="111190"/>
                    <a:pt x="146252" y="102080"/>
                  </a:cubicBezTo>
                  <a:cubicBezTo>
                    <a:pt x="152578" y="91958"/>
                    <a:pt x="155868" y="78293"/>
                    <a:pt x="155868" y="77028"/>
                  </a:cubicBezTo>
                  <a:cubicBezTo>
                    <a:pt x="155868" y="73486"/>
                    <a:pt x="152072" y="73486"/>
                    <a:pt x="149794" y="73486"/>
                  </a:cubicBezTo>
                  <a:cubicBezTo>
                    <a:pt x="147011" y="73486"/>
                    <a:pt x="145999" y="73486"/>
                    <a:pt x="144733" y="74751"/>
                  </a:cubicBezTo>
                  <a:cubicBezTo>
                    <a:pt x="144227" y="75257"/>
                    <a:pt x="144227" y="75763"/>
                    <a:pt x="142709" y="82089"/>
                  </a:cubicBezTo>
                  <a:cubicBezTo>
                    <a:pt x="137648" y="101827"/>
                    <a:pt x="132081" y="107394"/>
                    <a:pt x="125502" y="107394"/>
                  </a:cubicBezTo>
                  <a:cubicBezTo>
                    <a:pt x="121706" y="107394"/>
                    <a:pt x="119681" y="104864"/>
                    <a:pt x="119681" y="98031"/>
                  </a:cubicBezTo>
                  <a:cubicBezTo>
                    <a:pt x="119681" y="93730"/>
                    <a:pt x="120694" y="89681"/>
                    <a:pt x="123224" y="79559"/>
                  </a:cubicBezTo>
                  <a:cubicBezTo>
                    <a:pt x="124995" y="72473"/>
                    <a:pt x="127526" y="62351"/>
                    <a:pt x="128791" y="56784"/>
                  </a:cubicBezTo>
                  <a:lnTo>
                    <a:pt x="134611" y="34263"/>
                  </a:ln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A1997E61-0D77-D3AF-70FB-AA615B6DDFF8}"/>
                </a:ext>
              </a:extLst>
            </p:cNvPr>
            <p:cNvSpPr/>
            <p:nvPr>
              <p:custDataLst>
                <p:tags r:id="rId26"/>
              </p:custDataLst>
            </p:nvPr>
          </p:nvSpPr>
          <p:spPr>
            <a:xfrm>
              <a:off x="8854353" y="4883585"/>
              <a:ext cx="130903" cy="122932"/>
            </a:xfrm>
            <a:custGeom>
              <a:avLst/>
              <a:gdLst>
                <a:gd name="connsiteX0" fmla="*/ 70040 w 130903"/>
                <a:gd name="connsiteY0" fmla="*/ 8777 h 122932"/>
                <a:gd name="connsiteX1" fmla="*/ 124066 w 130903"/>
                <a:gd name="connsiteY1" fmla="*/ 8777 h 122932"/>
                <a:gd name="connsiteX2" fmla="*/ 131151 w 130903"/>
                <a:gd name="connsiteY2" fmla="*/ 4526 h 122932"/>
                <a:gd name="connsiteX3" fmla="*/ 124066 w 130903"/>
                <a:gd name="connsiteY3" fmla="*/ 97 h 122932"/>
                <a:gd name="connsiteX4" fmla="*/ 7333 w 130903"/>
                <a:gd name="connsiteY4" fmla="*/ 97 h 122932"/>
                <a:gd name="connsiteX5" fmla="*/ 248 w 130903"/>
                <a:gd name="connsiteY5" fmla="*/ 4348 h 122932"/>
                <a:gd name="connsiteX6" fmla="*/ 7333 w 130903"/>
                <a:gd name="connsiteY6" fmla="*/ 8777 h 122932"/>
                <a:gd name="connsiteX7" fmla="*/ 61360 w 130903"/>
                <a:gd name="connsiteY7" fmla="*/ 8777 h 122932"/>
                <a:gd name="connsiteX8" fmla="*/ 61360 w 130903"/>
                <a:gd name="connsiteY8" fmla="*/ 116121 h 122932"/>
                <a:gd name="connsiteX9" fmla="*/ 65788 w 130903"/>
                <a:gd name="connsiteY9" fmla="*/ 123029 h 122932"/>
                <a:gd name="connsiteX10" fmla="*/ 70040 w 130903"/>
                <a:gd name="connsiteY10" fmla="*/ 116121 h 122932"/>
                <a:gd name="connsiteX11" fmla="*/ 70040 w 130903"/>
                <a:gd name="connsiteY11" fmla="*/ 8777 h 12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903" h="122932">
                  <a:moveTo>
                    <a:pt x="70040" y="8777"/>
                  </a:moveTo>
                  <a:lnTo>
                    <a:pt x="124066" y="8777"/>
                  </a:lnTo>
                  <a:cubicBezTo>
                    <a:pt x="126900" y="8777"/>
                    <a:pt x="131151" y="8777"/>
                    <a:pt x="131151" y="4526"/>
                  </a:cubicBezTo>
                  <a:cubicBezTo>
                    <a:pt x="131151" y="97"/>
                    <a:pt x="127077" y="97"/>
                    <a:pt x="124066" y="97"/>
                  </a:cubicBezTo>
                  <a:lnTo>
                    <a:pt x="7333" y="97"/>
                  </a:lnTo>
                  <a:cubicBezTo>
                    <a:pt x="4676" y="97"/>
                    <a:pt x="248" y="97"/>
                    <a:pt x="248" y="4348"/>
                  </a:cubicBezTo>
                  <a:cubicBezTo>
                    <a:pt x="248" y="8777"/>
                    <a:pt x="4322" y="8777"/>
                    <a:pt x="7333" y="8777"/>
                  </a:cubicBezTo>
                  <a:lnTo>
                    <a:pt x="61360" y="8777"/>
                  </a:lnTo>
                  <a:lnTo>
                    <a:pt x="61360" y="116121"/>
                  </a:lnTo>
                  <a:cubicBezTo>
                    <a:pt x="61360" y="118955"/>
                    <a:pt x="61360" y="123029"/>
                    <a:pt x="65788" y="123029"/>
                  </a:cubicBezTo>
                  <a:cubicBezTo>
                    <a:pt x="70040" y="123029"/>
                    <a:pt x="70040" y="118778"/>
                    <a:pt x="70040" y="116121"/>
                  </a:cubicBezTo>
                  <a:lnTo>
                    <a:pt x="70040" y="8777"/>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7CE72565-9DAB-4397-FC55-6C144BB1C238}"/>
                </a:ext>
              </a:extLst>
            </p:cNvPr>
            <p:cNvSpPr/>
            <p:nvPr>
              <p:custDataLst>
                <p:tags r:id="rId27"/>
              </p:custDataLst>
            </p:nvPr>
          </p:nvSpPr>
          <p:spPr>
            <a:xfrm>
              <a:off x="8849039" y="5046774"/>
              <a:ext cx="53672" cy="119212"/>
            </a:xfrm>
            <a:custGeom>
              <a:avLst/>
              <a:gdLst>
                <a:gd name="connsiteX0" fmla="*/ 49315 w 53672"/>
                <a:gd name="connsiteY0" fmla="*/ 6834 h 119212"/>
                <a:gd name="connsiteX1" fmla="*/ 42229 w 53672"/>
                <a:gd name="connsiteY1" fmla="*/ 103 h 119212"/>
                <a:gd name="connsiteX2" fmla="*/ 32310 w 53672"/>
                <a:gd name="connsiteY2" fmla="*/ 9846 h 119212"/>
                <a:gd name="connsiteX3" fmla="*/ 39395 w 53672"/>
                <a:gd name="connsiteY3" fmla="*/ 16577 h 119212"/>
                <a:gd name="connsiteX4" fmla="*/ 49315 w 53672"/>
                <a:gd name="connsiteY4" fmla="*/ 6834 h 119212"/>
                <a:gd name="connsiteX5" fmla="*/ 13179 w 53672"/>
                <a:gd name="connsiteY5" fmla="*/ 96819 h 119212"/>
                <a:gd name="connsiteX6" fmla="*/ 11585 w 53672"/>
                <a:gd name="connsiteY6" fmla="*/ 104259 h 119212"/>
                <a:gd name="connsiteX7" fmla="*/ 28413 w 53672"/>
                <a:gd name="connsiteY7" fmla="*/ 119316 h 119212"/>
                <a:gd name="connsiteX8" fmla="*/ 53920 w 53672"/>
                <a:gd name="connsiteY8" fmla="*/ 92214 h 119212"/>
                <a:gd name="connsiteX9" fmla="*/ 51086 w 53672"/>
                <a:gd name="connsiteY9" fmla="*/ 89911 h 119212"/>
                <a:gd name="connsiteX10" fmla="*/ 47720 w 53672"/>
                <a:gd name="connsiteY10" fmla="*/ 92922 h 119212"/>
                <a:gd name="connsiteX11" fmla="*/ 28944 w 53672"/>
                <a:gd name="connsiteY11" fmla="*/ 114356 h 119212"/>
                <a:gd name="connsiteX12" fmla="*/ 24516 w 53672"/>
                <a:gd name="connsiteY12" fmla="*/ 108156 h 119212"/>
                <a:gd name="connsiteX13" fmla="*/ 27350 w 53672"/>
                <a:gd name="connsiteY13" fmla="*/ 96819 h 119212"/>
                <a:gd name="connsiteX14" fmla="*/ 33018 w 53672"/>
                <a:gd name="connsiteY14" fmla="*/ 82649 h 119212"/>
                <a:gd name="connsiteX15" fmla="*/ 41698 w 53672"/>
                <a:gd name="connsiteY15" fmla="*/ 60152 h 119212"/>
                <a:gd name="connsiteX16" fmla="*/ 42761 w 53672"/>
                <a:gd name="connsiteY16" fmla="*/ 54484 h 119212"/>
                <a:gd name="connsiteX17" fmla="*/ 25933 w 53672"/>
                <a:gd name="connsiteY17" fmla="*/ 39427 h 119212"/>
                <a:gd name="connsiteX18" fmla="*/ 248 w 53672"/>
                <a:gd name="connsiteY18" fmla="*/ 66529 h 119212"/>
                <a:gd name="connsiteX19" fmla="*/ 3259 w 53672"/>
                <a:gd name="connsiteY19" fmla="*/ 68832 h 119212"/>
                <a:gd name="connsiteX20" fmla="*/ 6448 w 53672"/>
                <a:gd name="connsiteY20" fmla="*/ 65998 h 119212"/>
                <a:gd name="connsiteX21" fmla="*/ 25401 w 53672"/>
                <a:gd name="connsiteY21" fmla="*/ 44387 h 119212"/>
                <a:gd name="connsiteX22" fmla="*/ 29830 w 53672"/>
                <a:gd name="connsiteY22" fmla="*/ 50587 h 119212"/>
                <a:gd name="connsiteX23" fmla="*/ 24339 w 53672"/>
                <a:gd name="connsiteY23" fmla="*/ 68301 h 119212"/>
                <a:gd name="connsiteX24" fmla="*/ 13179 w 53672"/>
                <a:gd name="connsiteY24" fmla="*/ 96819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15" y="6834"/>
                  </a:moveTo>
                  <a:cubicBezTo>
                    <a:pt x="49315" y="4000"/>
                    <a:pt x="47189" y="103"/>
                    <a:pt x="42229" y="103"/>
                  </a:cubicBezTo>
                  <a:cubicBezTo>
                    <a:pt x="37447" y="103"/>
                    <a:pt x="32310" y="4709"/>
                    <a:pt x="32310" y="9846"/>
                  </a:cubicBezTo>
                  <a:cubicBezTo>
                    <a:pt x="32310" y="12857"/>
                    <a:pt x="34612" y="16577"/>
                    <a:pt x="39395" y="16577"/>
                  </a:cubicBezTo>
                  <a:cubicBezTo>
                    <a:pt x="44532" y="16577"/>
                    <a:pt x="49315" y="11617"/>
                    <a:pt x="49315" y="6834"/>
                  </a:cubicBezTo>
                  <a:close/>
                  <a:moveTo>
                    <a:pt x="13179" y="96819"/>
                  </a:moveTo>
                  <a:cubicBezTo>
                    <a:pt x="12470" y="99122"/>
                    <a:pt x="11585" y="101248"/>
                    <a:pt x="11585" y="104259"/>
                  </a:cubicBezTo>
                  <a:cubicBezTo>
                    <a:pt x="11585" y="112585"/>
                    <a:pt x="18670" y="119316"/>
                    <a:pt x="28413" y="119316"/>
                  </a:cubicBezTo>
                  <a:cubicBezTo>
                    <a:pt x="46126" y="119316"/>
                    <a:pt x="53920" y="94871"/>
                    <a:pt x="53920" y="92214"/>
                  </a:cubicBezTo>
                  <a:cubicBezTo>
                    <a:pt x="53920" y="89911"/>
                    <a:pt x="51617" y="89911"/>
                    <a:pt x="51086" y="89911"/>
                  </a:cubicBezTo>
                  <a:cubicBezTo>
                    <a:pt x="48606" y="89911"/>
                    <a:pt x="48429" y="90974"/>
                    <a:pt x="47720" y="92922"/>
                  </a:cubicBezTo>
                  <a:cubicBezTo>
                    <a:pt x="43646" y="107093"/>
                    <a:pt x="35852" y="114356"/>
                    <a:pt x="28944" y="114356"/>
                  </a:cubicBezTo>
                  <a:cubicBezTo>
                    <a:pt x="25401" y="114356"/>
                    <a:pt x="24516" y="112053"/>
                    <a:pt x="24516" y="108156"/>
                  </a:cubicBezTo>
                  <a:cubicBezTo>
                    <a:pt x="24516" y="104082"/>
                    <a:pt x="25756" y="100716"/>
                    <a:pt x="27350" y="96819"/>
                  </a:cubicBezTo>
                  <a:cubicBezTo>
                    <a:pt x="29121" y="92037"/>
                    <a:pt x="31070" y="87254"/>
                    <a:pt x="33018" y="82649"/>
                  </a:cubicBezTo>
                  <a:cubicBezTo>
                    <a:pt x="34612" y="78397"/>
                    <a:pt x="40989" y="62278"/>
                    <a:pt x="41698" y="60152"/>
                  </a:cubicBezTo>
                  <a:cubicBezTo>
                    <a:pt x="42229" y="58381"/>
                    <a:pt x="42761" y="56255"/>
                    <a:pt x="42761" y="54484"/>
                  </a:cubicBezTo>
                  <a:cubicBezTo>
                    <a:pt x="42761" y="46159"/>
                    <a:pt x="35675" y="39427"/>
                    <a:pt x="25933" y="39427"/>
                  </a:cubicBezTo>
                  <a:cubicBezTo>
                    <a:pt x="8396" y="39427"/>
                    <a:pt x="248" y="63518"/>
                    <a:pt x="248" y="66529"/>
                  </a:cubicBezTo>
                  <a:cubicBezTo>
                    <a:pt x="248" y="68832"/>
                    <a:pt x="2728" y="68832"/>
                    <a:pt x="3259" y="68832"/>
                  </a:cubicBezTo>
                  <a:cubicBezTo>
                    <a:pt x="5739" y="68832"/>
                    <a:pt x="5916" y="67946"/>
                    <a:pt x="6448" y="65998"/>
                  </a:cubicBezTo>
                  <a:cubicBezTo>
                    <a:pt x="11053" y="50764"/>
                    <a:pt x="18847" y="44387"/>
                    <a:pt x="25401" y="44387"/>
                  </a:cubicBezTo>
                  <a:cubicBezTo>
                    <a:pt x="28236" y="44387"/>
                    <a:pt x="29830" y="45804"/>
                    <a:pt x="29830" y="50587"/>
                  </a:cubicBezTo>
                  <a:cubicBezTo>
                    <a:pt x="29830" y="54661"/>
                    <a:pt x="28767" y="57318"/>
                    <a:pt x="24339" y="68301"/>
                  </a:cubicBezTo>
                  <a:lnTo>
                    <a:pt x="13179" y="96819"/>
                  </a:ln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42772DBE-6AA1-AEA6-EE11-E16C7D410993}"/>
                </a:ext>
              </a:extLst>
            </p:cNvPr>
            <p:cNvSpPr/>
            <p:nvPr>
              <p:custDataLst>
                <p:tags r:id="rId28"/>
              </p:custDataLst>
            </p:nvPr>
          </p:nvSpPr>
          <p:spPr>
            <a:xfrm>
              <a:off x="9019621" y="4983969"/>
              <a:ext cx="155626" cy="116403"/>
            </a:xfrm>
            <a:custGeom>
              <a:avLst/>
              <a:gdLst>
                <a:gd name="connsiteX0" fmla="*/ 134625 w 155626"/>
                <a:gd name="connsiteY0" fmla="*/ 34263 h 116403"/>
                <a:gd name="connsiteX1" fmla="*/ 139433 w 155626"/>
                <a:gd name="connsiteY1" fmla="*/ 13259 h 116403"/>
                <a:gd name="connsiteX2" fmla="*/ 127539 w 155626"/>
                <a:gd name="connsiteY2" fmla="*/ 2125 h 116403"/>
                <a:gd name="connsiteX3" fmla="*/ 110838 w 155626"/>
                <a:gd name="connsiteY3" fmla="*/ 15537 h 116403"/>
                <a:gd name="connsiteX4" fmla="*/ 96414 w 155626"/>
                <a:gd name="connsiteY4" fmla="*/ 73232 h 116403"/>
                <a:gd name="connsiteX5" fmla="*/ 92618 w 155626"/>
                <a:gd name="connsiteY5" fmla="*/ 90946 h 116403"/>
                <a:gd name="connsiteX6" fmla="*/ 65289 w 155626"/>
                <a:gd name="connsiteY6" fmla="*/ 107394 h 116403"/>
                <a:gd name="connsiteX7" fmla="*/ 50106 w 155626"/>
                <a:gd name="connsiteY7" fmla="*/ 88922 h 116403"/>
                <a:gd name="connsiteX8" fmla="*/ 65036 w 155626"/>
                <a:gd name="connsiteY8" fmla="*/ 35528 h 116403"/>
                <a:gd name="connsiteX9" fmla="*/ 68326 w 155626"/>
                <a:gd name="connsiteY9" fmla="*/ 22875 h 116403"/>
                <a:gd name="connsiteX10" fmla="*/ 39731 w 155626"/>
                <a:gd name="connsiteY10" fmla="*/ 101 h 116403"/>
                <a:gd name="connsiteX11" fmla="*/ 255 w 155626"/>
                <a:gd name="connsiteY11" fmla="*/ 39577 h 116403"/>
                <a:gd name="connsiteX12" fmla="*/ 6328 w 155626"/>
                <a:gd name="connsiteY12" fmla="*/ 43119 h 116403"/>
                <a:gd name="connsiteX13" fmla="*/ 12148 w 155626"/>
                <a:gd name="connsiteY13" fmla="*/ 39830 h 116403"/>
                <a:gd name="connsiteX14" fmla="*/ 38212 w 155626"/>
                <a:gd name="connsiteY14" fmla="*/ 9211 h 116403"/>
                <a:gd name="connsiteX15" fmla="*/ 42514 w 155626"/>
                <a:gd name="connsiteY15" fmla="*/ 14525 h 116403"/>
                <a:gd name="connsiteX16" fmla="*/ 38466 w 155626"/>
                <a:gd name="connsiteY16" fmla="*/ 30467 h 116403"/>
                <a:gd name="connsiteX17" fmla="*/ 23029 w 155626"/>
                <a:gd name="connsiteY17" fmla="*/ 83608 h 116403"/>
                <a:gd name="connsiteX18" fmla="*/ 63265 w 155626"/>
                <a:gd name="connsiteY18" fmla="*/ 116504 h 116403"/>
                <a:gd name="connsiteX19" fmla="*/ 95402 w 155626"/>
                <a:gd name="connsiteY19" fmla="*/ 102586 h 116403"/>
                <a:gd name="connsiteX20" fmla="*/ 124250 w 155626"/>
                <a:gd name="connsiteY20" fmla="*/ 116504 h 116403"/>
                <a:gd name="connsiteX21" fmla="*/ 146265 w 155626"/>
                <a:gd name="connsiteY21" fmla="*/ 102080 h 116403"/>
                <a:gd name="connsiteX22" fmla="*/ 155881 w 155626"/>
                <a:gd name="connsiteY22" fmla="*/ 77028 h 116403"/>
                <a:gd name="connsiteX23" fmla="*/ 149808 w 155626"/>
                <a:gd name="connsiteY23" fmla="*/ 73486 h 116403"/>
                <a:gd name="connsiteX24" fmla="*/ 144747 w 155626"/>
                <a:gd name="connsiteY24" fmla="*/ 74751 h 116403"/>
                <a:gd name="connsiteX25" fmla="*/ 142723 w 155626"/>
                <a:gd name="connsiteY25" fmla="*/ 82089 h 116403"/>
                <a:gd name="connsiteX26" fmla="*/ 125515 w 155626"/>
                <a:gd name="connsiteY26" fmla="*/ 107394 h 116403"/>
                <a:gd name="connsiteX27" fmla="*/ 119695 w 155626"/>
                <a:gd name="connsiteY27" fmla="*/ 98031 h 116403"/>
                <a:gd name="connsiteX28" fmla="*/ 123238 w 155626"/>
                <a:gd name="connsiteY28" fmla="*/ 79559 h 116403"/>
                <a:gd name="connsiteX29" fmla="*/ 128805 w 155626"/>
                <a:gd name="connsiteY29" fmla="*/ 56784 h 116403"/>
                <a:gd name="connsiteX30" fmla="*/ 134625 w 155626"/>
                <a:gd name="connsiteY30" fmla="*/ 34263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6403">
                  <a:moveTo>
                    <a:pt x="134625" y="34263"/>
                  </a:moveTo>
                  <a:cubicBezTo>
                    <a:pt x="136396" y="27177"/>
                    <a:pt x="139433" y="15031"/>
                    <a:pt x="139433" y="13259"/>
                  </a:cubicBezTo>
                  <a:cubicBezTo>
                    <a:pt x="139433" y="7945"/>
                    <a:pt x="135384" y="2125"/>
                    <a:pt x="127539" y="2125"/>
                  </a:cubicBezTo>
                  <a:cubicBezTo>
                    <a:pt x="123491" y="2125"/>
                    <a:pt x="114128" y="4403"/>
                    <a:pt x="110838" y="15537"/>
                  </a:cubicBezTo>
                  <a:cubicBezTo>
                    <a:pt x="109826" y="19080"/>
                    <a:pt x="98439" y="64882"/>
                    <a:pt x="96414" y="73232"/>
                  </a:cubicBezTo>
                  <a:cubicBezTo>
                    <a:pt x="94896" y="79053"/>
                    <a:pt x="93125" y="86391"/>
                    <a:pt x="92618" y="90946"/>
                  </a:cubicBezTo>
                  <a:cubicBezTo>
                    <a:pt x="88064" y="97019"/>
                    <a:pt x="78195" y="107394"/>
                    <a:pt x="65289" y="107394"/>
                  </a:cubicBezTo>
                  <a:cubicBezTo>
                    <a:pt x="50359" y="107394"/>
                    <a:pt x="50106" y="94742"/>
                    <a:pt x="50106" y="88922"/>
                  </a:cubicBezTo>
                  <a:cubicBezTo>
                    <a:pt x="50106" y="73486"/>
                    <a:pt x="57950" y="53748"/>
                    <a:pt x="65036" y="35528"/>
                  </a:cubicBezTo>
                  <a:cubicBezTo>
                    <a:pt x="67566" y="28949"/>
                    <a:pt x="68326" y="27177"/>
                    <a:pt x="68326" y="22875"/>
                  </a:cubicBezTo>
                  <a:cubicBezTo>
                    <a:pt x="68326" y="8198"/>
                    <a:pt x="53649" y="101"/>
                    <a:pt x="39731" y="101"/>
                  </a:cubicBezTo>
                  <a:cubicBezTo>
                    <a:pt x="12907" y="101"/>
                    <a:pt x="255" y="34516"/>
                    <a:pt x="255" y="39577"/>
                  </a:cubicBezTo>
                  <a:cubicBezTo>
                    <a:pt x="255" y="43119"/>
                    <a:pt x="4051" y="43119"/>
                    <a:pt x="6328" y="43119"/>
                  </a:cubicBezTo>
                  <a:cubicBezTo>
                    <a:pt x="9365" y="43119"/>
                    <a:pt x="11136" y="43119"/>
                    <a:pt x="12148" y="39830"/>
                  </a:cubicBezTo>
                  <a:cubicBezTo>
                    <a:pt x="20499" y="11741"/>
                    <a:pt x="34164" y="9211"/>
                    <a:pt x="38212" y="9211"/>
                  </a:cubicBezTo>
                  <a:cubicBezTo>
                    <a:pt x="39984" y="9211"/>
                    <a:pt x="42514" y="9211"/>
                    <a:pt x="42514" y="14525"/>
                  </a:cubicBezTo>
                  <a:cubicBezTo>
                    <a:pt x="42514" y="20345"/>
                    <a:pt x="39478" y="27430"/>
                    <a:pt x="38466" y="30467"/>
                  </a:cubicBezTo>
                  <a:cubicBezTo>
                    <a:pt x="27837" y="57037"/>
                    <a:pt x="23029" y="71208"/>
                    <a:pt x="23029" y="83608"/>
                  </a:cubicBezTo>
                  <a:cubicBezTo>
                    <a:pt x="23029" y="112455"/>
                    <a:pt x="48334" y="116504"/>
                    <a:pt x="63265" y="116504"/>
                  </a:cubicBezTo>
                  <a:cubicBezTo>
                    <a:pt x="70603" y="116504"/>
                    <a:pt x="81737" y="115492"/>
                    <a:pt x="95402" y="102586"/>
                  </a:cubicBezTo>
                  <a:cubicBezTo>
                    <a:pt x="103500" y="114986"/>
                    <a:pt x="118177" y="116504"/>
                    <a:pt x="124250" y="116504"/>
                  </a:cubicBezTo>
                  <a:cubicBezTo>
                    <a:pt x="133613" y="116504"/>
                    <a:pt x="140951" y="111190"/>
                    <a:pt x="146265" y="102080"/>
                  </a:cubicBezTo>
                  <a:cubicBezTo>
                    <a:pt x="152592" y="91958"/>
                    <a:pt x="155881" y="78293"/>
                    <a:pt x="155881" y="77028"/>
                  </a:cubicBezTo>
                  <a:cubicBezTo>
                    <a:pt x="155881" y="73486"/>
                    <a:pt x="152085" y="73486"/>
                    <a:pt x="149808" y="73486"/>
                  </a:cubicBezTo>
                  <a:cubicBezTo>
                    <a:pt x="147024" y="73486"/>
                    <a:pt x="146012" y="73486"/>
                    <a:pt x="144747" y="74751"/>
                  </a:cubicBezTo>
                  <a:cubicBezTo>
                    <a:pt x="144241" y="75257"/>
                    <a:pt x="144241" y="75763"/>
                    <a:pt x="142723" y="82089"/>
                  </a:cubicBezTo>
                  <a:cubicBezTo>
                    <a:pt x="137662" y="101827"/>
                    <a:pt x="132094" y="107394"/>
                    <a:pt x="125515" y="107394"/>
                  </a:cubicBezTo>
                  <a:cubicBezTo>
                    <a:pt x="121719" y="107394"/>
                    <a:pt x="119695" y="104864"/>
                    <a:pt x="119695" y="98031"/>
                  </a:cubicBezTo>
                  <a:cubicBezTo>
                    <a:pt x="119695" y="93730"/>
                    <a:pt x="120707" y="89681"/>
                    <a:pt x="123238" y="79559"/>
                  </a:cubicBezTo>
                  <a:cubicBezTo>
                    <a:pt x="125009" y="72473"/>
                    <a:pt x="127539" y="62351"/>
                    <a:pt x="128805" y="56784"/>
                  </a:cubicBezTo>
                  <a:lnTo>
                    <a:pt x="134625" y="34263"/>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872A72EC-223C-AC2B-3B9D-940D7257EA23}"/>
                </a:ext>
              </a:extLst>
            </p:cNvPr>
            <p:cNvSpPr/>
            <p:nvPr>
              <p:custDataLst>
                <p:tags r:id="rId29"/>
              </p:custDataLst>
            </p:nvPr>
          </p:nvSpPr>
          <p:spPr>
            <a:xfrm>
              <a:off x="9196432" y="5058188"/>
              <a:ext cx="70677" cy="79888"/>
            </a:xfrm>
            <a:custGeom>
              <a:avLst/>
              <a:gdLst>
                <a:gd name="connsiteX0" fmla="*/ 64030 w 70677"/>
                <a:gd name="connsiteY0" fmla="*/ 11616 h 79888"/>
                <a:gd name="connsiteX1" fmla="*/ 56591 w 70677"/>
                <a:gd name="connsiteY1" fmla="*/ 19941 h 79888"/>
                <a:gd name="connsiteX2" fmla="*/ 62436 w 70677"/>
                <a:gd name="connsiteY2" fmla="*/ 25610 h 79888"/>
                <a:gd name="connsiteX3" fmla="*/ 70939 w 70677"/>
                <a:gd name="connsiteY3" fmla="*/ 15513 h 79888"/>
                <a:gd name="connsiteX4" fmla="*/ 47380 w 70677"/>
                <a:gd name="connsiteY4" fmla="*/ 102 h 79888"/>
                <a:gd name="connsiteX5" fmla="*/ 14787 w 70677"/>
                <a:gd name="connsiteY5" fmla="*/ 25964 h 79888"/>
                <a:gd name="connsiteX6" fmla="*/ 20986 w 70677"/>
                <a:gd name="connsiteY6" fmla="*/ 38895 h 79888"/>
                <a:gd name="connsiteX7" fmla="*/ 41003 w 70677"/>
                <a:gd name="connsiteY7" fmla="*/ 45272 h 79888"/>
                <a:gd name="connsiteX8" fmla="*/ 56059 w 70677"/>
                <a:gd name="connsiteY8" fmla="*/ 56963 h 79888"/>
                <a:gd name="connsiteX9" fmla="*/ 46671 w 70677"/>
                <a:gd name="connsiteY9" fmla="*/ 71134 h 79888"/>
                <a:gd name="connsiteX10" fmla="*/ 28958 w 70677"/>
                <a:gd name="connsiteY10" fmla="*/ 75031 h 79888"/>
                <a:gd name="connsiteX11" fmla="*/ 7701 w 70677"/>
                <a:gd name="connsiteY11" fmla="*/ 67591 h 79888"/>
                <a:gd name="connsiteX12" fmla="*/ 17444 w 70677"/>
                <a:gd name="connsiteY12" fmla="*/ 57494 h 79888"/>
                <a:gd name="connsiteX13" fmla="*/ 10535 w 70677"/>
                <a:gd name="connsiteY13" fmla="*/ 50940 h 79888"/>
                <a:gd name="connsiteX14" fmla="*/ 262 w 70677"/>
                <a:gd name="connsiteY14" fmla="*/ 62808 h 79888"/>
                <a:gd name="connsiteX15" fmla="*/ 28780 w 70677"/>
                <a:gd name="connsiteY15" fmla="*/ 79990 h 79888"/>
                <a:gd name="connsiteX16" fmla="*/ 67396 w 70677"/>
                <a:gd name="connsiteY16" fmla="*/ 50763 h 79888"/>
                <a:gd name="connsiteX17" fmla="*/ 42951 w 70677"/>
                <a:gd name="connsiteY17" fmla="*/ 30038 h 79888"/>
                <a:gd name="connsiteX18" fmla="*/ 35866 w 70677"/>
                <a:gd name="connsiteY18" fmla="*/ 28621 h 79888"/>
                <a:gd name="connsiteX19" fmla="*/ 26123 w 70677"/>
                <a:gd name="connsiteY19" fmla="*/ 19764 h 79888"/>
                <a:gd name="connsiteX20" fmla="*/ 33209 w 70677"/>
                <a:gd name="connsiteY20" fmla="*/ 8428 h 79888"/>
                <a:gd name="connsiteX21" fmla="*/ 47203 w 70677"/>
                <a:gd name="connsiteY21" fmla="*/ 5062 h 79888"/>
                <a:gd name="connsiteX22" fmla="*/ 64030 w 70677"/>
                <a:gd name="connsiteY22" fmla="*/ 11616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4030" y="11616"/>
                  </a:moveTo>
                  <a:cubicBezTo>
                    <a:pt x="59425" y="12679"/>
                    <a:pt x="56591" y="16399"/>
                    <a:pt x="56591" y="19941"/>
                  </a:cubicBezTo>
                  <a:cubicBezTo>
                    <a:pt x="56591" y="24016"/>
                    <a:pt x="60133" y="25610"/>
                    <a:pt x="62436" y="25610"/>
                  </a:cubicBezTo>
                  <a:cubicBezTo>
                    <a:pt x="64208" y="25610"/>
                    <a:pt x="70939" y="24547"/>
                    <a:pt x="70939" y="15513"/>
                  </a:cubicBezTo>
                  <a:cubicBezTo>
                    <a:pt x="70939" y="3999"/>
                    <a:pt x="58185" y="102"/>
                    <a:pt x="47380" y="102"/>
                  </a:cubicBezTo>
                  <a:cubicBezTo>
                    <a:pt x="19747" y="102"/>
                    <a:pt x="14787" y="20473"/>
                    <a:pt x="14787" y="25964"/>
                  </a:cubicBezTo>
                  <a:cubicBezTo>
                    <a:pt x="14787" y="32518"/>
                    <a:pt x="18507" y="36769"/>
                    <a:pt x="20986" y="38895"/>
                  </a:cubicBezTo>
                  <a:cubicBezTo>
                    <a:pt x="25592" y="42438"/>
                    <a:pt x="28780" y="43146"/>
                    <a:pt x="41003" y="45272"/>
                  </a:cubicBezTo>
                  <a:cubicBezTo>
                    <a:pt x="44723" y="45980"/>
                    <a:pt x="56059" y="48106"/>
                    <a:pt x="56059" y="56963"/>
                  </a:cubicBezTo>
                  <a:cubicBezTo>
                    <a:pt x="56059" y="59974"/>
                    <a:pt x="54111" y="66705"/>
                    <a:pt x="46671" y="71134"/>
                  </a:cubicBezTo>
                  <a:cubicBezTo>
                    <a:pt x="39763" y="75031"/>
                    <a:pt x="31083" y="75031"/>
                    <a:pt x="28958" y="75031"/>
                  </a:cubicBezTo>
                  <a:cubicBezTo>
                    <a:pt x="21872" y="75031"/>
                    <a:pt x="11775" y="73436"/>
                    <a:pt x="7701" y="67591"/>
                  </a:cubicBezTo>
                  <a:cubicBezTo>
                    <a:pt x="13547" y="66882"/>
                    <a:pt x="17444" y="62454"/>
                    <a:pt x="17444" y="57494"/>
                  </a:cubicBezTo>
                  <a:cubicBezTo>
                    <a:pt x="17444" y="53066"/>
                    <a:pt x="14255" y="50940"/>
                    <a:pt x="10535" y="50940"/>
                  </a:cubicBezTo>
                  <a:cubicBezTo>
                    <a:pt x="5399" y="50940"/>
                    <a:pt x="262" y="55014"/>
                    <a:pt x="262" y="62808"/>
                  </a:cubicBezTo>
                  <a:cubicBezTo>
                    <a:pt x="262" y="73436"/>
                    <a:pt x="11598" y="79990"/>
                    <a:pt x="28780" y="79990"/>
                  </a:cubicBezTo>
                  <a:cubicBezTo>
                    <a:pt x="61373" y="79990"/>
                    <a:pt x="67396" y="57671"/>
                    <a:pt x="67396" y="50763"/>
                  </a:cubicBezTo>
                  <a:cubicBezTo>
                    <a:pt x="67396" y="34467"/>
                    <a:pt x="49505" y="31278"/>
                    <a:pt x="42951" y="30038"/>
                  </a:cubicBezTo>
                  <a:cubicBezTo>
                    <a:pt x="41357" y="29684"/>
                    <a:pt x="36929" y="28975"/>
                    <a:pt x="35866" y="28621"/>
                  </a:cubicBezTo>
                  <a:cubicBezTo>
                    <a:pt x="29312" y="27381"/>
                    <a:pt x="26123" y="23661"/>
                    <a:pt x="26123" y="19764"/>
                  </a:cubicBezTo>
                  <a:cubicBezTo>
                    <a:pt x="26123" y="15690"/>
                    <a:pt x="29312" y="10908"/>
                    <a:pt x="33209" y="8428"/>
                  </a:cubicBezTo>
                  <a:cubicBezTo>
                    <a:pt x="37991" y="5416"/>
                    <a:pt x="44191" y="5062"/>
                    <a:pt x="47203" y="5062"/>
                  </a:cubicBezTo>
                  <a:cubicBezTo>
                    <a:pt x="50922" y="5062"/>
                    <a:pt x="60133" y="5593"/>
                    <a:pt x="64030" y="11616"/>
                  </a:cubicBez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CCFB749E-357B-F933-3BAB-F16F767A4B4E}"/>
                </a:ext>
              </a:extLst>
            </p:cNvPr>
            <p:cNvSpPr/>
            <p:nvPr>
              <p:custDataLst>
                <p:tags r:id="rId30"/>
              </p:custDataLst>
            </p:nvPr>
          </p:nvSpPr>
          <p:spPr>
            <a:xfrm>
              <a:off x="9303152" y="4883253"/>
              <a:ext cx="66046" cy="303408"/>
            </a:xfrm>
            <a:custGeom>
              <a:avLst/>
              <a:gdLst>
                <a:gd name="connsiteX0" fmla="*/ 66312 w 66046"/>
                <a:gd name="connsiteY0" fmla="*/ 151923 h 303408"/>
                <a:gd name="connsiteX1" fmla="*/ 26836 w 66046"/>
                <a:gd name="connsiteY1" fmla="*/ 22361 h 303408"/>
                <a:gd name="connsiteX2" fmla="*/ 3302 w 66046"/>
                <a:gd name="connsiteY2" fmla="*/ 93 h 303408"/>
                <a:gd name="connsiteX3" fmla="*/ 266 w 66046"/>
                <a:gd name="connsiteY3" fmla="*/ 2623 h 303408"/>
                <a:gd name="connsiteX4" fmla="*/ 1784 w 66046"/>
                <a:gd name="connsiteY4" fmla="*/ 5154 h 303408"/>
                <a:gd name="connsiteX5" fmla="*/ 40754 w 66046"/>
                <a:gd name="connsiteY5" fmla="*/ 79045 h 303408"/>
                <a:gd name="connsiteX6" fmla="*/ 48852 w 66046"/>
                <a:gd name="connsiteY6" fmla="*/ 151670 h 303408"/>
                <a:gd name="connsiteX7" fmla="*/ 39995 w 66046"/>
                <a:gd name="connsiteY7" fmla="*/ 227839 h 303408"/>
                <a:gd name="connsiteX8" fmla="*/ 2543 w 66046"/>
                <a:gd name="connsiteY8" fmla="*/ 297681 h 303408"/>
                <a:gd name="connsiteX9" fmla="*/ 266 w 66046"/>
                <a:gd name="connsiteY9" fmla="*/ 300970 h 303408"/>
                <a:gd name="connsiteX10" fmla="*/ 3302 w 66046"/>
                <a:gd name="connsiteY10" fmla="*/ 303501 h 303408"/>
                <a:gd name="connsiteX11" fmla="*/ 24053 w 66046"/>
                <a:gd name="connsiteY11" fmla="*/ 284522 h 303408"/>
                <a:gd name="connsiteX12" fmla="*/ 66312 w 66046"/>
                <a:gd name="connsiteY12" fmla="*/ 151923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3408">
                  <a:moveTo>
                    <a:pt x="66312" y="151923"/>
                  </a:moveTo>
                  <a:cubicBezTo>
                    <a:pt x="66312" y="115990"/>
                    <a:pt x="59986" y="65127"/>
                    <a:pt x="26836" y="22361"/>
                  </a:cubicBezTo>
                  <a:cubicBezTo>
                    <a:pt x="24306" y="19325"/>
                    <a:pt x="7857" y="93"/>
                    <a:pt x="3302" y="93"/>
                  </a:cubicBezTo>
                  <a:cubicBezTo>
                    <a:pt x="2037" y="93"/>
                    <a:pt x="266" y="599"/>
                    <a:pt x="266" y="2623"/>
                  </a:cubicBezTo>
                  <a:cubicBezTo>
                    <a:pt x="266" y="3635"/>
                    <a:pt x="772" y="4395"/>
                    <a:pt x="1784" y="5154"/>
                  </a:cubicBezTo>
                  <a:cubicBezTo>
                    <a:pt x="13931" y="18312"/>
                    <a:pt x="30379" y="38809"/>
                    <a:pt x="40754" y="79045"/>
                  </a:cubicBezTo>
                  <a:cubicBezTo>
                    <a:pt x="46574" y="102072"/>
                    <a:pt x="48852" y="128136"/>
                    <a:pt x="48852" y="151670"/>
                  </a:cubicBezTo>
                  <a:cubicBezTo>
                    <a:pt x="48852" y="177228"/>
                    <a:pt x="46574" y="203040"/>
                    <a:pt x="39995" y="227839"/>
                  </a:cubicBezTo>
                  <a:cubicBezTo>
                    <a:pt x="30379" y="263266"/>
                    <a:pt x="15449" y="283510"/>
                    <a:pt x="2543" y="297681"/>
                  </a:cubicBezTo>
                  <a:cubicBezTo>
                    <a:pt x="266" y="299958"/>
                    <a:pt x="266" y="300464"/>
                    <a:pt x="266" y="300970"/>
                  </a:cubicBezTo>
                  <a:cubicBezTo>
                    <a:pt x="266" y="302995"/>
                    <a:pt x="2037" y="303501"/>
                    <a:pt x="3302" y="303501"/>
                  </a:cubicBezTo>
                  <a:cubicBezTo>
                    <a:pt x="7098" y="303501"/>
                    <a:pt x="21016" y="288065"/>
                    <a:pt x="24053" y="284522"/>
                  </a:cubicBezTo>
                  <a:cubicBezTo>
                    <a:pt x="49864" y="253903"/>
                    <a:pt x="66312" y="208354"/>
                    <a:pt x="66312" y="151923"/>
                  </a:cubicBez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58E7B912-C211-E710-0A27-F69B6668CD6B}"/>
                </a:ext>
              </a:extLst>
            </p:cNvPr>
            <p:cNvSpPr/>
            <p:nvPr>
              <p:custDataLst>
                <p:tags r:id="rId31"/>
              </p:custDataLst>
            </p:nvPr>
          </p:nvSpPr>
          <p:spPr>
            <a:xfrm>
              <a:off x="7926852" y="5217282"/>
              <a:ext cx="1677913" cy="10121"/>
            </a:xfrm>
            <a:custGeom>
              <a:avLst/>
              <a:gdLst>
                <a:gd name="connsiteX0" fmla="*/ 0 w 1677913"/>
                <a:gd name="connsiteY0" fmla="*/ 0 h 10121"/>
                <a:gd name="connsiteX1" fmla="*/ 1677914 w 1677913"/>
                <a:gd name="connsiteY1" fmla="*/ 0 h 10121"/>
                <a:gd name="connsiteX2" fmla="*/ 1677914 w 1677913"/>
                <a:gd name="connsiteY2" fmla="*/ 10121 h 10121"/>
                <a:gd name="connsiteX3" fmla="*/ 0 w 1677913"/>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677913" h="10121">
                  <a:moveTo>
                    <a:pt x="0" y="0"/>
                  </a:moveTo>
                  <a:lnTo>
                    <a:pt x="1677914" y="0"/>
                  </a:lnTo>
                  <a:lnTo>
                    <a:pt x="1677914"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36400BBE-9CAC-BDA1-A406-7874EA40A7F5}"/>
                </a:ext>
              </a:extLst>
            </p:cNvPr>
            <p:cNvSpPr/>
            <p:nvPr>
              <p:custDataLst>
                <p:tags r:id="rId32"/>
              </p:custDataLst>
            </p:nvPr>
          </p:nvSpPr>
          <p:spPr>
            <a:xfrm>
              <a:off x="7941023" y="5283072"/>
              <a:ext cx="238627" cy="253051"/>
            </a:xfrm>
            <a:custGeom>
              <a:avLst/>
              <a:gdLst>
                <a:gd name="connsiteX0" fmla="*/ 92576 w 238627"/>
                <a:gd name="connsiteY0" fmla="*/ 135237 h 253051"/>
                <a:gd name="connsiteX1" fmla="*/ 2743 w 238627"/>
                <a:gd name="connsiteY1" fmla="*/ 246327 h 253051"/>
                <a:gd name="connsiteX2" fmla="*/ 465 w 238627"/>
                <a:gd name="connsiteY2" fmla="*/ 250376 h 253051"/>
                <a:gd name="connsiteX3" fmla="*/ 7298 w 238627"/>
                <a:gd name="connsiteY3" fmla="*/ 253159 h 253051"/>
                <a:gd name="connsiteX4" fmla="*/ 217077 w 238627"/>
                <a:gd name="connsiteY4" fmla="*/ 253159 h 253051"/>
                <a:gd name="connsiteX5" fmla="*/ 238839 w 238627"/>
                <a:gd name="connsiteY5" fmla="*/ 190149 h 253051"/>
                <a:gd name="connsiteX6" fmla="*/ 232513 w 238627"/>
                <a:gd name="connsiteY6" fmla="*/ 190149 h 253051"/>
                <a:gd name="connsiteX7" fmla="*/ 187723 w 238627"/>
                <a:gd name="connsiteY7" fmla="*/ 231903 h 253051"/>
                <a:gd name="connsiteX8" fmla="*/ 129015 w 238627"/>
                <a:gd name="connsiteY8" fmla="*/ 239241 h 253051"/>
                <a:gd name="connsiteX9" fmla="*/ 21468 w 238627"/>
                <a:gd name="connsiteY9" fmla="*/ 239241 h 253051"/>
                <a:gd name="connsiteX10" fmla="*/ 109277 w 238627"/>
                <a:gd name="connsiteY10" fmla="*/ 130682 h 253051"/>
                <a:gd name="connsiteX11" fmla="*/ 111555 w 238627"/>
                <a:gd name="connsiteY11" fmla="*/ 126634 h 253051"/>
                <a:gd name="connsiteX12" fmla="*/ 109783 w 238627"/>
                <a:gd name="connsiteY12" fmla="*/ 123091 h 253051"/>
                <a:gd name="connsiteX13" fmla="*/ 27542 w 238627"/>
                <a:gd name="connsiteY13" fmla="*/ 10230 h 253051"/>
                <a:gd name="connsiteX14" fmla="*/ 127750 w 238627"/>
                <a:gd name="connsiteY14" fmla="*/ 10230 h 253051"/>
                <a:gd name="connsiteX15" fmla="*/ 232513 w 238627"/>
                <a:gd name="connsiteY15" fmla="*/ 59322 h 253051"/>
                <a:gd name="connsiteX16" fmla="*/ 238839 w 238627"/>
                <a:gd name="connsiteY16" fmla="*/ 59322 h 253051"/>
                <a:gd name="connsiteX17" fmla="*/ 217077 w 238627"/>
                <a:gd name="connsiteY17" fmla="*/ 108 h 253051"/>
                <a:gd name="connsiteX18" fmla="*/ 7298 w 238627"/>
                <a:gd name="connsiteY18" fmla="*/ 108 h 253051"/>
                <a:gd name="connsiteX19" fmla="*/ 212 w 238627"/>
                <a:gd name="connsiteY19" fmla="*/ 8206 h 253051"/>
                <a:gd name="connsiteX20" fmla="*/ 92576 w 238627"/>
                <a:gd name="connsiteY20" fmla="*/ 13523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53051">
                  <a:moveTo>
                    <a:pt x="92576" y="135237"/>
                  </a:moveTo>
                  <a:lnTo>
                    <a:pt x="2743" y="246327"/>
                  </a:lnTo>
                  <a:cubicBezTo>
                    <a:pt x="718" y="248857"/>
                    <a:pt x="465" y="249363"/>
                    <a:pt x="465" y="250376"/>
                  </a:cubicBezTo>
                  <a:cubicBezTo>
                    <a:pt x="465" y="253159"/>
                    <a:pt x="2743" y="253159"/>
                    <a:pt x="7298" y="253159"/>
                  </a:cubicBezTo>
                  <a:lnTo>
                    <a:pt x="217077" y="253159"/>
                  </a:lnTo>
                  <a:lnTo>
                    <a:pt x="238839" y="190149"/>
                  </a:lnTo>
                  <a:lnTo>
                    <a:pt x="232513" y="190149"/>
                  </a:lnTo>
                  <a:cubicBezTo>
                    <a:pt x="226187" y="209128"/>
                    <a:pt x="209232" y="224564"/>
                    <a:pt x="187723" y="231903"/>
                  </a:cubicBezTo>
                  <a:cubicBezTo>
                    <a:pt x="183674" y="233168"/>
                    <a:pt x="166214" y="239241"/>
                    <a:pt x="129015" y="239241"/>
                  </a:cubicBezTo>
                  <a:lnTo>
                    <a:pt x="21468" y="239241"/>
                  </a:lnTo>
                  <a:lnTo>
                    <a:pt x="109277" y="130682"/>
                  </a:lnTo>
                  <a:cubicBezTo>
                    <a:pt x="111048" y="128405"/>
                    <a:pt x="111555" y="127646"/>
                    <a:pt x="111555" y="126634"/>
                  </a:cubicBezTo>
                  <a:cubicBezTo>
                    <a:pt x="111555" y="125621"/>
                    <a:pt x="111302" y="125368"/>
                    <a:pt x="109783" y="123091"/>
                  </a:cubicBezTo>
                  <a:lnTo>
                    <a:pt x="27542" y="10230"/>
                  </a:lnTo>
                  <a:lnTo>
                    <a:pt x="127750" y="10230"/>
                  </a:lnTo>
                  <a:cubicBezTo>
                    <a:pt x="156598" y="10230"/>
                    <a:pt x="214799" y="12001"/>
                    <a:pt x="232513" y="59322"/>
                  </a:cubicBezTo>
                  <a:lnTo>
                    <a:pt x="238839" y="59322"/>
                  </a:lnTo>
                  <a:lnTo>
                    <a:pt x="217077" y="108"/>
                  </a:lnTo>
                  <a:lnTo>
                    <a:pt x="7298" y="108"/>
                  </a:lnTo>
                  <a:cubicBezTo>
                    <a:pt x="465" y="108"/>
                    <a:pt x="212" y="361"/>
                    <a:pt x="212" y="8206"/>
                  </a:cubicBezTo>
                  <a:lnTo>
                    <a:pt x="92576" y="135237"/>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F62C05ED-C60A-AFCD-3C16-F97FF0FFF522}"/>
                </a:ext>
              </a:extLst>
            </p:cNvPr>
            <p:cNvSpPr/>
            <p:nvPr>
              <p:custDataLst>
                <p:tags r:id="rId33"/>
              </p:custDataLst>
            </p:nvPr>
          </p:nvSpPr>
          <p:spPr>
            <a:xfrm>
              <a:off x="8202287" y="5431338"/>
              <a:ext cx="53672" cy="119212"/>
            </a:xfrm>
            <a:custGeom>
              <a:avLst/>
              <a:gdLst>
                <a:gd name="connsiteX0" fmla="*/ 49289 w 53672"/>
                <a:gd name="connsiteY0" fmla="*/ 6850 h 119212"/>
                <a:gd name="connsiteX1" fmla="*/ 42204 w 53672"/>
                <a:gd name="connsiteY1" fmla="*/ 118 h 119212"/>
                <a:gd name="connsiteX2" fmla="*/ 32284 w 53672"/>
                <a:gd name="connsiteY2" fmla="*/ 9861 h 119212"/>
                <a:gd name="connsiteX3" fmla="*/ 39370 w 53672"/>
                <a:gd name="connsiteY3" fmla="*/ 16592 h 119212"/>
                <a:gd name="connsiteX4" fmla="*/ 49289 w 53672"/>
                <a:gd name="connsiteY4" fmla="*/ 6850 h 119212"/>
                <a:gd name="connsiteX5" fmla="*/ 13154 w 53672"/>
                <a:gd name="connsiteY5" fmla="*/ 96835 h 119212"/>
                <a:gd name="connsiteX6" fmla="*/ 11559 w 53672"/>
                <a:gd name="connsiteY6" fmla="*/ 104274 h 119212"/>
                <a:gd name="connsiteX7" fmla="*/ 28387 w 53672"/>
                <a:gd name="connsiteY7" fmla="*/ 119331 h 119212"/>
                <a:gd name="connsiteX8" fmla="*/ 53895 w 53672"/>
                <a:gd name="connsiteY8" fmla="*/ 92229 h 119212"/>
                <a:gd name="connsiteX9" fmla="*/ 51061 w 53672"/>
                <a:gd name="connsiteY9" fmla="*/ 89926 h 119212"/>
                <a:gd name="connsiteX10" fmla="*/ 47695 w 53672"/>
                <a:gd name="connsiteY10" fmla="*/ 92938 h 119212"/>
                <a:gd name="connsiteX11" fmla="*/ 28919 w 53672"/>
                <a:gd name="connsiteY11" fmla="*/ 114371 h 119212"/>
                <a:gd name="connsiteX12" fmla="*/ 24490 w 53672"/>
                <a:gd name="connsiteY12" fmla="*/ 108171 h 119212"/>
                <a:gd name="connsiteX13" fmla="*/ 27324 w 53672"/>
                <a:gd name="connsiteY13" fmla="*/ 96835 h 119212"/>
                <a:gd name="connsiteX14" fmla="*/ 32993 w 53672"/>
                <a:gd name="connsiteY14" fmla="*/ 82664 h 119212"/>
                <a:gd name="connsiteX15" fmla="*/ 41672 w 53672"/>
                <a:gd name="connsiteY15" fmla="*/ 60167 h 119212"/>
                <a:gd name="connsiteX16" fmla="*/ 42735 w 53672"/>
                <a:gd name="connsiteY16" fmla="*/ 54499 h 119212"/>
                <a:gd name="connsiteX17" fmla="*/ 25907 w 53672"/>
                <a:gd name="connsiteY17" fmla="*/ 39443 h 119212"/>
                <a:gd name="connsiteX18" fmla="*/ 223 w 53672"/>
                <a:gd name="connsiteY18" fmla="*/ 66544 h 119212"/>
                <a:gd name="connsiteX19" fmla="*/ 3234 w 53672"/>
                <a:gd name="connsiteY19" fmla="*/ 68847 h 119212"/>
                <a:gd name="connsiteX20" fmla="*/ 6422 w 53672"/>
                <a:gd name="connsiteY20" fmla="*/ 66013 h 119212"/>
                <a:gd name="connsiteX21" fmla="*/ 25376 w 53672"/>
                <a:gd name="connsiteY21" fmla="*/ 44402 h 119212"/>
                <a:gd name="connsiteX22" fmla="*/ 29804 w 53672"/>
                <a:gd name="connsiteY22" fmla="*/ 50602 h 119212"/>
                <a:gd name="connsiteX23" fmla="*/ 24313 w 53672"/>
                <a:gd name="connsiteY23" fmla="*/ 68316 h 119212"/>
                <a:gd name="connsiteX24" fmla="*/ 13154 w 53672"/>
                <a:gd name="connsiteY24" fmla="*/ 96835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89" y="6850"/>
                  </a:moveTo>
                  <a:cubicBezTo>
                    <a:pt x="49289" y="4015"/>
                    <a:pt x="47164" y="118"/>
                    <a:pt x="42204" y="118"/>
                  </a:cubicBezTo>
                  <a:cubicBezTo>
                    <a:pt x="37421" y="118"/>
                    <a:pt x="32284" y="4724"/>
                    <a:pt x="32284" y="9861"/>
                  </a:cubicBezTo>
                  <a:cubicBezTo>
                    <a:pt x="32284" y="12872"/>
                    <a:pt x="34587" y="16592"/>
                    <a:pt x="39370" y="16592"/>
                  </a:cubicBezTo>
                  <a:cubicBezTo>
                    <a:pt x="44507" y="16592"/>
                    <a:pt x="49289" y="11632"/>
                    <a:pt x="49289" y="6850"/>
                  </a:cubicBezTo>
                  <a:close/>
                  <a:moveTo>
                    <a:pt x="13154" y="96835"/>
                  </a:moveTo>
                  <a:cubicBezTo>
                    <a:pt x="12445" y="99137"/>
                    <a:pt x="11559" y="101263"/>
                    <a:pt x="11559" y="104274"/>
                  </a:cubicBezTo>
                  <a:cubicBezTo>
                    <a:pt x="11559" y="112600"/>
                    <a:pt x="18645" y="119331"/>
                    <a:pt x="28387" y="119331"/>
                  </a:cubicBezTo>
                  <a:cubicBezTo>
                    <a:pt x="46101" y="119331"/>
                    <a:pt x="53895" y="94886"/>
                    <a:pt x="53895" y="92229"/>
                  </a:cubicBezTo>
                  <a:cubicBezTo>
                    <a:pt x="53895" y="89926"/>
                    <a:pt x="51592" y="89926"/>
                    <a:pt x="51061" y="89926"/>
                  </a:cubicBezTo>
                  <a:cubicBezTo>
                    <a:pt x="48581" y="89926"/>
                    <a:pt x="48404" y="90989"/>
                    <a:pt x="47695" y="92938"/>
                  </a:cubicBezTo>
                  <a:cubicBezTo>
                    <a:pt x="43621" y="107108"/>
                    <a:pt x="35827" y="114371"/>
                    <a:pt x="28919" y="114371"/>
                  </a:cubicBezTo>
                  <a:cubicBezTo>
                    <a:pt x="25376" y="114371"/>
                    <a:pt x="24490" y="112068"/>
                    <a:pt x="24490" y="108171"/>
                  </a:cubicBezTo>
                  <a:cubicBezTo>
                    <a:pt x="24490" y="104097"/>
                    <a:pt x="25730" y="100732"/>
                    <a:pt x="27324" y="96835"/>
                  </a:cubicBezTo>
                  <a:cubicBezTo>
                    <a:pt x="29096" y="92052"/>
                    <a:pt x="31044" y="87269"/>
                    <a:pt x="32993" y="82664"/>
                  </a:cubicBezTo>
                  <a:cubicBezTo>
                    <a:pt x="34587" y="78412"/>
                    <a:pt x="40964" y="62293"/>
                    <a:pt x="41672" y="60167"/>
                  </a:cubicBezTo>
                  <a:cubicBezTo>
                    <a:pt x="42204" y="58396"/>
                    <a:pt x="42735" y="56270"/>
                    <a:pt x="42735" y="54499"/>
                  </a:cubicBezTo>
                  <a:cubicBezTo>
                    <a:pt x="42735" y="46174"/>
                    <a:pt x="35650" y="39443"/>
                    <a:pt x="25907" y="39443"/>
                  </a:cubicBezTo>
                  <a:cubicBezTo>
                    <a:pt x="8371" y="39443"/>
                    <a:pt x="223" y="63533"/>
                    <a:pt x="223" y="66544"/>
                  </a:cubicBezTo>
                  <a:cubicBezTo>
                    <a:pt x="223" y="68847"/>
                    <a:pt x="2703" y="68847"/>
                    <a:pt x="3234" y="68847"/>
                  </a:cubicBezTo>
                  <a:cubicBezTo>
                    <a:pt x="5714" y="68847"/>
                    <a:pt x="5891" y="67961"/>
                    <a:pt x="6422" y="66013"/>
                  </a:cubicBezTo>
                  <a:cubicBezTo>
                    <a:pt x="11028" y="50779"/>
                    <a:pt x="18822" y="44402"/>
                    <a:pt x="25376" y="44402"/>
                  </a:cubicBezTo>
                  <a:cubicBezTo>
                    <a:pt x="28210" y="44402"/>
                    <a:pt x="29804" y="45819"/>
                    <a:pt x="29804" y="50602"/>
                  </a:cubicBezTo>
                  <a:cubicBezTo>
                    <a:pt x="29804" y="54676"/>
                    <a:pt x="28741" y="57333"/>
                    <a:pt x="24313" y="68316"/>
                  </a:cubicBezTo>
                  <a:lnTo>
                    <a:pt x="13154" y="96835"/>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E469DF25-F7E3-6DF1-4BFE-AC5A35758C70}"/>
                </a:ext>
              </a:extLst>
            </p:cNvPr>
            <p:cNvSpPr/>
            <p:nvPr>
              <p:custDataLst>
                <p:tags r:id="rId34"/>
              </p:custDataLst>
            </p:nvPr>
          </p:nvSpPr>
          <p:spPr>
            <a:xfrm>
              <a:off x="8327470" y="5359495"/>
              <a:ext cx="97930" cy="116150"/>
            </a:xfrm>
            <a:custGeom>
              <a:avLst/>
              <a:gdLst>
                <a:gd name="connsiteX0" fmla="*/ 21484 w 97930"/>
                <a:gd name="connsiteY0" fmla="*/ 49713 h 116150"/>
                <a:gd name="connsiteX1" fmla="*/ 52862 w 97930"/>
                <a:gd name="connsiteY1" fmla="*/ 5683 h 116150"/>
                <a:gd name="connsiteX2" fmla="*/ 81457 w 97930"/>
                <a:gd name="connsiteY2" fmla="*/ 49713 h 116150"/>
                <a:gd name="connsiteX3" fmla="*/ 21484 w 97930"/>
                <a:gd name="connsiteY3" fmla="*/ 49713 h 116150"/>
                <a:gd name="connsiteX4" fmla="*/ 21231 w 97930"/>
                <a:gd name="connsiteY4" fmla="*/ 55028 h 116150"/>
                <a:gd name="connsiteX5" fmla="*/ 91832 w 97930"/>
                <a:gd name="connsiteY5" fmla="*/ 55028 h 116150"/>
                <a:gd name="connsiteX6" fmla="*/ 98158 w 97930"/>
                <a:gd name="connsiteY6" fmla="*/ 49713 h 116150"/>
                <a:gd name="connsiteX7" fmla="*/ 52862 w 97930"/>
                <a:gd name="connsiteY7" fmla="*/ 115 h 116150"/>
                <a:gd name="connsiteX8" fmla="*/ 228 w 97930"/>
                <a:gd name="connsiteY8" fmla="*/ 57811 h 116150"/>
                <a:gd name="connsiteX9" fmla="*/ 55899 w 97930"/>
                <a:gd name="connsiteY9" fmla="*/ 116266 h 116150"/>
                <a:gd name="connsiteX10" fmla="*/ 98158 w 97930"/>
                <a:gd name="connsiteY10" fmla="*/ 83369 h 116150"/>
                <a:gd name="connsiteX11" fmla="*/ 94869 w 97930"/>
                <a:gd name="connsiteY11" fmla="*/ 80333 h 116150"/>
                <a:gd name="connsiteX12" fmla="*/ 91579 w 97930"/>
                <a:gd name="connsiteY12" fmla="*/ 83875 h 116150"/>
                <a:gd name="connsiteX13" fmla="*/ 57417 w 97930"/>
                <a:gd name="connsiteY13" fmla="*/ 109940 h 116150"/>
                <a:gd name="connsiteX14" fmla="*/ 28822 w 97930"/>
                <a:gd name="connsiteY14" fmla="*/ 92985 h 116150"/>
                <a:gd name="connsiteX15" fmla="*/ 21231 w 97930"/>
                <a:gd name="connsiteY15" fmla="*/ 55028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84" y="49713"/>
                  </a:moveTo>
                  <a:cubicBezTo>
                    <a:pt x="23002" y="12009"/>
                    <a:pt x="44258" y="5683"/>
                    <a:pt x="52862" y="5683"/>
                  </a:cubicBezTo>
                  <a:cubicBezTo>
                    <a:pt x="78926" y="5683"/>
                    <a:pt x="81457" y="39844"/>
                    <a:pt x="81457" y="49713"/>
                  </a:cubicBezTo>
                  <a:lnTo>
                    <a:pt x="21484" y="49713"/>
                  </a:lnTo>
                  <a:close/>
                  <a:moveTo>
                    <a:pt x="21231" y="55028"/>
                  </a:moveTo>
                  <a:lnTo>
                    <a:pt x="91832" y="55028"/>
                  </a:lnTo>
                  <a:cubicBezTo>
                    <a:pt x="97399" y="55028"/>
                    <a:pt x="98158" y="55028"/>
                    <a:pt x="98158" y="49713"/>
                  </a:cubicBezTo>
                  <a:cubicBezTo>
                    <a:pt x="98158" y="24661"/>
                    <a:pt x="84494" y="115"/>
                    <a:pt x="52862" y="115"/>
                  </a:cubicBezTo>
                  <a:cubicBezTo>
                    <a:pt x="23508" y="115"/>
                    <a:pt x="228" y="26180"/>
                    <a:pt x="228" y="57811"/>
                  </a:cubicBezTo>
                  <a:cubicBezTo>
                    <a:pt x="228" y="91720"/>
                    <a:pt x="26798" y="116266"/>
                    <a:pt x="55899" y="116266"/>
                  </a:cubicBezTo>
                  <a:cubicBezTo>
                    <a:pt x="86771" y="116266"/>
                    <a:pt x="98158" y="88177"/>
                    <a:pt x="98158" y="83369"/>
                  </a:cubicBezTo>
                  <a:cubicBezTo>
                    <a:pt x="98158" y="80839"/>
                    <a:pt x="96134" y="80333"/>
                    <a:pt x="94869" y="80333"/>
                  </a:cubicBezTo>
                  <a:cubicBezTo>
                    <a:pt x="92591" y="80333"/>
                    <a:pt x="92085" y="81851"/>
                    <a:pt x="91579" y="83875"/>
                  </a:cubicBezTo>
                  <a:cubicBezTo>
                    <a:pt x="82722" y="109940"/>
                    <a:pt x="59948" y="109940"/>
                    <a:pt x="57417" y="109940"/>
                  </a:cubicBezTo>
                  <a:cubicBezTo>
                    <a:pt x="44765" y="109940"/>
                    <a:pt x="34643" y="102348"/>
                    <a:pt x="28822" y="92985"/>
                  </a:cubicBezTo>
                  <a:cubicBezTo>
                    <a:pt x="21231" y="80839"/>
                    <a:pt x="21231" y="64137"/>
                    <a:pt x="21231" y="55028"/>
                  </a:cubicBez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E47AF754-5E0F-7CF9-E766-8E530CB93032}"/>
                </a:ext>
              </a:extLst>
            </p:cNvPr>
            <p:cNvSpPr/>
            <p:nvPr>
              <p:custDataLst>
                <p:tags r:id="rId35"/>
              </p:custDataLst>
            </p:nvPr>
          </p:nvSpPr>
          <p:spPr>
            <a:xfrm>
              <a:off x="8435888" y="5363797"/>
              <a:ext cx="127537" cy="109065"/>
            </a:xfrm>
            <a:custGeom>
              <a:avLst/>
              <a:gdLst>
                <a:gd name="connsiteX0" fmla="*/ 69821 w 127537"/>
                <a:gd name="connsiteY0" fmla="*/ 49713 h 109065"/>
                <a:gd name="connsiteX1" fmla="*/ 93102 w 127537"/>
                <a:gd name="connsiteY1" fmla="*/ 21119 h 109065"/>
                <a:gd name="connsiteX2" fmla="*/ 123215 w 127537"/>
                <a:gd name="connsiteY2" fmla="*/ 7960 h 109065"/>
                <a:gd name="connsiteX3" fmla="*/ 123215 w 127537"/>
                <a:gd name="connsiteY3" fmla="*/ 115 h 109065"/>
                <a:gd name="connsiteX4" fmla="*/ 102465 w 127537"/>
                <a:gd name="connsiteY4" fmla="*/ 875 h 109065"/>
                <a:gd name="connsiteX5" fmla="*/ 78172 w 127537"/>
                <a:gd name="connsiteY5" fmla="*/ 115 h 109065"/>
                <a:gd name="connsiteX6" fmla="*/ 78172 w 127537"/>
                <a:gd name="connsiteY6" fmla="*/ 7960 h 109065"/>
                <a:gd name="connsiteX7" fmla="*/ 85510 w 127537"/>
                <a:gd name="connsiteY7" fmla="*/ 15805 h 109065"/>
                <a:gd name="connsiteX8" fmla="*/ 81714 w 127537"/>
                <a:gd name="connsiteY8" fmla="*/ 24661 h 109065"/>
                <a:gd name="connsiteX9" fmla="*/ 66025 w 127537"/>
                <a:gd name="connsiteY9" fmla="*/ 44399 h 109065"/>
                <a:gd name="connsiteX10" fmla="*/ 46287 w 127537"/>
                <a:gd name="connsiteY10" fmla="*/ 18841 h 109065"/>
                <a:gd name="connsiteX11" fmla="*/ 44010 w 127537"/>
                <a:gd name="connsiteY11" fmla="*/ 14286 h 109065"/>
                <a:gd name="connsiteX12" fmla="*/ 52867 w 127537"/>
                <a:gd name="connsiteY12" fmla="*/ 7960 h 109065"/>
                <a:gd name="connsiteX13" fmla="*/ 52867 w 127537"/>
                <a:gd name="connsiteY13" fmla="*/ 115 h 109065"/>
                <a:gd name="connsiteX14" fmla="*/ 25537 w 127537"/>
                <a:gd name="connsiteY14" fmla="*/ 875 h 109065"/>
                <a:gd name="connsiteX15" fmla="*/ 1497 w 127537"/>
                <a:gd name="connsiteY15" fmla="*/ 115 h 109065"/>
                <a:gd name="connsiteX16" fmla="*/ 1497 w 127537"/>
                <a:gd name="connsiteY16" fmla="*/ 7960 h 109065"/>
                <a:gd name="connsiteX17" fmla="*/ 31357 w 127537"/>
                <a:gd name="connsiteY17" fmla="*/ 23396 h 109065"/>
                <a:gd name="connsiteX18" fmla="*/ 56409 w 127537"/>
                <a:gd name="connsiteY18" fmla="*/ 56040 h 109065"/>
                <a:gd name="connsiteX19" fmla="*/ 32623 w 127537"/>
                <a:gd name="connsiteY19" fmla="*/ 86153 h 109065"/>
                <a:gd name="connsiteX20" fmla="*/ 232 w 127537"/>
                <a:gd name="connsiteY20" fmla="*/ 101336 h 109065"/>
                <a:gd name="connsiteX21" fmla="*/ 232 w 127537"/>
                <a:gd name="connsiteY21" fmla="*/ 109180 h 109065"/>
                <a:gd name="connsiteX22" fmla="*/ 21235 w 127537"/>
                <a:gd name="connsiteY22" fmla="*/ 108421 h 109065"/>
                <a:gd name="connsiteX23" fmla="*/ 45275 w 127537"/>
                <a:gd name="connsiteY23" fmla="*/ 109180 h 109065"/>
                <a:gd name="connsiteX24" fmla="*/ 45275 w 127537"/>
                <a:gd name="connsiteY24" fmla="*/ 101336 h 109065"/>
                <a:gd name="connsiteX25" fmla="*/ 37937 w 127537"/>
                <a:gd name="connsiteY25" fmla="*/ 93491 h 109065"/>
                <a:gd name="connsiteX26" fmla="*/ 60711 w 127537"/>
                <a:gd name="connsiteY26" fmla="*/ 61354 h 109065"/>
                <a:gd name="connsiteX27" fmla="*/ 79943 w 127537"/>
                <a:gd name="connsiteY27" fmla="*/ 86659 h 109065"/>
                <a:gd name="connsiteX28" fmla="*/ 85257 w 127537"/>
                <a:gd name="connsiteY28" fmla="*/ 95010 h 109065"/>
                <a:gd name="connsiteX29" fmla="*/ 76147 w 127537"/>
                <a:gd name="connsiteY29" fmla="*/ 101336 h 109065"/>
                <a:gd name="connsiteX30" fmla="*/ 76147 w 127537"/>
                <a:gd name="connsiteY30" fmla="*/ 109180 h 109065"/>
                <a:gd name="connsiteX31" fmla="*/ 103477 w 127537"/>
                <a:gd name="connsiteY31" fmla="*/ 108421 h 109065"/>
                <a:gd name="connsiteX32" fmla="*/ 127770 w 127537"/>
                <a:gd name="connsiteY32" fmla="*/ 109180 h 109065"/>
                <a:gd name="connsiteX33" fmla="*/ 127770 w 127537"/>
                <a:gd name="connsiteY33" fmla="*/ 101336 h 109065"/>
                <a:gd name="connsiteX34" fmla="*/ 103730 w 127537"/>
                <a:gd name="connsiteY34" fmla="*/ 93491 h 109065"/>
                <a:gd name="connsiteX35" fmla="*/ 69821 w 127537"/>
                <a:gd name="connsiteY35" fmla="*/ 49713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21" y="49713"/>
                  </a:moveTo>
                  <a:cubicBezTo>
                    <a:pt x="77413" y="40098"/>
                    <a:pt x="87029" y="27698"/>
                    <a:pt x="93102" y="21119"/>
                  </a:cubicBezTo>
                  <a:cubicBezTo>
                    <a:pt x="100946" y="12009"/>
                    <a:pt x="111321" y="8213"/>
                    <a:pt x="123215" y="7960"/>
                  </a:cubicBezTo>
                  <a:lnTo>
                    <a:pt x="123215" y="115"/>
                  </a:lnTo>
                  <a:cubicBezTo>
                    <a:pt x="116635" y="622"/>
                    <a:pt x="109044" y="875"/>
                    <a:pt x="102465" y="875"/>
                  </a:cubicBezTo>
                  <a:cubicBezTo>
                    <a:pt x="94873" y="875"/>
                    <a:pt x="81461" y="369"/>
                    <a:pt x="78172" y="115"/>
                  </a:cubicBezTo>
                  <a:lnTo>
                    <a:pt x="78172" y="7960"/>
                  </a:lnTo>
                  <a:cubicBezTo>
                    <a:pt x="83486" y="8466"/>
                    <a:pt x="85510" y="11756"/>
                    <a:pt x="85510" y="15805"/>
                  </a:cubicBezTo>
                  <a:cubicBezTo>
                    <a:pt x="85510" y="19853"/>
                    <a:pt x="82980" y="23143"/>
                    <a:pt x="81714" y="24661"/>
                  </a:cubicBezTo>
                  <a:lnTo>
                    <a:pt x="66025" y="44399"/>
                  </a:lnTo>
                  <a:lnTo>
                    <a:pt x="46287" y="18841"/>
                  </a:lnTo>
                  <a:cubicBezTo>
                    <a:pt x="44010" y="16311"/>
                    <a:pt x="44010" y="15805"/>
                    <a:pt x="44010" y="14286"/>
                  </a:cubicBezTo>
                  <a:cubicBezTo>
                    <a:pt x="44010" y="10491"/>
                    <a:pt x="47806" y="8213"/>
                    <a:pt x="52867" y="7960"/>
                  </a:cubicBezTo>
                  <a:lnTo>
                    <a:pt x="52867" y="115"/>
                  </a:lnTo>
                  <a:cubicBezTo>
                    <a:pt x="46287" y="369"/>
                    <a:pt x="29586" y="875"/>
                    <a:pt x="25537" y="875"/>
                  </a:cubicBezTo>
                  <a:cubicBezTo>
                    <a:pt x="20223" y="875"/>
                    <a:pt x="8330" y="622"/>
                    <a:pt x="1497" y="115"/>
                  </a:cubicBezTo>
                  <a:lnTo>
                    <a:pt x="1497" y="7960"/>
                  </a:lnTo>
                  <a:cubicBezTo>
                    <a:pt x="19211" y="7960"/>
                    <a:pt x="19464" y="8213"/>
                    <a:pt x="31357" y="23396"/>
                  </a:cubicBezTo>
                  <a:lnTo>
                    <a:pt x="56409" y="56040"/>
                  </a:lnTo>
                  <a:lnTo>
                    <a:pt x="32623" y="86153"/>
                  </a:lnTo>
                  <a:cubicBezTo>
                    <a:pt x="20476" y="100830"/>
                    <a:pt x="5546" y="101336"/>
                    <a:pt x="232" y="101336"/>
                  </a:cubicBezTo>
                  <a:lnTo>
                    <a:pt x="232" y="109180"/>
                  </a:lnTo>
                  <a:cubicBezTo>
                    <a:pt x="6811" y="108674"/>
                    <a:pt x="14656" y="108421"/>
                    <a:pt x="21235" y="108421"/>
                  </a:cubicBezTo>
                  <a:cubicBezTo>
                    <a:pt x="28574" y="108421"/>
                    <a:pt x="39202" y="108927"/>
                    <a:pt x="45275" y="109180"/>
                  </a:cubicBezTo>
                  <a:lnTo>
                    <a:pt x="45275" y="101336"/>
                  </a:lnTo>
                  <a:cubicBezTo>
                    <a:pt x="39708" y="100577"/>
                    <a:pt x="37937" y="97287"/>
                    <a:pt x="37937" y="93491"/>
                  </a:cubicBezTo>
                  <a:cubicBezTo>
                    <a:pt x="37937" y="87924"/>
                    <a:pt x="45275" y="79574"/>
                    <a:pt x="60711" y="61354"/>
                  </a:cubicBezTo>
                  <a:lnTo>
                    <a:pt x="79943" y="86659"/>
                  </a:lnTo>
                  <a:cubicBezTo>
                    <a:pt x="81967" y="89442"/>
                    <a:pt x="85257" y="93491"/>
                    <a:pt x="85257" y="95010"/>
                  </a:cubicBezTo>
                  <a:cubicBezTo>
                    <a:pt x="85257" y="97287"/>
                    <a:pt x="82980" y="101083"/>
                    <a:pt x="76147" y="101336"/>
                  </a:cubicBezTo>
                  <a:lnTo>
                    <a:pt x="76147" y="109180"/>
                  </a:lnTo>
                  <a:cubicBezTo>
                    <a:pt x="83739" y="108927"/>
                    <a:pt x="97910" y="108421"/>
                    <a:pt x="103477" y="108421"/>
                  </a:cubicBezTo>
                  <a:cubicBezTo>
                    <a:pt x="110309" y="108421"/>
                    <a:pt x="120178" y="108674"/>
                    <a:pt x="127770" y="109180"/>
                  </a:cubicBezTo>
                  <a:lnTo>
                    <a:pt x="127770" y="101336"/>
                  </a:lnTo>
                  <a:cubicBezTo>
                    <a:pt x="114105" y="101336"/>
                    <a:pt x="109550" y="100830"/>
                    <a:pt x="103730" y="93491"/>
                  </a:cubicBezTo>
                  <a:lnTo>
                    <a:pt x="69821" y="49713"/>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A34E1CFF-9328-E491-58C2-5C832B6AB21D}"/>
                </a:ext>
              </a:extLst>
            </p:cNvPr>
            <p:cNvSpPr/>
            <p:nvPr>
              <p:custDataLst>
                <p:tags r:id="rId36"/>
              </p:custDataLst>
            </p:nvPr>
          </p:nvSpPr>
          <p:spPr>
            <a:xfrm>
              <a:off x="8573492" y="5361014"/>
              <a:ext cx="124754" cy="160940"/>
            </a:xfrm>
            <a:custGeom>
              <a:avLst/>
              <a:gdLst>
                <a:gd name="connsiteX0" fmla="*/ 36677 w 124754"/>
                <a:gd name="connsiteY0" fmla="*/ 16817 h 160940"/>
                <a:gd name="connsiteX1" fmla="*/ 36677 w 124754"/>
                <a:gd name="connsiteY1" fmla="*/ 115 h 160940"/>
                <a:gd name="connsiteX2" fmla="*/ 237 w 124754"/>
                <a:gd name="connsiteY2" fmla="*/ 2899 h 160940"/>
                <a:gd name="connsiteX3" fmla="*/ 237 w 124754"/>
                <a:gd name="connsiteY3" fmla="*/ 10744 h 160940"/>
                <a:gd name="connsiteX4" fmla="*/ 19975 w 124754"/>
                <a:gd name="connsiteY4" fmla="*/ 23396 h 160940"/>
                <a:gd name="connsiteX5" fmla="*/ 19975 w 124754"/>
                <a:gd name="connsiteY5" fmla="*/ 141824 h 160940"/>
                <a:gd name="connsiteX6" fmla="*/ 237 w 124754"/>
                <a:gd name="connsiteY6" fmla="*/ 153211 h 160940"/>
                <a:gd name="connsiteX7" fmla="*/ 237 w 124754"/>
                <a:gd name="connsiteY7" fmla="*/ 161056 h 160940"/>
                <a:gd name="connsiteX8" fmla="*/ 28579 w 124754"/>
                <a:gd name="connsiteY8" fmla="*/ 160297 h 160940"/>
                <a:gd name="connsiteX9" fmla="*/ 57174 w 124754"/>
                <a:gd name="connsiteY9" fmla="*/ 161056 h 160940"/>
                <a:gd name="connsiteX10" fmla="*/ 57174 w 124754"/>
                <a:gd name="connsiteY10" fmla="*/ 153211 h 160940"/>
                <a:gd name="connsiteX11" fmla="*/ 37436 w 124754"/>
                <a:gd name="connsiteY11" fmla="*/ 141824 h 160940"/>
                <a:gd name="connsiteX12" fmla="*/ 37436 w 124754"/>
                <a:gd name="connsiteY12" fmla="*/ 99311 h 160940"/>
                <a:gd name="connsiteX13" fmla="*/ 37436 w 124754"/>
                <a:gd name="connsiteY13" fmla="*/ 97034 h 160940"/>
                <a:gd name="connsiteX14" fmla="*/ 68561 w 124754"/>
                <a:gd name="connsiteY14" fmla="*/ 114748 h 160940"/>
                <a:gd name="connsiteX15" fmla="*/ 124991 w 124754"/>
                <a:gd name="connsiteY15" fmla="*/ 57305 h 160940"/>
                <a:gd name="connsiteX16" fmla="*/ 72104 w 124754"/>
                <a:gd name="connsiteY16" fmla="*/ 115 h 160940"/>
                <a:gd name="connsiteX17" fmla="*/ 36677 w 124754"/>
                <a:gd name="connsiteY17" fmla="*/ 16817 h 160940"/>
                <a:gd name="connsiteX18" fmla="*/ 37436 w 124754"/>
                <a:gd name="connsiteY18" fmla="*/ 83116 h 160940"/>
                <a:gd name="connsiteX19" fmla="*/ 37436 w 124754"/>
                <a:gd name="connsiteY19" fmla="*/ 26686 h 160940"/>
                <a:gd name="connsiteX20" fmla="*/ 70079 w 124754"/>
                <a:gd name="connsiteY20" fmla="*/ 6442 h 160940"/>
                <a:gd name="connsiteX21" fmla="*/ 103988 w 124754"/>
                <a:gd name="connsiteY21" fmla="*/ 57305 h 160940"/>
                <a:gd name="connsiteX22" fmla="*/ 67549 w 124754"/>
                <a:gd name="connsiteY22" fmla="*/ 109180 h 160940"/>
                <a:gd name="connsiteX23" fmla="*/ 40978 w 124754"/>
                <a:gd name="connsiteY23" fmla="*/ 93744 h 160940"/>
                <a:gd name="connsiteX24" fmla="*/ 37436 w 124754"/>
                <a:gd name="connsiteY24" fmla="*/ 83116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60940">
                  <a:moveTo>
                    <a:pt x="36677" y="16817"/>
                  </a:moveTo>
                  <a:lnTo>
                    <a:pt x="36677" y="115"/>
                  </a:lnTo>
                  <a:lnTo>
                    <a:pt x="237" y="2899"/>
                  </a:lnTo>
                  <a:lnTo>
                    <a:pt x="237" y="10744"/>
                  </a:lnTo>
                  <a:cubicBezTo>
                    <a:pt x="18204" y="10744"/>
                    <a:pt x="19975" y="12262"/>
                    <a:pt x="19975" y="23396"/>
                  </a:cubicBezTo>
                  <a:lnTo>
                    <a:pt x="19975" y="141824"/>
                  </a:lnTo>
                  <a:cubicBezTo>
                    <a:pt x="19975" y="153211"/>
                    <a:pt x="17192" y="153211"/>
                    <a:pt x="237" y="153211"/>
                  </a:cubicBezTo>
                  <a:lnTo>
                    <a:pt x="237" y="161056"/>
                  </a:lnTo>
                  <a:cubicBezTo>
                    <a:pt x="8841" y="160803"/>
                    <a:pt x="22000" y="160297"/>
                    <a:pt x="28579" y="160297"/>
                  </a:cubicBezTo>
                  <a:cubicBezTo>
                    <a:pt x="35411" y="160297"/>
                    <a:pt x="48317" y="160803"/>
                    <a:pt x="57174" y="161056"/>
                  </a:cubicBezTo>
                  <a:lnTo>
                    <a:pt x="57174" y="153211"/>
                  </a:lnTo>
                  <a:cubicBezTo>
                    <a:pt x="40219" y="153211"/>
                    <a:pt x="37436" y="153211"/>
                    <a:pt x="37436" y="141824"/>
                  </a:cubicBezTo>
                  <a:lnTo>
                    <a:pt x="37436" y="99311"/>
                  </a:lnTo>
                  <a:lnTo>
                    <a:pt x="37436" y="97034"/>
                  </a:lnTo>
                  <a:cubicBezTo>
                    <a:pt x="38701" y="101083"/>
                    <a:pt x="49329" y="114748"/>
                    <a:pt x="68561" y="114748"/>
                  </a:cubicBezTo>
                  <a:cubicBezTo>
                    <a:pt x="98674" y="114748"/>
                    <a:pt x="124991" y="89949"/>
                    <a:pt x="124991" y="57305"/>
                  </a:cubicBezTo>
                  <a:cubicBezTo>
                    <a:pt x="124991" y="25168"/>
                    <a:pt x="100445" y="115"/>
                    <a:pt x="72104" y="115"/>
                  </a:cubicBezTo>
                  <a:cubicBezTo>
                    <a:pt x="52366" y="115"/>
                    <a:pt x="41738" y="11250"/>
                    <a:pt x="36677" y="16817"/>
                  </a:cubicBezTo>
                  <a:close/>
                  <a:moveTo>
                    <a:pt x="37436" y="83116"/>
                  </a:moveTo>
                  <a:lnTo>
                    <a:pt x="37436" y="26686"/>
                  </a:lnTo>
                  <a:cubicBezTo>
                    <a:pt x="44774" y="13780"/>
                    <a:pt x="57174" y="6442"/>
                    <a:pt x="70079" y="6442"/>
                  </a:cubicBezTo>
                  <a:cubicBezTo>
                    <a:pt x="88552" y="6442"/>
                    <a:pt x="103988" y="28710"/>
                    <a:pt x="103988" y="57305"/>
                  </a:cubicBezTo>
                  <a:cubicBezTo>
                    <a:pt x="103988" y="87924"/>
                    <a:pt x="86275" y="109180"/>
                    <a:pt x="67549" y="109180"/>
                  </a:cubicBezTo>
                  <a:cubicBezTo>
                    <a:pt x="57427" y="109180"/>
                    <a:pt x="47811" y="104119"/>
                    <a:pt x="40978" y="93744"/>
                  </a:cubicBezTo>
                  <a:cubicBezTo>
                    <a:pt x="37436" y="88430"/>
                    <a:pt x="37436" y="88177"/>
                    <a:pt x="37436" y="83116"/>
                  </a:cubicBez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90025FA5-1BC2-4812-19C4-00E0A9D28B19}"/>
                </a:ext>
              </a:extLst>
            </p:cNvPr>
            <p:cNvSpPr/>
            <p:nvPr>
              <p:custDataLst>
                <p:tags r:id="rId37"/>
              </p:custDataLst>
            </p:nvPr>
          </p:nvSpPr>
          <p:spPr>
            <a:xfrm>
              <a:off x="8787629" y="5257767"/>
              <a:ext cx="66046" cy="303408"/>
            </a:xfrm>
            <a:custGeom>
              <a:avLst/>
              <a:gdLst>
                <a:gd name="connsiteX0" fmla="*/ 66291 w 66046"/>
                <a:gd name="connsiteY0" fmla="*/ 300985 h 303408"/>
                <a:gd name="connsiteX1" fmla="*/ 65279 w 66046"/>
                <a:gd name="connsiteY1" fmla="*/ 298708 h 303408"/>
                <a:gd name="connsiteX2" fmla="*/ 25803 w 66046"/>
                <a:gd name="connsiteY2" fmla="*/ 224564 h 303408"/>
                <a:gd name="connsiteX3" fmla="*/ 17705 w 66046"/>
                <a:gd name="connsiteY3" fmla="*/ 151938 h 303408"/>
                <a:gd name="connsiteX4" fmla="*/ 64013 w 66046"/>
                <a:gd name="connsiteY4" fmla="*/ 5928 h 303408"/>
                <a:gd name="connsiteX5" fmla="*/ 66291 w 66046"/>
                <a:gd name="connsiteY5" fmla="*/ 2638 h 303408"/>
                <a:gd name="connsiteX6" fmla="*/ 63254 w 66046"/>
                <a:gd name="connsiteY6" fmla="*/ 107 h 303408"/>
                <a:gd name="connsiteX7" fmla="*/ 42504 w 66046"/>
                <a:gd name="connsiteY7" fmla="*/ 19086 h 303408"/>
                <a:gd name="connsiteX8" fmla="*/ 244 w 66046"/>
                <a:gd name="connsiteY8" fmla="*/ 151685 h 303408"/>
                <a:gd name="connsiteX9" fmla="*/ 39720 w 66046"/>
                <a:gd name="connsiteY9" fmla="*/ 281247 h 303408"/>
                <a:gd name="connsiteX10" fmla="*/ 63254 w 66046"/>
                <a:gd name="connsiteY10" fmla="*/ 303516 h 303408"/>
                <a:gd name="connsiteX11" fmla="*/ 66291 w 66046"/>
                <a:gd name="connsiteY11" fmla="*/ 300985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3408">
                  <a:moveTo>
                    <a:pt x="66291" y="300985"/>
                  </a:moveTo>
                  <a:cubicBezTo>
                    <a:pt x="66291" y="299973"/>
                    <a:pt x="65785" y="299467"/>
                    <a:pt x="65279" y="298708"/>
                  </a:cubicBezTo>
                  <a:cubicBezTo>
                    <a:pt x="53638" y="286308"/>
                    <a:pt x="36431" y="265811"/>
                    <a:pt x="25803" y="224564"/>
                  </a:cubicBezTo>
                  <a:cubicBezTo>
                    <a:pt x="19982" y="201536"/>
                    <a:pt x="17705" y="175472"/>
                    <a:pt x="17705" y="151938"/>
                  </a:cubicBezTo>
                  <a:cubicBezTo>
                    <a:pt x="17705" y="85386"/>
                    <a:pt x="33647" y="38824"/>
                    <a:pt x="64013" y="5928"/>
                  </a:cubicBezTo>
                  <a:cubicBezTo>
                    <a:pt x="66291" y="3650"/>
                    <a:pt x="66291" y="3144"/>
                    <a:pt x="66291" y="2638"/>
                  </a:cubicBezTo>
                  <a:cubicBezTo>
                    <a:pt x="66291" y="107"/>
                    <a:pt x="64266" y="107"/>
                    <a:pt x="63254" y="107"/>
                  </a:cubicBezTo>
                  <a:cubicBezTo>
                    <a:pt x="59458" y="107"/>
                    <a:pt x="45794" y="15290"/>
                    <a:pt x="42504" y="19086"/>
                  </a:cubicBezTo>
                  <a:cubicBezTo>
                    <a:pt x="16693" y="49705"/>
                    <a:pt x="244" y="95255"/>
                    <a:pt x="244" y="151685"/>
                  </a:cubicBezTo>
                  <a:cubicBezTo>
                    <a:pt x="244" y="187618"/>
                    <a:pt x="6571" y="238482"/>
                    <a:pt x="39720" y="281247"/>
                  </a:cubicBezTo>
                  <a:cubicBezTo>
                    <a:pt x="42251" y="284284"/>
                    <a:pt x="58699" y="303516"/>
                    <a:pt x="63254" y="303516"/>
                  </a:cubicBezTo>
                  <a:cubicBezTo>
                    <a:pt x="64266" y="303516"/>
                    <a:pt x="66291" y="303516"/>
                    <a:pt x="66291" y="300985"/>
                  </a:cubicBez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CB9B81EB-BCA2-9B8B-0C58-5324F0D74E55}"/>
                </a:ext>
              </a:extLst>
            </p:cNvPr>
            <p:cNvSpPr/>
            <p:nvPr>
              <p:custDataLst>
                <p:tags r:id="rId38"/>
              </p:custDataLst>
            </p:nvPr>
          </p:nvSpPr>
          <p:spPr>
            <a:xfrm>
              <a:off x="8873245" y="5358483"/>
              <a:ext cx="155626" cy="116403"/>
            </a:xfrm>
            <a:custGeom>
              <a:avLst/>
              <a:gdLst>
                <a:gd name="connsiteX0" fmla="*/ 134619 w 155626"/>
                <a:gd name="connsiteY0" fmla="*/ 34277 h 116403"/>
                <a:gd name="connsiteX1" fmla="*/ 139427 w 155626"/>
                <a:gd name="connsiteY1" fmla="*/ 13274 h 116403"/>
                <a:gd name="connsiteX2" fmla="*/ 127534 w 155626"/>
                <a:gd name="connsiteY2" fmla="*/ 2140 h 116403"/>
                <a:gd name="connsiteX3" fmla="*/ 110832 w 155626"/>
                <a:gd name="connsiteY3" fmla="*/ 15552 h 116403"/>
                <a:gd name="connsiteX4" fmla="*/ 96408 w 155626"/>
                <a:gd name="connsiteY4" fmla="*/ 73247 h 116403"/>
                <a:gd name="connsiteX5" fmla="*/ 92613 w 155626"/>
                <a:gd name="connsiteY5" fmla="*/ 90961 h 116403"/>
                <a:gd name="connsiteX6" fmla="*/ 65283 w 155626"/>
                <a:gd name="connsiteY6" fmla="*/ 107409 h 116403"/>
                <a:gd name="connsiteX7" fmla="*/ 50100 w 155626"/>
                <a:gd name="connsiteY7" fmla="*/ 88936 h 116403"/>
                <a:gd name="connsiteX8" fmla="*/ 65030 w 155626"/>
                <a:gd name="connsiteY8" fmla="*/ 35543 h 116403"/>
                <a:gd name="connsiteX9" fmla="*/ 68320 w 155626"/>
                <a:gd name="connsiteY9" fmla="*/ 22890 h 116403"/>
                <a:gd name="connsiteX10" fmla="*/ 39725 w 155626"/>
                <a:gd name="connsiteY10" fmla="*/ 115 h 116403"/>
                <a:gd name="connsiteX11" fmla="*/ 249 w 155626"/>
                <a:gd name="connsiteY11" fmla="*/ 39591 h 116403"/>
                <a:gd name="connsiteX12" fmla="*/ 6322 w 155626"/>
                <a:gd name="connsiteY12" fmla="*/ 43134 h 116403"/>
                <a:gd name="connsiteX13" fmla="*/ 12142 w 155626"/>
                <a:gd name="connsiteY13" fmla="*/ 39844 h 116403"/>
                <a:gd name="connsiteX14" fmla="*/ 38207 w 155626"/>
                <a:gd name="connsiteY14" fmla="*/ 9225 h 116403"/>
                <a:gd name="connsiteX15" fmla="*/ 42509 w 155626"/>
                <a:gd name="connsiteY15" fmla="*/ 14539 h 116403"/>
                <a:gd name="connsiteX16" fmla="*/ 38460 w 155626"/>
                <a:gd name="connsiteY16" fmla="*/ 30482 h 116403"/>
                <a:gd name="connsiteX17" fmla="*/ 23024 w 155626"/>
                <a:gd name="connsiteY17" fmla="*/ 83622 h 116403"/>
                <a:gd name="connsiteX18" fmla="*/ 63259 w 155626"/>
                <a:gd name="connsiteY18" fmla="*/ 116519 h 116403"/>
                <a:gd name="connsiteX19" fmla="*/ 95396 w 155626"/>
                <a:gd name="connsiteY19" fmla="*/ 102601 h 116403"/>
                <a:gd name="connsiteX20" fmla="*/ 124244 w 155626"/>
                <a:gd name="connsiteY20" fmla="*/ 116519 h 116403"/>
                <a:gd name="connsiteX21" fmla="*/ 146260 w 155626"/>
                <a:gd name="connsiteY21" fmla="*/ 102095 h 116403"/>
                <a:gd name="connsiteX22" fmla="*/ 155875 w 155626"/>
                <a:gd name="connsiteY22" fmla="*/ 77043 h 116403"/>
                <a:gd name="connsiteX23" fmla="*/ 149802 w 155626"/>
                <a:gd name="connsiteY23" fmla="*/ 73500 h 116403"/>
                <a:gd name="connsiteX24" fmla="*/ 144741 w 155626"/>
                <a:gd name="connsiteY24" fmla="*/ 74766 h 116403"/>
                <a:gd name="connsiteX25" fmla="*/ 142717 w 155626"/>
                <a:gd name="connsiteY25" fmla="*/ 82104 h 116403"/>
                <a:gd name="connsiteX26" fmla="*/ 125509 w 155626"/>
                <a:gd name="connsiteY26" fmla="*/ 107409 h 116403"/>
                <a:gd name="connsiteX27" fmla="*/ 119689 w 155626"/>
                <a:gd name="connsiteY27" fmla="*/ 98046 h 116403"/>
                <a:gd name="connsiteX28" fmla="*/ 123232 w 155626"/>
                <a:gd name="connsiteY28" fmla="*/ 79573 h 116403"/>
                <a:gd name="connsiteX29" fmla="*/ 128799 w 155626"/>
                <a:gd name="connsiteY29" fmla="*/ 56799 h 116403"/>
                <a:gd name="connsiteX30" fmla="*/ 134619 w 155626"/>
                <a:gd name="connsiteY30" fmla="*/ 3427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6403">
                  <a:moveTo>
                    <a:pt x="134619" y="34277"/>
                  </a:moveTo>
                  <a:cubicBezTo>
                    <a:pt x="136391" y="27192"/>
                    <a:pt x="139427" y="15045"/>
                    <a:pt x="139427" y="13274"/>
                  </a:cubicBezTo>
                  <a:cubicBezTo>
                    <a:pt x="139427" y="7960"/>
                    <a:pt x="135378" y="2140"/>
                    <a:pt x="127534" y="2140"/>
                  </a:cubicBezTo>
                  <a:cubicBezTo>
                    <a:pt x="123485" y="2140"/>
                    <a:pt x="114122" y="4417"/>
                    <a:pt x="110832" y="15552"/>
                  </a:cubicBezTo>
                  <a:cubicBezTo>
                    <a:pt x="109820" y="19094"/>
                    <a:pt x="98433" y="64897"/>
                    <a:pt x="96408" y="73247"/>
                  </a:cubicBezTo>
                  <a:cubicBezTo>
                    <a:pt x="94890" y="79067"/>
                    <a:pt x="93119" y="86406"/>
                    <a:pt x="92613" y="90961"/>
                  </a:cubicBezTo>
                  <a:cubicBezTo>
                    <a:pt x="88058" y="97034"/>
                    <a:pt x="78189" y="107409"/>
                    <a:pt x="65283" y="107409"/>
                  </a:cubicBezTo>
                  <a:cubicBezTo>
                    <a:pt x="50353" y="107409"/>
                    <a:pt x="50100" y="94757"/>
                    <a:pt x="50100" y="88936"/>
                  </a:cubicBezTo>
                  <a:cubicBezTo>
                    <a:pt x="50100" y="73500"/>
                    <a:pt x="57945" y="53762"/>
                    <a:pt x="65030" y="35543"/>
                  </a:cubicBezTo>
                  <a:cubicBezTo>
                    <a:pt x="67561" y="28963"/>
                    <a:pt x="68320" y="27192"/>
                    <a:pt x="68320" y="22890"/>
                  </a:cubicBezTo>
                  <a:cubicBezTo>
                    <a:pt x="68320" y="8213"/>
                    <a:pt x="53643" y="115"/>
                    <a:pt x="39725" y="115"/>
                  </a:cubicBezTo>
                  <a:cubicBezTo>
                    <a:pt x="12902" y="115"/>
                    <a:pt x="249" y="34530"/>
                    <a:pt x="249" y="39591"/>
                  </a:cubicBezTo>
                  <a:cubicBezTo>
                    <a:pt x="249" y="43134"/>
                    <a:pt x="4045" y="43134"/>
                    <a:pt x="6322" y="43134"/>
                  </a:cubicBezTo>
                  <a:cubicBezTo>
                    <a:pt x="9359" y="43134"/>
                    <a:pt x="11130" y="43134"/>
                    <a:pt x="12142" y="39844"/>
                  </a:cubicBezTo>
                  <a:cubicBezTo>
                    <a:pt x="20493" y="11756"/>
                    <a:pt x="34158" y="9225"/>
                    <a:pt x="38207" y="9225"/>
                  </a:cubicBezTo>
                  <a:cubicBezTo>
                    <a:pt x="39978" y="9225"/>
                    <a:pt x="42509" y="9225"/>
                    <a:pt x="42509" y="14539"/>
                  </a:cubicBezTo>
                  <a:cubicBezTo>
                    <a:pt x="42509" y="20360"/>
                    <a:pt x="39472" y="27445"/>
                    <a:pt x="38460" y="30482"/>
                  </a:cubicBezTo>
                  <a:cubicBezTo>
                    <a:pt x="27832" y="57052"/>
                    <a:pt x="23024" y="71223"/>
                    <a:pt x="23024" y="83622"/>
                  </a:cubicBezTo>
                  <a:cubicBezTo>
                    <a:pt x="23024" y="112470"/>
                    <a:pt x="48329" y="116519"/>
                    <a:pt x="63259" y="116519"/>
                  </a:cubicBezTo>
                  <a:cubicBezTo>
                    <a:pt x="70597" y="116519"/>
                    <a:pt x="81731" y="115507"/>
                    <a:pt x="95396" y="102601"/>
                  </a:cubicBezTo>
                  <a:cubicBezTo>
                    <a:pt x="103494" y="115001"/>
                    <a:pt x="118171" y="116519"/>
                    <a:pt x="124244" y="116519"/>
                  </a:cubicBezTo>
                  <a:cubicBezTo>
                    <a:pt x="133607" y="116519"/>
                    <a:pt x="140945" y="111205"/>
                    <a:pt x="146260" y="102095"/>
                  </a:cubicBezTo>
                  <a:cubicBezTo>
                    <a:pt x="152586" y="91973"/>
                    <a:pt x="155875" y="78308"/>
                    <a:pt x="155875" y="77043"/>
                  </a:cubicBezTo>
                  <a:cubicBezTo>
                    <a:pt x="155875" y="73500"/>
                    <a:pt x="152080" y="73500"/>
                    <a:pt x="149802" y="73500"/>
                  </a:cubicBezTo>
                  <a:cubicBezTo>
                    <a:pt x="147019" y="73500"/>
                    <a:pt x="146006" y="73500"/>
                    <a:pt x="144741" y="74766"/>
                  </a:cubicBezTo>
                  <a:cubicBezTo>
                    <a:pt x="144235" y="75272"/>
                    <a:pt x="144235" y="75778"/>
                    <a:pt x="142717" y="82104"/>
                  </a:cubicBezTo>
                  <a:cubicBezTo>
                    <a:pt x="137656" y="101842"/>
                    <a:pt x="132089" y="107409"/>
                    <a:pt x="125509" y="107409"/>
                  </a:cubicBezTo>
                  <a:cubicBezTo>
                    <a:pt x="121714" y="107409"/>
                    <a:pt x="119689" y="104879"/>
                    <a:pt x="119689" y="98046"/>
                  </a:cubicBezTo>
                  <a:cubicBezTo>
                    <a:pt x="119689" y="93744"/>
                    <a:pt x="120701" y="89696"/>
                    <a:pt x="123232" y="79573"/>
                  </a:cubicBezTo>
                  <a:cubicBezTo>
                    <a:pt x="125003" y="72488"/>
                    <a:pt x="127534" y="62366"/>
                    <a:pt x="128799" y="56799"/>
                  </a:cubicBezTo>
                  <a:lnTo>
                    <a:pt x="134619" y="34277"/>
                  </a:ln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7964B3AC-6ECF-FD34-3799-885C5131570A}"/>
                </a:ext>
              </a:extLst>
            </p:cNvPr>
            <p:cNvSpPr/>
            <p:nvPr>
              <p:custDataLst>
                <p:tags r:id="rId39"/>
              </p:custDataLst>
            </p:nvPr>
          </p:nvSpPr>
          <p:spPr>
            <a:xfrm>
              <a:off x="9051119" y="5262768"/>
              <a:ext cx="130903" cy="122932"/>
            </a:xfrm>
            <a:custGeom>
              <a:avLst/>
              <a:gdLst>
                <a:gd name="connsiteX0" fmla="*/ 70047 w 130903"/>
                <a:gd name="connsiteY0" fmla="*/ 8792 h 122932"/>
                <a:gd name="connsiteX1" fmla="*/ 124074 w 130903"/>
                <a:gd name="connsiteY1" fmla="*/ 8792 h 122932"/>
                <a:gd name="connsiteX2" fmla="*/ 131159 w 130903"/>
                <a:gd name="connsiteY2" fmla="*/ 4540 h 122932"/>
                <a:gd name="connsiteX3" fmla="*/ 124074 w 130903"/>
                <a:gd name="connsiteY3" fmla="*/ 112 h 122932"/>
                <a:gd name="connsiteX4" fmla="*/ 7341 w 130903"/>
                <a:gd name="connsiteY4" fmla="*/ 112 h 122932"/>
                <a:gd name="connsiteX5" fmla="*/ 256 w 130903"/>
                <a:gd name="connsiteY5" fmla="*/ 4363 h 122932"/>
                <a:gd name="connsiteX6" fmla="*/ 7341 w 130903"/>
                <a:gd name="connsiteY6" fmla="*/ 8792 h 122932"/>
                <a:gd name="connsiteX7" fmla="*/ 61368 w 130903"/>
                <a:gd name="connsiteY7" fmla="*/ 8792 h 122932"/>
                <a:gd name="connsiteX8" fmla="*/ 61368 w 130903"/>
                <a:gd name="connsiteY8" fmla="*/ 116136 h 122932"/>
                <a:gd name="connsiteX9" fmla="*/ 65796 w 130903"/>
                <a:gd name="connsiteY9" fmla="*/ 123044 h 122932"/>
                <a:gd name="connsiteX10" fmla="*/ 70047 w 130903"/>
                <a:gd name="connsiteY10" fmla="*/ 116136 h 122932"/>
                <a:gd name="connsiteX11" fmla="*/ 70047 w 130903"/>
                <a:gd name="connsiteY11" fmla="*/ 8792 h 12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903" h="122932">
                  <a:moveTo>
                    <a:pt x="70047" y="8792"/>
                  </a:moveTo>
                  <a:lnTo>
                    <a:pt x="124074" y="8792"/>
                  </a:lnTo>
                  <a:cubicBezTo>
                    <a:pt x="126908" y="8792"/>
                    <a:pt x="131159" y="8792"/>
                    <a:pt x="131159" y="4540"/>
                  </a:cubicBezTo>
                  <a:cubicBezTo>
                    <a:pt x="131159" y="112"/>
                    <a:pt x="127085" y="112"/>
                    <a:pt x="124074" y="112"/>
                  </a:cubicBezTo>
                  <a:lnTo>
                    <a:pt x="7341" y="112"/>
                  </a:lnTo>
                  <a:cubicBezTo>
                    <a:pt x="4684" y="112"/>
                    <a:pt x="256" y="112"/>
                    <a:pt x="256" y="4363"/>
                  </a:cubicBezTo>
                  <a:cubicBezTo>
                    <a:pt x="256" y="8792"/>
                    <a:pt x="4330" y="8792"/>
                    <a:pt x="7341" y="8792"/>
                  </a:cubicBezTo>
                  <a:lnTo>
                    <a:pt x="61368" y="8792"/>
                  </a:lnTo>
                  <a:lnTo>
                    <a:pt x="61368" y="116136"/>
                  </a:lnTo>
                  <a:cubicBezTo>
                    <a:pt x="61368" y="118970"/>
                    <a:pt x="61368" y="123044"/>
                    <a:pt x="65796" y="123044"/>
                  </a:cubicBezTo>
                  <a:cubicBezTo>
                    <a:pt x="70047" y="123044"/>
                    <a:pt x="70047" y="118793"/>
                    <a:pt x="70047" y="116136"/>
                  </a:cubicBezTo>
                  <a:lnTo>
                    <a:pt x="70047" y="8792"/>
                  </a:ln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109C70F0-CF30-821D-06FC-8C6EB42C78D0}"/>
                </a:ext>
              </a:extLst>
            </p:cNvPr>
            <p:cNvSpPr/>
            <p:nvPr>
              <p:custDataLst>
                <p:tags r:id="rId40"/>
              </p:custDataLst>
            </p:nvPr>
          </p:nvSpPr>
          <p:spPr>
            <a:xfrm>
              <a:off x="9045805" y="5425957"/>
              <a:ext cx="53672" cy="119212"/>
            </a:xfrm>
            <a:custGeom>
              <a:avLst/>
              <a:gdLst>
                <a:gd name="connsiteX0" fmla="*/ 49322 w 53672"/>
                <a:gd name="connsiteY0" fmla="*/ 6849 h 119212"/>
                <a:gd name="connsiteX1" fmla="*/ 42237 w 53672"/>
                <a:gd name="connsiteY1" fmla="*/ 118 h 119212"/>
                <a:gd name="connsiteX2" fmla="*/ 32317 w 53672"/>
                <a:gd name="connsiteY2" fmla="*/ 9861 h 119212"/>
                <a:gd name="connsiteX3" fmla="*/ 39403 w 53672"/>
                <a:gd name="connsiteY3" fmla="*/ 16592 h 119212"/>
                <a:gd name="connsiteX4" fmla="*/ 49322 w 53672"/>
                <a:gd name="connsiteY4" fmla="*/ 6849 h 119212"/>
                <a:gd name="connsiteX5" fmla="*/ 13187 w 53672"/>
                <a:gd name="connsiteY5" fmla="*/ 96834 h 119212"/>
                <a:gd name="connsiteX6" fmla="*/ 11592 w 53672"/>
                <a:gd name="connsiteY6" fmla="*/ 104274 h 119212"/>
                <a:gd name="connsiteX7" fmla="*/ 28420 w 53672"/>
                <a:gd name="connsiteY7" fmla="*/ 119331 h 119212"/>
                <a:gd name="connsiteX8" fmla="*/ 53928 w 53672"/>
                <a:gd name="connsiteY8" fmla="*/ 92229 h 119212"/>
                <a:gd name="connsiteX9" fmla="*/ 51094 w 53672"/>
                <a:gd name="connsiteY9" fmla="*/ 89926 h 119212"/>
                <a:gd name="connsiteX10" fmla="*/ 47728 w 53672"/>
                <a:gd name="connsiteY10" fmla="*/ 92937 h 119212"/>
                <a:gd name="connsiteX11" fmla="*/ 28952 w 53672"/>
                <a:gd name="connsiteY11" fmla="*/ 114371 h 119212"/>
                <a:gd name="connsiteX12" fmla="*/ 24523 w 53672"/>
                <a:gd name="connsiteY12" fmla="*/ 108171 h 119212"/>
                <a:gd name="connsiteX13" fmla="*/ 27358 w 53672"/>
                <a:gd name="connsiteY13" fmla="*/ 96834 h 119212"/>
                <a:gd name="connsiteX14" fmla="*/ 33026 w 53672"/>
                <a:gd name="connsiteY14" fmla="*/ 82664 h 119212"/>
                <a:gd name="connsiteX15" fmla="*/ 41706 w 53672"/>
                <a:gd name="connsiteY15" fmla="*/ 60167 h 119212"/>
                <a:gd name="connsiteX16" fmla="*/ 42768 w 53672"/>
                <a:gd name="connsiteY16" fmla="*/ 54499 h 119212"/>
                <a:gd name="connsiteX17" fmla="*/ 25940 w 53672"/>
                <a:gd name="connsiteY17" fmla="*/ 39442 h 119212"/>
                <a:gd name="connsiteX18" fmla="*/ 256 w 53672"/>
                <a:gd name="connsiteY18" fmla="*/ 66544 h 119212"/>
                <a:gd name="connsiteX19" fmla="*/ 3267 w 53672"/>
                <a:gd name="connsiteY19" fmla="*/ 68847 h 119212"/>
                <a:gd name="connsiteX20" fmla="*/ 6456 w 53672"/>
                <a:gd name="connsiteY20" fmla="*/ 66013 h 119212"/>
                <a:gd name="connsiteX21" fmla="*/ 25409 w 53672"/>
                <a:gd name="connsiteY21" fmla="*/ 44402 h 119212"/>
                <a:gd name="connsiteX22" fmla="*/ 29837 w 53672"/>
                <a:gd name="connsiteY22" fmla="*/ 50602 h 119212"/>
                <a:gd name="connsiteX23" fmla="*/ 24346 w 53672"/>
                <a:gd name="connsiteY23" fmla="*/ 68315 h 119212"/>
                <a:gd name="connsiteX24" fmla="*/ 13187 w 53672"/>
                <a:gd name="connsiteY24" fmla="*/ 9683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2" y="6849"/>
                  </a:moveTo>
                  <a:cubicBezTo>
                    <a:pt x="49322" y="4015"/>
                    <a:pt x="47197" y="118"/>
                    <a:pt x="42237" y="118"/>
                  </a:cubicBezTo>
                  <a:cubicBezTo>
                    <a:pt x="37454" y="118"/>
                    <a:pt x="32317" y="4724"/>
                    <a:pt x="32317" y="9861"/>
                  </a:cubicBezTo>
                  <a:cubicBezTo>
                    <a:pt x="32317" y="12872"/>
                    <a:pt x="34620" y="16592"/>
                    <a:pt x="39403" y="16592"/>
                  </a:cubicBezTo>
                  <a:cubicBezTo>
                    <a:pt x="44540" y="16592"/>
                    <a:pt x="49322" y="11632"/>
                    <a:pt x="49322" y="6849"/>
                  </a:cubicBezTo>
                  <a:close/>
                  <a:moveTo>
                    <a:pt x="13187" y="96834"/>
                  </a:moveTo>
                  <a:cubicBezTo>
                    <a:pt x="12478" y="99137"/>
                    <a:pt x="11592" y="101263"/>
                    <a:pt x="11592" y="104274"/>
                  </a:cubicBezTo>
                  <a:cubicBezTo>
                    <a:pt x="11592" y="112599"/>
                    <a:pt x="18678" y="119331"/>
                    <a:pt x="28420" y="119331"/>
                  </a:cubicBezTo>
                  <a:cubicBezTo>
                    <a:pt x="46134" y="119331"/>
                    <a:pt x="53928" y="94886"/>
                    <a:pt x="53928" y="92229"/>
                  </a:cubicBezTo>
                  <a:cubicBezTo>
                    <a:pt x="53928" y="89926"/>
                    <a:pt x="51625" y="89926"/>
                    <a:pt x="51094" y="89926"/>
                  </a:cubicBezTo>
                  <a:cubicBezTo>
                    <a:pt x="48614" y="89926"/>
                    <a:pt x="48437" y="90989"/>
                    <a:pt x="47728" y="92937"/>
                  </a:cubicBezTo>
                  <a:cubicBezTo>
                    <a:pt x="43654" y="107108"/>
                    <a:pt x="35860" y="114371"/>
                    <a:pt x="28952" y="114371"/>
                  </a:cubicBezTo>
                  <a:cubicBezTo>
                    <a:pt x="25409" y="114371"/>
                    <a:pt x="24523" y="112068"/>
                    <a:pt x="24523" y="108171"/>
                  </a:cubicBezTo>
                  <a:cubicBezTo>
                    <a:pt x="24523" y="104097"/>
                    <a:pt x="25763" y="100731"/>
                    <a:pt x="27358" y="96834"/>
                  </a:cubicBezTo>
                  <a:cubicBezTo>
                    <a:pt x="29129" y="92052"/>
                    <a:pt x="31077" y="87269"/>
                    <a:pt x="33026" y="82664"/>
                  </a:cubicBezTo>
                  <a:cubicBezTo>
                    <a:pt x="34620" y="78412"/>
                    <a:pt x="40997" y="62293"/>
                    <a:pt x="41706" y="60167"/>
                  </a:cubicBezTo>
                  <a:cubicBezTo>
                    <a:pt x="42237" y="58396"/>
                    <a:pt x="42768" y="56270"/>
                    <a:pt x="42768" y="54499"/>
                  </a:cubicBezTo>
                  <a:cubicBezTo>
                    <a:pt x="42768" y="46174"/>
                    <a:pt x="35683" y="39442"/>
                    <a:pt x="25940" y="39442"/>
                  </a:cubicBezTo>
                  <a:cubicBezTo>
                    <a:pt x="8404" y="39442"/>
                    <a:pt x="256" y="63533"/>
                    <a:pt x="256" y="66544"/>
                  </a:cubicBezTo>
                  <a:cubicBezTo>
                    <a:pt x="256" y="68847"/>
                    <a:pt x="2736" y="68847"/>
                    <a:pt x="3267" y="68847"/>
                  </a:cubicBezTo>
                  <a:cubicBezTo>
                    <a:pt x="5747" y="68847"/>
                    <a:pt x="5924" y="67961"/>
                    <a:pt x="6456" y="66013"/>
                  </a:cubicBezTo>
                  <a:cubicBezTo>
                    <a:pt x="11061" y="50779"/>
                    <a:pt x="18855" y="44402"/>
                    <a:pt x="25409" y="44402"/>
                  </a:cubicBezTo>
                  <a:cubicBezTo>
                    <a:pt x="28243" y="44402"/>
                    <a:pt x="29837" y="45819"/>
                    <a:pt x="29837" y="50602"/>
                  </a:cubicBezTo>
                  <a:cubicBezTo>
                    <a:pt x="29837" y="54676"/>
                    <a:pt x="28775" y="57333"/>
                    <a:pt x="24346" y="68315"/>
                  </a:cubicBezTo>
                  <a:lnTo>
                    <a:pt x="13187" y="96834"/>
                  </a:ln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06584DC5-230F-A17F-108D-A5642469226D}"/>
                </a:ext>
              </a:extLst>
            </p:cNvPr>
            <p:cNvSpPr/>
            <p:nvPr>
              <p:custDataLst>
                <p:tags r:id="rId41"/>
              </p:custDataLst>
            </p:nvPr>
          </p:nvSpPr>
          <p:spPr>
            <a:xfrm>
              <a:off x="9216387" y="5358483"/>
              <a:ext cx="155626" cy="116403"/>
            </a:xfrm>
            <a:custGeom>
              <a:avLst/>
              <a:gdLst>
                <a:gd name="connsiteX0" fmla="*/ 134633 w 155626"/>
                <a:gd name="connsiteY0" fmla="*/ 34277 h 116403"/>
                <a:gd name="connsiteX1" fmla="*/ 139441 w 155626"/>
                <a:gd name="connsiteY1" fmla="*/ 13274 h 116403"/>
                <a:gd name="connsiteX2" fmla="*/ 127547 w 155626"/>
                <a:gd name="connsiteY2" fmla="*/ 2140 h 116403"/>
                <a:gd name="connsiteX3" fmla="*/ 110846 w 155626"/>
                <a:gd name="connsiteY3" fmla="*/ 15552 h 116403"/>
                <a:gd name="connsiteX4" fmla="*/ 96422 w 155626"/>
                <a:gd name="connsiteY4" fmla="*/ 73247 h 116403"/>
                <a:gd name="connsiteX5" fmla="*/ 92626 w 155626"/>
                <a:gd name="connsiteY5" fmla="*/ 90961 h 116403"/>
                <a:gd name="connsiteX6" fmla="*/ 65297 w 155626"/>
                <a:gd name="connsiteY6" fmla="*/ 107409 h 116403"/>
                <a:gd name="connsiteX7" fmla="*/ 50114 w 155626"/>
                <a:gd name="connsiteY7" fmla="*/ 88936 h 116403"/>
                <a:gd name="connsiteX8" fmla="*/ 65044 w 155626"/>
                <a:gd name="connsiteY8" fmla="*/ 35543 h 116403"/>
                <a:gd name="connsiteX9" fmla="*/ 68333 w 155626"/>
                <a:gd name="connsiteY9" fmla="*/ 22890 h 116403"/>
                <a:gd name="connsiteX10" fmla="*/ 39739 w 155626"/>
                <a:gd name="connsiteY10" fmla="*/ 115 h 116403"/>
                <a:gd name="connsiteX11" fmla="*/ 263 w 155626"/>
                <a:gd name="connsiteY11" fmla="*/ 39591 h 116403"/>
                <a:gd name="connsiteX12" fmla="*/ 6336 w 155626"/>
                <a:gd name="connsiteY12" fmla="*/ 43134 h 116403"/>
                <a:gd name="connsiteX13" fmla="*/ 12156 w 155626"/>
                <a:gd name="connsiteY13" fmla="*/ 39844 h 116403"/>
                <a:gd name="connsiteX14" fmla="*/ 38220 w 155626"/>
                <a:gd name="connsiteY14" fmla="*/ 9225 h 116403"/>
                <a:gd name="connsiteX15" fmla="*/ 42522 w 155626"/>
                <a:gd name="connsiteY15" fmla="*/ 14539 h 116403"/>
                <a:gd name="connsiteX16" fmla="*/ 38473 w 155626"/>
                <a:gd name="connsiteY16" fmla="*/ 30482 h 116403"/>
                <a:gd name="connsiteX17" fmla="*/ 23037 w 155626"/>
                <a:gd name="connsiteY17" fmla="*/ 83622 h 116403"/>
                <a:gd name="connsiteX18" fmla="*/ 63272 w 155626"/>
                <a:gd name="connsiteY18" fmla="*/ 116519 h 116403"/>
                <a:gd name="connsiteX19" fmla="*/ 95410 w 155626"/>
                <a:gd name="connsiteY19" fmla="*/ 102601 h 116403"/>
                <a:gd name="connsiteX20" fmla="*/ 124258 w 155626"/>
                <a:gd name="connsiteY20" fmla="*/ 116519 h 116403"/>
                <a:gd name="connsiteX21" fmla="*/ 146273 w 155626"/>
                <a:gd name="connsiteY21" fmla="*/ 102095 h 116403"/>
                <a:gd name="connsiteX22" fmla="*/ 155889 w 155626"/>
                <a:gd name="connsiteY22" fmla="*/ 77043 h 116403"/>
                <a:gd name="connsiteX23" fmla="*/ 149816 w 155626"/>
                <a:gd name="connsiteY23" fmla="*/ 73500 h 116403"/>
                <a:gd name="connsiteX24" fmla="*/ 144755 w 155626"/>
                <a:gd name="connsiteY24" fmla="*/ 74766 h 116403"/>
                <a:gd name="connsiteX25" fmla="*/ 142730 w 155626"/>
                <a:gd name="connsiteY25" fmla="*/ 82104 h 116403"/>
                <a:gd name="connsiteX26" fmla="*/ 125523 w 155626"/>
                <a:gd name="connsiteY26" fmla="*/ 107409 h 116403"/>
                <a:gd name="connsiteX27" fmla="*/ 119703 w 155626"/>
                <a:gd name="connsiteY27" fmla="*/ 98046 h 116403"/>
                <a:gd name="connsiteX28" fmla="*/ 123245 w 155626"/>
                <a:gd name="connsiteY28" fmla="*/ 79573 h 116403"/>
                <a:gd name="connsiteX29" fmla="*/ 128812 w 155626"/>
                <a:gd name="connsiteY29" fmla="*/ 56799 h 116403"/>
                <a:gd name="connsiteX30" fmla="*/ 134633 w 155626"/>
                <a:gd name="connsiteY30" fmla="*/ 3427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5626" h="116403">
                  <a:moveTo>
                    <a:pt x="134633" y="34277"/>
                  </a:moveTo>
                  <a:cubicBezTo>
                    <a:pt x="136404" y="27192"/>
                    <a:pt x="139441" y="15045"/>
                    <a:pt x="139441" y="13274"/>
                  </a:cubicBezTo>
                  <a:cubicBezTo>
                    <a:pt x="139441" y="7960"/>
                    <a:pt x="135392" y="2140"/>
                    <a:pt x="127547" y="2140"/>
                  </a:cubicBezTo>
                  <a:cubicBezTo>
                    <a:pt x="123498" y="2140"/>
                    <a:pt x="114136" y="4417"/>
                    <a:pt x="110846" y="15552"/>
                  </a:cubicBezTo>
                  <a:cubicBezTo>
                    <a:pt x="109834" y="19094"/>
                    <a:pt x="98446" y="64897"/>
                    <a:pt x="96422" y="73247"/>
                  </a:cubicBezTo>
                  <a:cubicBezTo>
                    <a:pt x="94904" y="79067"/>
                    <a:pt x="93132" y="86406"/>
                    <a:pt x="92626" y="90961"/>
                  </a:cubicBezTo>
                  <a:cubicBezTo>
                    <a:pt x="88071" y="97034"/>
                    <a:pt x="78202" y="107409"/>
                    <a:pt x="65297" y="107409"/>
                  </a:cubicBezTo>
                  <a:cubicBezTo>
                    <a:pt x="50367" y="107409"/>
                    <a:pt x="50114" y="94757"/>
                    <a:pt x="50114" y="88936"/>
                  </a:cubicBezTo>
                  <a:cubicBezTo>
                    <a:pt x="50114" y="73500"/>
                    <a:pt x="57958" y="53762"/>
                    <a:pt x="65044" y="35543"/>
                  </a:cubicBezTo>
                  <a:cubicBezTo>
                    <a:pt x="67574" y="28963"/>
                    <a:pt x="68333" y="27192"/>
                    <a:pt x="68333" y="22890"/>
                  </a:cubicBezTo>
                  <a:cubicBezTo>
                    <a:pt x="68333" y="8213"/>
                    <a:pt x="53656" y="115"/>
                    <a:pt x="39739" y="115"/>
                  </a:cubicBezTo>
                  <a:cubicBezTo>
                    <a:pt x="12915" y="115"/>
                    <a:pt x="263" y="34530"/>
                    <a:pt x="263" y="39591"/>
                  </a:cubicBezTo>
                  <a:cubicBezTo>
                    <a:pt x="263" y="43134"/>
                    <a:pt x="4058" y="43134"/>
                    <a:pt x="6336" y="43134"/>
                  </a:cubicBezTo>
                  <a:cubicBezTo>
                    <a:pt x="9372" y="43134"/>
                    <a:pt x="11144" y="43134"/>
                    <a:pt x="12156" y="39844"/>
                  </a:cubicBezTo>
                  <a:cubicBezTo>
                    <a:pt x="20507" y="11756"/>
                    <a:pt x="34171" y="9225"/>
                    <a:pt x="38220" y="9225"/>
                  </a:cubicBezTo>
                  <a:cubicBezTo>
                    <a:pt x="39992" y="9225"/>
                    <a:pt x="42522" y="9225"/>
                    <a:pt x="42522" y="14539"/>
                  </a:cubicBezTo>
                  <a:cubicBezTo>
                    <a:pt x="42522" y="20360"/>
                    <a:pt x="39485" y="27445"/>
                    <a:pt x="38473" y="30482"/>
                  </a:cubicBezTo>
                  <a:cubicBezTo>
                    <a:pt x="27845" y="57052"/>
                    <a:pt x="23037" y="71223"/>
                    <a:pt x="23037" y="83622"/>
                  </a:cubicBezTo>
                  <a:cubicBezTo>
                    <a:pt x="23037" y="112470"/>
                    <a:pt x="48342" y="116519"/>
                    <a:pt x="63272" y="116519"/>
                  </a:cubicBezTo>
                  <a:cubicBezTo>
                    <a:pt x="70611" y="116519"/>
                    <a:pt x="81745" y="115507"/>
                    <a:pt x="95410" y="102601"/>
                  </a:cubicBezTo>
                  <a:cubicBezTo>
                    <a:pt x="103507" y="115001"/>
                    <a:pt x="118184" y="116519"/>
                    <a:pt x="124258" y="116519"/>
                  </a:cubicBezTo>
                  <a:cubicBezTo>
                    <a:pt x="133620" y="116519"/>
                    <a:pt x="140959" y="111205"/>
                    <a:pt x="146273" y="102095"/>
                  </a:cubicBezTo>
                  <a:cubicBezTo>
                    <a:pt x="152599" y="91973"/>
                    <a:pt x="155889" y="78308"/>
                    <a:pt x="155889" y="77043"/>
                  </a:cubicBezTo>
                  <a:cubicBezTo>
                    <a:pt x="155889" y="73500"/>
                    <a:pt x="152093" y="73500"/>
                    <a:pt x="149816" y="73500"/>
                  </a:cubicBezTo>
                  <a:cubicBezTo>
                    <a:pt x="147032" y="73500"/>
                    <a:pt x="146020" y="73500"/>
                    <a:pt x="144755" y="74766"/>
                  </a:cubicBezTo>
                  <a:cubicBezTo>
                    <a:pt x="144249" y="75272"/>
                    <a:pt x="144249" y="75778"/>
                    <a:pt x="142730" y="82104"/>
                  </a:cubicBezTo>
                  <a:cubicBezTo>
                    <a:pt x="137669" y="101842"/>
                    <a:pt x="132102" y="107409"/>
                    <a:pt x="125523" y="107409"/>
                  </a:cubicBezTo>
                  <a:cubicBezTo>
                    <a:pt x="121727" y="107409"/>
                    <a:pt x="119703" y="104879"/>
                    <a:pt x="119703" y="98046"/>
                  </a:cubicBezTo>
                  <a:cubicBezTo>
                    <a:pt x="119703" y="93744"/>
                    <a:pt x="120715" y="89696"/>
                    <a:pt x="123245" y="79573"/>
                  </a:cubicBezTo>
                  <a:cubicBezTo>
                    <a:pt x="125017" y="72488"/>
                    <a:pt x="127547" y="62366"/>
                    <a:pt x="128812" y="56799"/>
                  </a:cubicBezTo>
                  <a:lnTo>
                    <a:pt x="134633" y="34277"/>
                  </a:lnTo>
                  <a:close/>
                </a:path>
              </a:pathLst>
            </a:custGeom>
            <a:solidFill>
              <a:srgbClr val="000000"/>
            </a:solidFill>
            <a:ln w="2540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E69453E4-6C3A-21E2-CEFE-E9C7D92F0731}"/>
                </a:ext>
              </a:extLst>
            </p:cNvPr>
            <p:cNvSpPr/>
            <p:nvPr>
              <p:custDataLst>
                <p:tags r:id="rId42"/>
              </p:custDataLst>
            </p:nvPr>
          </p:nvSpPr>
          <p:spPr>
            <a:xfrm>
              <a:off x="9393198" y="5432703"/>
              <a:ext cx="70677" cy="79888"/>
            </a:xfrm>
            <a:custGeom>
              <a:avLst/>
              <a:gdLst>
                <a:gd name="connsiteX0" fmla="*/ 64038 w 70677"/>
                <a:gd name="connsiteY0" fmla="*/ 11631 h 79888"/>
                <a:gd name="connsiteX1" fmla="*/ 56598 w 70677"/>
                <a:gd name="connsiteY1" fmla="*/ 19956 h 79888"/>
                <a:gd name="connsiteX2" fmla="*/ 62444 w 70677"/>
                <a:gd name="connsiteY2" fmla="*/ 25625 h 79888"/>
                <a:gd name="connsiteX3" fmla="*/ 70946 w 70677"/>
                <a:gd name="connsiteY3" fmla="*/ 15528 h 79888"/>
                <a:gd name="connsiteX4" fmla="*/ 47387 w 70677"/>
                <a:gd name="connsiteY4" fmla="*/ 117 h 79888"/>
                <a:gd name="connsiteX5" fmla="*/ 14794 w 70677"/>
                <a:gd name="connsiteY5" fmla="*/ 25979 h 79888"/>
                <a:gd name="connsiteX6" fmla="*/ 20994 w 70677"/>
                <a:gd name="connsiteY6" fmla="*/ 38910 h 79888"/>
                <a:gd name="connsiteX7" fmla="*/ 41011 w 70677"/>
                <a:gd name="connsiteY7" fmla="*/ 45287 h 79888"/>
                <a:gd name="connsiteX8" fmla="*/ 56067 w 70677"/>
                <a:gd name="connsiteY8" fmla="*/ 56978 h 79888"/>
                <a:gd name="connsiteX9" fmla="*/ 46679 w 70677"/>
                <a:gd name="connsiteY9" fmla="*/ 71148 h 79888"/>
                <a:gd name="connsiteX10" fmla="*/ 28965 w 70677"/>
                <a:gd name="connsiteY10" fmla="*/ 75045 h 79888"/>
                <a:gd name="connsiteX11" fmla="*/ 7709 w 70677"/>
                <a:gd name="connsiteY11" fmla="*/ 67606 h 79888"/>
                <a:gd name="connsiteX12" fmla="*/ 17451 w 70677"/>
                <a:gd name="connsiteY12" fmla="*/ 57509 h 79888"/>
                <a:gd name="connsiteX13" fmla="*/ 10543 w 70677"/>
                <a:gd name="connsiteY13" fmla="*/ 50955 h 79888"/>
                <a:gd name="connsiteX14" fmla="*/ 269 w 70677"/>
                <a:gd name="connsiteY14" fmla="*/ 62823 h 79888"/>
                <a:gd name="connsiteX15" fmla="*/ 28788 w 70677"/>
                <a:gd name="connsiteY15" fmla="*/ 80005 h 79888"/>
                <a:gd name="connsiteX16" fmla="*/ 67404 w 70677"/>
                <a:gd name="connsiteY16" fmla="*/ 50778 h 79888"/>
                <a:gd name="connsiteX17" fmla="*/ 42959 w 70677"/>
                <a:gd name="connsiteY17" fmla="*/ 30053 h 79888"/>
                <a:gd name="connsiteX18" fmla="*/ 35874 w 70677"/>
                <a:gd name="connsiteY18" fmla="*/ 28636 h 79888"/>
                <a:gd name="connsiteX19" fmla="*/ 26131 w 70677"/>
                <a:gd name="connsiteY19" fmla="*/ 19779 h 79888"/>
                <a:gd name="connsiteX20" fmla="*/ 33217 w 70677"/>
                <a:gd name="connsiteY20" fmla="*/ 8442 h 79888"/>
                <a:gd name="connsiteX21" fmla="*/ 47210 w 70677"/>
                <a:gd name="connsiteY21" fmla="*/ 5077 h 79888"/>
                <a:gd name="connsiteX22" fmla="*/ 64038 w 70677"/>
                <a:gd name="connsiteY22" fmla="*/ 1163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4038" y="11631"/>
                  </a:moveTo>
                  <a:cubicBezTo>
                    <a:pt x="59433" y="12694"/>
                    <a:pt x="56598" y="16413"/>
                    <a:pt x="56598" y="19956"/>
                  </a:cubicBezTo>
                  <a:cubicBezTo>
                    <a:pt x="56598" y="24030"/>
                    <a:pt x="60141" y="25625"/>
                    <a:pt x="62444" y="25625"/>
                  </a:cubicBezTo>
                  <a:cubicBezTo>
                    <a:pt x="64215" y="25625"/>
                    <a:pt x="70946" y="24562"/>
                    <a:pt x="70946" y="15528"/>
                  </a:cubicBezTo>
                  <a:cubicBezTo>
                    <a:pt x="70946" y="4014"/>
                    <a:pt x="58193" y="117"/>
                    <a:pt x="47387" y="117"/>
                  </a:cubicBezTo>
                  <a:cubicBezTo>
                    <a:pt x="19754" y="117"/>
                    <a:pt x="14794" y="20488"/>
                    <a:pt x="14794" y="25979"/>
                  </a:cubicBezTo>
                  <a:cubicBezTo>
                    <a:pt x="14794" y="32533"/>
                    <a:pt x="18514" y="36784"/>
                    <a:pt x="20994" y="38910"/>
                  </a:cubicBezTo>
                  <a:cubicBezTo>
                    <a:pt x="25600" y="42452"/>
                    <a:pt x="28788" y="43161"/>
                    <a:pt x="41011" y="45287"/>
                  </a:cubicBezTo>
                  <a:cubicBezTo>
                    <a:pt x="44730" y="45995"/>
                    <a:pt x="56067" y="48121"/>
                    <a:pt x="56067" y="56978"/>
                  </a:cubicBezTo>
                  <a:cubicBezTo>
                    <a:pt x="56067" y="59989"/>
                    <a:pt x="54119" y="66720"/>
                    <a:pt x="46679" y="71148"/>
                  </a:cubicBezTo>
                  <a:cubicBezTo>
                    <a:pt x="39771" y="75045"/>
                    <a:pt x="31091" y="75045"/>
                    <a:pt x="28965" y="75045"/>
                  </a:cubicBezTo>
                  <a:cubicBezTo>
                    <a:pt x="21880" y="75045"/>
                    <a:pt x="11783" y="73451"/>
                    <a:pt x="7709" y="67606"/>
                  </a:cubicBezTo>
                  <a:cubicBezTo>
                    <a:pt x="13555" y="66897"/>
                    <a:pt x="17451" y="62469"/>
                    <a:pt x="17451" y="57509"/>
                  </a:cubicBezTo>
                  <a:cubicBezTo>
                    <a:pt x="17451" y="53081"/>
                    <a:pt x="14263" y="50955"/>
                    <a:pt x="10543" y="50955"/>
                  </a:cubicBezTo>
                  <a:cubicBezTo>
                    <a:pt x="5406" y="50955"/>
                    <a:pt x="269" y="55029"/>
                    <a:pt x="269" y="62823"/>
                  </a:cubicBezTo>
                  <a:cubicBezTo>
                    <a:pt x="269" y="73451"/>
                    <a:pt x="11606" y="80005"/>
                    <a:pt x="28788" y="80005"/>
                  </a:cubicBezTo>
                  <a:cubicBezTo>
                    <a:pt x="61381" y="80005"/>
                    <a:pt x="67404" y="57686"/>
                    <a:pt x="67404" y="50778"/>
                  </a:cubicBezTo>
                  <a:cubicBezTo>
                    <a:pt x="67404" y="34481"/>
                    <a:pt x="49513" y="31293"/>
                    <a:pt x="42959" y="30053"/>
                  </a:cubicBezTo>
                  <a:cubicBezTo>
                    <a:pt x="41365" y="29699"/>
                    <a:pt x="36936" y="28990"/>
                    <a:pt x="35874" y="28636"/>
                  </a:cubicBezTo>
                  <a:cubicBezTo>
                    <a:pt x="29320" y="27396"/>
                    <a:pt x="26131" y="23676"/>
                    <a:pt x="26131" y="19779"/>
                  </a:cubicBezTo>
                  <a:cubicBezTo>
                    <a:pt x="26131" y="15705"/>
                    <a:pt x="29320" y="10922"/>
                    <a:pt x="33217" y="8442"/>
                  </a:cubicBezTo>
                  <a:cubicBezTo>
                    <a:pt x="37999" y="5431"/>
                    <a:pt x="44199" y="5077"/>
                    <a:pt x="47210" y="5077"/>
                  </a:cubicBezTo>
                  <a:cubicBezTo>
                    <a:pt x="50930" y="5077"/>
                    <a:pt x="60141" y="5608"/>
                    <a:pt x="64038" y="11631"/>
                  </a:cubicBez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67E1F389-3363-3D90-1445-03755664B49D}"/>
                </a:ext>
              </a:extLst>
            </p:cNvPr>
            <p:cNvSpPr/>
            <p:nvPr>
              <p:custDataLst>
                <p:tags r:id="rId43"/>
              </p:custDataLst>
            </p:nvPr>
          </p:nvSpPr>
          <p:spPr>
            <a:xfrm>
              <a:off x="9499918" y="5257767"/>
              <a:ext cx="66046" cy="303408"/>
            </a:xfrm>
            <a:custGeom>
              <a:avLst/>
              <a:gdLst>
                <a:gd name="connsiteX0" fmla="*/ 66320 w 66046"/>
                <a:gd name="connsiteY0" fmla="*/ 151938 h 303408"/>
                <a:gd name="connsiteX1" fmla="*/ 26844 w 66046"/>
                <a:gd name="connsiteY1" fmla="*/ 22376 h 303408"/>
                <a:gd name="connsiteX2" fmla="*/ 3310 w 66046"/>
                <a:gd name="connsiteY2" fmla="*/ 107 h 303408"/>
                <a:gd name="connsiteX3" fmla="*/ 274 w 66046"/>
                <a:gd name="connsiteY3" fmla="*/ 2638 h 303408"/>
                <a:gd name="connsiteX4" fmla="*/ 1792 w 66046"/>
                <a:gd name="connsiteY4" fmla="*/ 5168 h 303408"/>
                <a:gd name="connsiteX5" fmla="*/ 40762 w 66046"/>
                <a:gd name="connsiteY5" fmla="*/ 79059 h 303408"/>
                <a:gd name="connsiteX6" fmla="*/ 48859 w 66046"/>
                <a:gd name="connsiteY6" fmla="*/ 151685 h 303408"/>
                <a:gd name="connsiteX7" fmla="*/ 40003 w 66046"/>
                <a:gd name="connsiteY7" fmla="*/ 227853 h 303408"/>
                <a:gd name="connsiteX8" fmla="*/ 2551 w 66046"/>
                <a:gd name="connsiteY8" fmla="*/ 297695 h 303408"/>
                <a:gd name="connsiteX9" fmla="*/ 274 w 66046"/>
                <a:gd name="connsiteY9" fmla="*/ 300985 h 303408"/>
                <a:gd name="connsiteX10" fmla="*/ 3310 w 66046"/>
                <a:gd name="connsiteY10" fmla="*/ 303516 h 303408"/>
                <a:gd name="connsiteX11" fmla="*/ 24060 w 66046"/>
                <a:gd name="connsiteY11" fmla="*/ 284537 h 303408"/>
                <a:gd name="connsiteX12" fmla="*/ 66320 w 66046"/>
                <a:gd name="connsiteY12" fmla="*/ 151938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3408">
                  <a:moveTo>
                    <a:pt x="66320" y="151938"/>
                  </a:moveTo>
                  <a:cubicBezTo>
                    <a:pt x="66320" y="116005"/>
                    <a:pt x="59994" y="65142"/>
                    <a:pt x="26844" y="22376"/>
                  </a:cubicBezTo>
                  <a:cubicBezTo>
                    <a:pt x="24313" y="19339"/>
                    <a:pt x="7865" y="107"/>
                    <a:pt x="3310" y="107"/>
                  </a:cubicBezTo>
                  <a:cubicBezTo>
                    <a:pt x="2045" y="107"/>
                    <a:pt x="274" y="614"/>
                    <a:pt x="274" y="2638"/>
                  </a:cubicBezTo>
                  <a:cubicBezTo>
                    <a:pt x="274" y="3650"/>
                    <a:pt x="780" y="4409"/>
                    <a:pt x="1792" y="5168"/>
                  </a:cubicBezTo>
                  <a:cubicBezTo>
                    <a:pt x="13938" y="18327"/>
                    <a:pt x="30387" y="38824"/>
                    <a:pt x="40762" y="79059"/>
                  </a:cubicBezTo>
                  <a:cubicBezTo>
                    <a:pt x="46582" y="102087"/>
                    <a:pt x="48859" y="128151"/>
                    <a:pt x="48859" y="151685"/>
                  </a:cubicBezTo>
                  <a:cubicBezTo>
                    <a:pt x="48859" y="177243"/>
                    <a:pt x="46582" y="203054"/>
                    <a:pt x="40003" y="227853"/>
                  </a:cubicBezTo>
                  <a:cubicBezTo>
                    <a:pt x="30387" y="263281"/>
                    <a:pt x="15457" y="283525"/>
                    <a:pt x="2551" y="297695"/>
                  </a:cubicBezTo>
                  <a:cubicBezTo>
                    <a:pt x="274" y="299973"/>
                    <a:pt x="274" y="300479"/>
                    <a:pt x="274" y="300985"/>
                  </a:cubicBezTo>
                  <a:cubicBezTo>
                    <a:pt x="274" y="303010"/>
                    <a:pt x="2045" y="303516"/>
                    <a:pt x="3310" y="303516"/>
                  </a:cubicBezTo>
                  <a:cubicBezTo>
                    <a:pt x="7106" y="303516"/>
                    <a:pt x="21024" y="288080"/>
                    <a:pt x="24060" y="284537"/>
                  </a:cubicBezTo>
                  <a:cubicBezTo>
                    <a:pt x="49872" y="253918"/>
                    <a:pt x="66320" y="208368"/>
                    <a:pt x="66320" y="151938"/>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8561FBC8-40F1-DA27-DA1A-0C85E411BD27}"/>
                </a:ext>
              </a:extLst>
            </p:cNvPr>
            <p:cNvSpPr/>
            <p:nvPr>
              <p:custDataLst>
                <p:tags r:id="rId44"/>
              </p:custDataLst>
            </p:nvPr>
          </p:nvSpPr>
          <p:spPr>
            <a:xfrm>
              <a:off x="7783562" y="5813726"/>
              <a:ext cx="128802" cy="116656"/>
            </a:xfrm>
            <a:custGeom>
              <a:avLst/>
              <a:gdLst>
                <a:gd name="connsiteX0" fmla="*/ 129009 w 128802"/>
                <a:gd name="connsiteY0" fmla="*/ 23161 h 116656"/>
                <a:gd name="connsiteX1" fmla="*/ 111802 w 128802"/>
                <a:gd name="connsiteY1" fmla="*/ 133 h 116656"/>
                <a:gd name="connsiteX2" fmla="*/ 92570 w 128802"/>
                <a:gd name="connsiteY2" fmla="*/ 19365 h 116656"/>
                <a:gd name="connsiteX3" fmla="*/ 100161 w 128802"/>
                <a:gd name="connsiteY3" fmla="*/ 30753 h 116656"/>
                <a:gd name="connsiteX4" fmla="*/ 112814 w 128802"/>
                <a:gd name="connsiteY4" fmla="*/ 46695 h 116656"/>
                <a:gd name="connsiteX5" fmla="*/ 68530 w 128802"/>
                <a:gd name="connsiteY5" fmla="*/ 107680 h 116656"/>
                <a:gd name="connsiteX6" fmla="*/ 50310 w 128802"/>
                <a:gd name="connsiteY6" fmla="*/ 87942 h 116656"/>
                <a:gd name="connsiteX7" fmla="*/ 65493 w 128802"/>
                <a:gd name="connsiteY7" fmla="*/ 34548 h 116656"/>
                <a:gd name="connsiteX8" fmla="*/ 68277 w 128802"/>
                <a:gd name="connsiteY8" fmla="*/ 23161 h 116656"/>
                <a:gd name="connsiteX9" fmla="*/ 39682 w 128802"/>
                <a:gd name="connsiteY9" fmla="*/ 386 h 116656"/>
                <a:gd name="connsiteX10" fmla="*/ 206 w 128802"/>
                <a:gd name="connsiteY10" fmla="*/ 39862 h 116656"/>
                <a:gd name="connsiteX11" fmla="*/ 6279 w 128802"/>
                <a:gd name="connsiteY11" fmla="*/ 43405 h 116656"/>
                <a:gd name="connsiteX12" fmla="*/ 12100 w 128802"/>
                <a:gd name="connsiteY12" fmla="*/ 40115 h 116656"/>
                <a:gd name="connsiteX13" fmla="*/ 38164 w 128802"/>
                <a:gd name="connsiteY13" fmla="*/ 9496 h 116656"/>
                <a:gd name="connsiteX14" fmla="*/ 42466 w 128802"/>
                <a:gd name="connsiteY14" fmla="*/ 14810 h 116656"/>
                <a:gd name="connsiteX15" fmla="*/ 38670 w 128802"/>
                <a:gd name="connsiteY15" fmla="*/ 29993 h 116656"/>
                <a:gd name="connsiteX16" fmla="*/ 23234 w 128802"/>
                <a:gd name="connsiteY16" fmla="*/ 82881 h 116656"/>
                <a:gd name="connsiteX17" fmla="*/ 67012 w 128802"/>
                <a:gd name="connsiteY17" fmla="*/ 116790 h 116656"/>
                <a:gd name="connsiteX18" fmla="*/ 129009 w 128802"/>
                <a:gd name="connsiteY18" fmla="*/ 23161 h 11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02" h="116656">
                  <a:moveTo>
                    <a:pt x="129009" y="23161"/>
                  </a:moveTo>
                  <a:cubicBezTo>
                    <a:pt x="129009" y="133"/>
                    <a:pt x="112055" y="133"/>
                    <a:pt x="111802" y="133"/>
                  </a:cubicBezTo>
                  <a:cubicBezTo>
                    <a:pt x="101680" y="133"/>
                    <a:pt x="92570" y="10762"/>
                    <a:pt x="92570" y="19365"/>
                  </a:cubicBezTo>
                  <a:cubicBezTo>
                    <a:pt x="92570" y="26451"/>
                    <a:pt x="97884" y="29487"/>
                    <a:pt x="100161" y="30753"/>
                  </a:cubicBezTo>
                  <a:cubicBezTo>
                    <a:pt x="110789" y="37079"/>
                    <a:pt x="112814" y="41634"/>
                    <a:pt x="112814" y="46695"/>
                  </a:cubicBezTo>
                  <a:cubicBezTo>
                    <a:pt x="112814" y="52262"/>
                    <a:pt x="98137" y="107680"/>
                    <a:pt x="68530" y="107680"/>
                  </a:cubicBezTo>
                  <a:cubicBezTo>
                    <a:pt x="50310" y="107680"/>
                    <a:pt x="50310" y="92497"/>
                    <a:pt x="50310" y="87942"/>
                  </a:cubicBezTo>
                  <a:cubicBezTo>
                    <a:pt x="50310" y="73265"/>
                    <a:pt x="57396" y="54792"/>
                    <a:pt x="65493" y="34548"/>
                  </a:cubicBezTo>
                  <a:cubicBezTo>
                    <a:pt x="67518" y="29487"/>
                    <a:pt x="68277" y="27210"/>
                    <a:pt x="68277" y="23161"/>
                  </a:cubicBezTo>
                  <a:cubicBezTo>
                    <a:pt x="68277" y="8484"/>
                    <a:pt x="53600" y="386"/>
                    <a:pt x="39682" y="386"/>
                  </a:cubicBezTo>
                  <a:cubicBezTo>
                    <a:pt x="12859" y="386"/>
                    <a:pt x="206" y="34801"/>
                    <a:pt x="206" y="39862"/>
                  </a:cubicBezTo>
                  <a:cubicBezTo>
                    <a:pt x="206" y="43405"/>
                    <a:pt x="4002" y="43405"/>
                    <a:pt x="6279" y="43405"/>
                  </a:cubicBezTo>
                  <a:cubicBezTo>
                    <a:pt x="9316" y="43405"/>
                    <a:pt x="11087" y="43405"/>
                    <a:pt x="12100" y="40115"/>
                  </a:cubicBezTo>
                  <a:cubicBezTo>
                    <a:pt x="20197" y="12786"/>
                    <a:pt x="33609" y="9496"/>
                    <a:pt x="38164" y="9496"/>
                  </a:cubicBezTo>
                  <a:cubicBezTo>
                    <a:pt x="39935" y="9496"/>
                    <a:pt x="42466" y="9496"/>
                    <a:pt x="42466" y="14810"/>
                  </a:cubicBezTo>
                  <a:cubicBezTo>
                    <a:pt x="42466" y="20631"/>
                    <a:pt x="39429" y="27969"/>
                    <a:pt x="38670" y="29993"/>
                  </a:cubicBezTo>
                  <a:cubicBezTo>
                    <a:pt x="27030" y="59347"/>
                    <a:pt x="23234" y="70735"/>
                    <a:pt x="23234" y="82881"/>
                  </a:cubicBezTo>
                  <a:cubicBezTo>
                    <a:pt x="23234" y="109705"/>
                    <a:pt x="44996" y="116790"/>
                    <a:pt x="67012" y="116790"/>
                  </a:cubicBezTo>
                  <a:cubicBezTo>
                    <a:pt x="110536" y="116790"/>
                    <a:pt x="129009" y="44923"/>
                    <a:pt x="129009" y="23161"/>
                  </a:cubicBez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AC2E7AE7-09A3-6E50-1AB6-2BB42361C5C3}"/>
                </a:ext>
              </a:extLst>
            </p:cNvPr>
            <p:cNvSpPr/>
            <p:nvPr>
              <p:custDataLst>
                <p:tags r:id="rId45"/>
              </p:custDataLst>
            </p:nvPr>
          </p:nvSpPr>
          <p:spPr>
            <a:xfrm>
              <a:off x="8012692" y="5835488"/>
              <a:ext cx="168278" cy="59213"/>
            </a:xfrm>
            <a:custGeom>
              <a:avLst/>
              <a:gdLst>
                <a:gd name="connsiteX0" fmla="*/ 159890 w 168278"/>
                <a:gd name="connsiteY0" fmla="*/ 10255 h 59213"/>
                <a:gd name="connsiteX1" fmla="*/ 168494 w 168278"/>
                <a:gd name="connsiteY1" fmla="*/ 5194 h 59213"/>
                <a:gd name="connsiteX2" fmla="*/ 160143 w 168278"/>
                <a:gd name="connsiteY2" fmla="*/ 133 h 59213"/>
                <a:gd name="connsiteX3" fmla="*/ 8566 w 168278"/>
                <a:gd name="connsiteY3" fmla="*/ 133 h 59213"/>
                <a:gd name="connsiteX4" fmla="*/ 215 w 168278"/>
                <a:gd name="connsiteY4" fmla="*/ 5194 h 59213"/>
                <a:gd name="connsiteX5" fmla="*/ 8819 w 168278"/>
                <a:gd name="connsiteY5" fmla="*/ 10255 h 59213"/>
                <a:gd name="connsiteX6" fmla="*/ 159890 w 168278"/>
                <a:gd name="connsiteY6" fmla="*/ 10255 h 59213"/>
                <a:gd name="connsiteX7" fmla="*/ 160143 w 168278"/>
                <a:gd name="connsiteY7" fmla="*/ 59347 h 59213"/>
                <a:gd name="connsiteX8" fmla="*/ 168494 w 168278"/>
                <a:gd name="connsiteY8" fmla="*/ 54286 h 59213"/>
                <a:gd name="connsiteX9" fmla="*/ 159890 w 168278"/>
                <a:gd name="connsiteY9" fmla="*/ 49225 h 59213"/>
                <a:gd name="connsiteX10" fmla="*/ 8819 w 168278"/>
                <a:gd name="connsiteY10" fmla="*/ 49225 h 59213"/>
                <a:gd name="connsiteX11" fmla="*/ 215 w 168278"/>
                <a:gd name="connsiteY11" fmla="*/ 54286 h 59213"/>
                <a:gd name="connsiteX12" fmla="*/ 8566 w 168278"/>
                <a:gd name="connsiteY12" fmla="*/ 59347 h 59213"/>
                <a:gd name="connsiteX13" fmla="*/ 160143 w 168278"/>
                <a:gd name="connsiteY13" fmla="*/ 5934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90" y="10255"/>
                  </a:moveTo>
                  <a:cubicBezTo>
                    <a:pt x="163686" y="10255"/>
                    <a:pt x="168494" y="10255"/>
                    <a:pt x="168494" y="5194"/>
                  </a:cubicBezTo>
                  <a:cubicBezTo>
                    <a:pt x="168494" y="133"/>
                    <a:pt x="163686" y="133"/>
                    <a:pt x="160143" y="133"/>
                  </a:cubicBezTo>
                  <a:lnTo>
                    <a:pt x="8566" y="133"/>
                  </a:lnTo>
                  <a:cubicBezTo>
                    <a:pt x="5023" y="133"/>
                    <a:pt x="215" y="133"/>
                    <a:pt x="215" y="5194"/>
                  </a:cubicBezTo>
                  <a:cubicBezTo>
                    <a:pt x="215" y="10255"/>
                    <a:pt x="5023" y="10255"/>
                    <a:pt x="8819" y="10255"/>
                  </a:cubicBezTo>
                  <a:lnTo>
                    <a:pt x="159890" y="10255"/>
                  </a:lnTo>
                  <a:close/>
                  <a:moveTo>
                    <a:pt x="160143" y="59347"/>
                  </a:moveTo>
                  <a:cubicBezTo>
                    <a:pt x="163686" y="59347"/>
                    <a:pt x="168494" y="59347"/>
                    <a:pt x="168494" y="54286"/>
                  </a:cubicBezTo>
                  <a:cubicBezTo>
                    <a:pt x="168494" y="49225"/>
                    <a:pt x="163686" y="49225"/>
                    <a:pt x="159890" y="49225"/>
                  </a:cubicBezTo>
                  <a:lnTo>
                    <a:pt x="8819" y="49225"/>
                  </a:lnTo>
                  <a:cubicBezTo>
                    <a:pt x="5023" y="49225"/>
                    <a:pt x="215" y="49225"/>
                    <a:pt x="215" y="54286"/>
                  </a:cubicBezTo>
                  <a:cubicBezTo>
                    <a:pt x="215" y="59347"/>
                    <a:pt x="5023" y="59347"/>
                    <a:pt x="8566" y="59347"/>
                  </a:cubicBezTo>
                  <a:lnTo>
                    <a:pt x="160143" y="59347"/>
                  </a:ln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BCF35D78-5DE9-6A6A-538C-707326D8193D}"/>
                </a:ext>
              </a:extLst>
            </p:cNvPr>
            <p:cNvSpPr/>
            <p:nvPr>
              <p:custDataLst>
                <p:tags r:id="rId46"/>
              </p:custDataLst>
            </p:nvPr>
          </p:nvSpPr>
          <p:spPr>
            <a:xfrm>
              <a:off x="8279801" y="5687958"/>
              <a:ext cx="336810" cy="354271"/>
            </a:xfrm>
            <a:custGeom>
              <a:avLst/>
              <a:gdLst>
                <a:gd name="connsiteX0" fmla="*/ 306417 w 336810"/>
                <a:gd name="connsiteY0" fmla="*/ 354395 h 354271"/>
                <a:gd name="connsiteX1" fmla="*/ 337036 w 336810"/>
                <a:gd name="connsiteY1" fmla="*/ 273419 h 354271"/>
                <a:gd name="connsiteX2" fmla="*/ 330710 w 336810"/>
                <a:gd name="connsiteY2" fmla="*/ 273419 h 354271"/>
                <a:gd name="connsiteX3" fmla="*/ 264917 w 336810"/>
                <a:gd name="connsiteY3" fmla="*/ 324535 h 354271"/>
                <a:gd name="connsiteX4" fmla="*/ 186218 w 336810"/>
                <a:gd name="connsiteY4" fmla="*/ 332380 h 354271"/>
                <a:gd name="connsiteX5" fmla="*/ 33628 w 336810"/>
                <a:gd name="connsiteY5" fmla="*/ 332380 h 354271"/>
                <a:gd name="connsiteX6" fmla="*/ 162431 w 336810"/>
                <a:gd name="connsiteY6" fmla="*/ 181308 h 354271"/>
                <a:gd name="connsiteX7" fmla="*/ 164709 w 336810"/>
                <a:gd name="connsiteY7" fmla="*/ 177260 h 354271"/>
                <a:gd name="connsiteX8" fmla="*/ 162937 w 336810"/>
                <a:gd name="connsiteY8" fmla="*/ 173464 h 354271"/>
                <a:gd name="connsiteX9" fmla="*/ 45015 w 336810"/>
                <a:gd name="connsiteY9" fmla="*/ 12270 h 354271"/>
                <a:gd name="connsiteX10" fmla="*/ 183687 w 336810"/>
                <a:gd name="connsiteY10" fmla="*/ 12270 h 354271"/>
                <a:gd name="connsiteX11" fmla="*/ 242901 w 336810"/>
                <a:gd name="connsiteY11" fmla="*/ 16319 h 354271"/>
                <a:gd name="connsiteX12" fmla="*/ 298573 w 336810"/>
                <a:gd name="connsiteY12" fmla="*/ 35298 h 354271"/>
                <a:gd name="connsiteX13" fmla="*/ 330710 w 336810"/>
                <a:gd name="connsiteY13" fmla="*/ 71231 h 354271"/>
                <a:gd name="connsiteX14" fmla="*/ 337036 w 336810"/>
                <a:gd name="connsiteY14" fmla="*/ 71231 h 354271"/>
                <a:gd name="connsiteX15" fmla="*/ 306417 w 336810"/>
                <a:gd name="connsiteY15" fmla="*/ 124 h 354271"/>
                <a:gd name="connsiteX16" fmla="*/ 7311 w 336810"/>
                <a:gd name="connsiteY16" fmla="*/ 124 h 354271"/>
                <a:gd name="connsiteX17" fmla="*/ 478 w 336810"/>
                <a:gd name="connsiteY17" fmla="*/ 1895 h 354271"/>
                <a:gd name="connsiteX18" fmla="*/ 225 w 336810"/>
                <a:gd name="connsiteY18" fmla="*/ 10246 h 354271"/>
                <a:gd name="connsiteX19" fmla="*/ 134089 w 336810"/>
                <a:gd name="connsiteY19" fmla="*/ 193455 h 354271"/>
                <a:gd name="connsiteX20" fmla="*/ 3009 w 336810"/>
                <a:gd name="connsiteY20" fmla="*/ 347057 h 354271"/>
                <a:gd name="connsiteX21" fmla="*/ 478 w 336810"/>
                <a:gd name="connsiteY21" fmla="*/ 351612 h 354271"/>
                <a:gd name="connsiteX22" fmla="*/ 7311 w 336810"/>
                <a:gd name="connsiteY22" fmla="*/ 354395 h 354271"/>
                <a:gd name="connsiteX23" fmla="*/ 306417 w 336810"/>
                <a:gd name="connsiteY23" fmla="*/ 354395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17" y="354395"/>
                  </a:moveTo>
                  <a:lnTo>
                    <a:pt x="337036" y="273419"/>
                  </a:lnTo>
                  <a:lnTo>
                    <a:pt x="330710" y="273419"/>
                  </a:lnTo>
                  <a:cubicBezTo>
                    <a:pt x="320841" y="299736"/>
                    <a:pt x="294018" y="316944"/>
                    <a:pt x="264917" y="324535"/>
                  </a:cubicBezTo>
                  <a:cubicBezTo>
                    <a:pt x="259603" y="325801"/>
                    <a:pt x="234804" y="332380"/>
                    <a:pt x="186218" y="332380"/>
                  </a:cubicBezTo>
                  <a:lnTo>
                    <a:pt x="33628" y="332380"/>
                  </a:lnTo>
                  <a:lnTo>
                    <a:pt x="162431" y="181308"/>
                  </a:lnTo>
                  <a:cubicBezTo>
                    <a:pt x="164203" y="179284"/>
                    <a:pt x="164709" y="178525"/>
                    <a:pt x="164709" y="177260"/>
                  </a:cubicBezTo>
                  <a:cubicBezTo>
                    <a:pt x="164709" y="176754"/>
                    <a:pt x="164709" y="175994"/>
                    <a:pt x="162937" y="173464"/>
                  </a:cubicBezTo>
                  <a:lnTo>
                    <a:pt x="45015" y="12270"/>
                  </a:lnTo>
                  <a:lnTo>
                    <a:pt x="183687" y="12270"/>
                  </a:lnTo>
                  <a:cubicBezTo>
                    <a:pt x="217596" y="12270"/>
                    <a:pt x="240624" y="15813"/>
                    <a:pt x="242901" y="16319"/>
                  </a:cubicBezTo>
                  <a:cubicBezTo>
                    <a:pt x="256566" y="18344"/>
                    <a:pt x="278582" y="22645"/>
                    <a:pt x="298573" y="35298"/>
                  </a:cubicBezTo>
                  <a:cubicBezTo>
                    <a:pt x="304899" y="39347"/>
                    <a:pt x="322106" y="50734"/>
                    <a:pt x="330710" y="71231"/>
                  </a:cubicBezTo>
                  <a:lnTo>
                    <a:pt x="337036" y="71231"/>
                  </a:lnTo>
                  <a:lnTo>
                    <a:pt x="306417" y="124"/>
                  </a:lnTo>
                  <a:lnTo>
                    <a:pt x="7311" y="124"/>
                  </a:lnTo>
                  <a:cubicBezTo>
                    <a:pt x="1491" y="124"/>
                    <a:pt x="1238" y="377"/>
                    <a:pt x="478" y="1895"/>
                  </a:cubicBezTo>
                  <a:cubicBezTo>
                    <a:pt x="225" y="2654"/>
                    <a:pt x="225" y="7462"/>
                    <a:pt x="225" y="10246"/>
                  </a:cubicBezTo>
                  <a:lnTo>
                    <a:pt x="134089" y="193455"/>
                  </a:lnTo>
                  <a:lnTo>
                    <a:pt x="3009" y="347057"/>
                  </a:lnTo>
                  <a:cubicBezTo>
                    <a:pt x="478" y="350094"/>
                    <a:pt x="478" y="351359"/>
                    <a:pt x="478" y="351612"/>
                  </a:cubicBezTo>
                  <a:cubicBezTo>
                    <a:pt x="478" y="354395"/>
                    <a:pt x="2756" y="354395"/>
                    <a:pt x="7311" y="354395"/>
                  </a:cubicBezTo>
                  <a:lnTo>
                    <a:pt x="306417" y="354395"/>
                  </a:ln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16579557-6A42-5D0C-F60B-AD0881DA5ED9}"/>
                </a:ext>
              </a:extLst>
            </p:cNvPr>
            <p:cNvSpPr/>
            <p:nvPr>
              <p:custDataLst>
                <p:tags r:id="rId47"/>
              </p:custDataLst>
            </p:nvPr>
          </p:nvSpPr>
          <p:spPr>
            <a:xfrm>
              <a:off x="8420917" y="6109483"/>
              <a:ext cx="53672" cy="119212"/>
            </a:xfrm>
            <a:custGeom>
              <a:avLst/>
              <a:gdLst>
                <a:gd name="connsiteX0" fmla="*/ 49298 w 53672"/>
                <a:gd name="connsiteY0" fmla="*/ 6876 h 119212"/>
                <a:gd name="connsiteX1" fmla="*/ 42212 w 53672"/>
                <a:gd name="connsiteY1" fmla="*/ 145 h 119212"/>
                <a:gd name="connsiteX2" fmla="*/ 32293 w 53672"/>
                <a:gd name="connsiteY2" fmla="*/ 9888 h 119212"/>
                <a:gd name="connsiteX3" fmla="*/ 39378 w 53672"/>
                <a:gd name="connsiteY3" fmla="*/ 16619 h 119212"/>
                <a:gd name="connsiteX4" fmla="*/ 49298 w 53672"/>
                <a:gd name="connsiteY4" fmla="*/ 6876 h 119212"/>
                <a:gd name="connsiteX5" fmla="*/ 13162 w 53672"/>
                <a:gd name="connsiteY5" fmla="*/ 96861 h 119212"/>
                <a:gd name="connsiteX6" fmla="*/ 11568 w 53672"/>
                <a:gd name="connsiteY6" fmla="*/ 104301 h 119212"/>
                <a:gd name="connsiteX7" fmla="*/ 28396 w 53672"/>
                <a:gd name="connsiteY7" fmla="*/ 119357 h 119212"/>
                <a:gd name="connsiteX8" fmla="*/ 53903 w 53672"/>
                <a:gd name="connsiteY8" fmla="*/ 92256 h 119212"/>
                <a:gd name="connsiteX9" fmla="*/ 51069 w 53672"/>
                <a:gd name="connsiteY9" fmla="*/ 89953 h 119212"/>
                <a:gd name="connsiteX10" fmla="*/ 47704 w 53672"/>
                <a:gd name="connsiteY10" fmla="*/ 92964 h 119212"/>
                <a:gd name="connsiteX11" fmla="*/ 28927 w 53672"/>
                <a:gd name="connsiteY11" fmla="*/ 114398 h 119212"/>
                <a:gd name="connsiteX12" fmla="*/ 24499 w 53672"/>
                <a:gd name="connsiteY12" fmla="*/ 108198 h 119212"/>
                <a:gd name="connsiteX13" fmla="*/ 27333 w 53672"/>
                <a:gd name="connsiteY13" fmla="*/ 96861 h 119212"/>
                <a:gd name="connsiteX14" fmla="*/ 33001 w 53672"/>
                <a:gd name="connsiteY14" fmla="*/ 82690 h 119212"/>
                <a:gd name="connsiteX15" fmla="*/ 41681 w 53672"/>
                <a:gd name="connsiteY15" fmla="*/ 60194 h 119212"/>
                <a:gd name="connsiteX16" fmla="*/ 42744 w 53672"/>
                <a:gd name="connsiteY16" fmla="*/ 54526 h 119212"/>
                <a:gd name="connsiteX17" fmla="*/ 25916 w 53672"/>
                <a:gd name="connsiteY17" fmla="*/ 39469 h 119212"/>
                <a:gd name="connsiteX18" fmla="*/ 231 w 53672"/>
                <a:gd name="connsiteY18" fmla="*/ 66571 h 119212"/>
                <a:gd name="connsiteX19" fmla="*/ 3243 w 53672"/>
                <a:gd name="connsiteY19" fmla="*/ 68874 h 119212"/>
                <a:gd name="connsiteX20" fmla="*/ 6431 w 53672"/>
                <a:gd name="connsiteY20" fmla="*/ 66040 h 119212"/>
                <a:gd name="connsiteX21" fmla="*/ 25384 w 53672"/>
                <a:gd name="connsiteY21" fmla="*/ 44429 h 119212"/>
                <a:gd name="connsiteX22" fmla="*/ 29813 w 53672"/>
                <a:gd name="connsiteY22" fmla="*/ 50629 h 119212"/>
                <a:gd name="connsiteX23" fmla="*/ 24322 w 53672"/>
                <a:gd name="connsiteY23" fmla="*/ 68342 h 119212"/>
                <a:gd name="connsiteX24" fmla="*/ 13162 w 53672"/>
                <a:gd name="connsiteY24" fmla="*/ 9686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98" y="6876"/>
                  </a:moveTo>
                  <a:cubicBezTo>
                    <a:pt x="49298" y="4042"/>
                    <a:pt x="47172" y="145"/>
                    <a:pt x="42212" y="145"/>
                  </a:cubicBezTo>
                  <a:cubicBezTo>
                    <a:pt x="37430" y="145"/>
                    <a:pt x="32293" y="4751"/>
                    <a:pt x="32293" y="9888"/>
                  </a:cubicBezTo>
                  <a:cubicBezTo>
                    <a:pt x="32293" y="12899"/>
                    <a:pt x="34596" y="16619"/>
                    <a:pt x="39378" y="16619"/>
                  </a:cubicBezTo>
                  <a:cubicBezTo>
                    <a:pt x="44515" y="16619"/>
                    <a:pt x="49298" y="11659"/>
                    <a:pt x="49298" y="6876"/>
                  </a:cubicBezTo>
                  <a:close/>
                  <a:moveTo>
                    <a:pt x="13162" y="96861"/>
                  </a:moveTo>
                  <a:cubicBezTo>
                    <a:pt x="12454" y="99164"/>
                    <a:pt x="11568" y="101290"/>
                    <a:pt x="11568" y="104301"/>
                  </a:cubicBezTo>
                  <a:cubicBezTo>
                    <a:pt x="11568" y="112626"/>
                    <a:pt x="18653" y="119357"/>
                    <a:pt x="28396" y="119357"/>
                  </a:cubicBezTo>
                  <a:cubicBezTo>
                    <a:pt x="46109" y="119357"/>
                    <a:pt x="53903" y="94913"/>
                    <a:pt x="53903" y="92256"/>
                  </a:cubicBezTo>
                  <a:cubicBezTo>
                    <a:pt x="53903" y="89953"/>
                    <a:pt x="51601" y="89953"/>
                    <a:pt x="51069" y="89953"/>
                  </a:cubicBezTo>
                  <a:cubicBezTo>
                    <a:pt x="48589" y="89953"/>
                    <a:pt x="48412" y="91016"/>
                    <a:pt x="47704" y="92964"/>
                  </a:cubicBezTo>
                  <a:cubicBezTo>
                    <a:pt x="43629" y="107135"/>
                    <a:pt x="35835" y="114398"/>
                    <a:pt x="28927" y="114398"/>
                  </a:cubicBezTo>
                  <a:cubicBezTo>
                    <a:pt x="25384" y="114398"/>
                    <a:pt x="24499" y="112095"/>
                    <a:pt x="24499" y="108198"/>
                  </a:cubicBezTo>
                  <a:cubicBezTo>
                    <a:pt x="24499" y="104124"/>
                    <a:pt x="25739" y="100758"/>
                    <a:pt x="27333" y="96861"/>
                  </a:cubicBezTo>
                  <a:cubicBezTo>
                    <a:pt x="29104" y="92079"/>
                    <a:pt x="31053" y="87296"/>
                    <a:pt x="33001" y="82690"/>
                  </a:cubicBezTo>
                  <a:cubicBezTo>
                    <a:pt x="34596" y="78439"/>
                    <a:pt x="40972" y="62320"/>
                    <a:pt x="41681" y="60194"/>
                  </a:cubicBezTo>
                  <a:cubicBezTo>
                    <a:pt x="42212" y="58423"/>
                    <a:pt x="42744" y="56297"/>
                    <a:pt x="42744" y="54526"/>
                  </a:cubicBezTo>
                  <a:cubicBezTo>
                    <a:pt x="42744" y="46200"/>
                    <a:pt x="35658" y="39469"/>
                    <a:pt x="25916" y="39469"/>
                  </a:cubicBezTo>
                  <a:cubicBezTo>
                    <a:pt x="8379" y="39469"/>
                    <a:pt x="231" y="63560"/>
                    <a:pt x="231" y="66571"/>
                  </a:cubicBezTo>
                  <a:cubicBezTo>
                    <a:pt x="231" y="68874"/>
                    <a:pt x="2711" y="68874"/>
                    <a:pt x="3243" y="68874"/>
                  </a:cubicBezTo>
                  <a:cubicBezTo>
                    <a:pt x="5722" y="68874"/>
                    <a:pt x="5900" y="67988"/>
                    <a:pt x="6431" y="66040"/>
                  </a:cubicBezTo>
                  <a:cubicBezTo>
                    <a:pt x="11036" y="50806"/>
                    <a:pt x="18830" y="44429"/>
                    <a:pt x="25384" y="44429"/>
                  </a:cubicBezTo>
                  <a:cubicBezTo>
                    <a:pt x="28219" y="44429"/>
                    <a:pt x="29813" y="45846"/>
                    <a:pt x="29813" y="50629"/>
                  </a:cubicBezTo>
                  <a:cubicBezTo>
                    <a:pt x="29813" y="54703"/>
                    <a:pt x="28750" y="57360"/>
                    <a:pt x="24322" y="68342"/>
                  </a:cubicBezTo>
                  <a:lnTo>
                    <a:pt x="13162" y="96861"/>
                  </a:ln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FA48BA06-C3EB-956E-22A4-FE4C430F3482}"/>
                </a:ext>
              </a:extLst>
            </p:cNvPr>
            <p:cNvSpPr/>
            <p:nvPr>
              <p:custDataLst>
                <p:tags r:id="rId48"/>
              </p:custDataLst>
            </p:nvPr>
          </p:nvSpPr>
          <p:spPr>
            <a:xfrm>
              <a:off x="8683698" y="5816509"/>
              <a:ext cx="141961" cy="114632"/>
            </a:xfrm>
            <a:custGeom>
              <a:avLst/>
              <a:gdLst>
                <a:gd name="connsiteX0" fmla="*/ 110572 w 141961"/>
                <a:gd name="connsiteY0" fmla="*/ 52262 h 114632"/>
                <a:gd name="connsiteX1" fmla="*/ 68312 w 141961"/>
                <a:gd name="connsiteY1" fmla="*/ 133 h 114632"/>
                <a:gd name="connsiteX2" fmla="*/ 241 w 141961"/>
                <a:gd name="connsiteY2" fmla="*/ 72000 h 114632"/>
                <a:gd name="connsiteX3" fmla="*/ 41236 w 141961"/>
                <a:gd name="connsiteY3" fmla="*/ 114766 h 114632"/>
                <a:gd name="connsiteX4" fmla="*/ 94630 w 141961"/>
                <a:gd name="connsiteY4" fmla="*/ 93509 h 114632"/>
                <a:gd name="connsiteX5" fmla="*/ 117657 w 141961"/>
                <a:gd name="connsiteY5" fmla="*/ 114766 h 114632"/>
                <a:gd name="connsiteX6" fmla="*/ 138913 w 141961"/>
                <a:gd name="connsiteY6" fmla="*/ 96799 h 114632"/>
                <a:gd name="connsiteX7" fmla="*/ 135877 w 141961"/>
                <a:gd name="connsiteY7" fmla="*/ 94268 h 114632"/>
                <a:gd name="connsiteX8" fmla="*/ 132587 w 141961"/>
                <a:gd name="connsiteY8" fmla="*/ 96799 h 114632"/>
                <a:gd name="connsiteX9" fmla="*/ 118416 w 141961"/>
                <a:gd name="connsiteY9" fmla="*/ 109198 h 114632"/>
                <a:gd name="connsiteX10" fmla="*/ 110572 w 141961"/>
                <a:gd name="connsiteY10" fmla="*/ 83387 h 114632"/>
                <a:gd name="connsiteX11" fmla="*/ 113102 w 141961"/>
                <a:gd name="connsiteY11" fmla="*/ 74530 h 114632"/>
                <a:gd name="connsiteX12" fmla="*/ 142203 w 141961"/>
                <a:gd name="connsiteY12" fmla="*/ 15063 h 114632"/>
                <a:gd name="connsiteX13" fmla="*/ 139167 w 141961"/>
                <a:gd name="connsiteY13" fmla="*/ 12533 h 114632"/>
                <a:gd name="connsiteX14" fmla="*/ 135371 w 141961"/>
                <a:gd name="connsiteY14" fmla="*/ 17847 h 114632"/>
                <a:gd name="connsiteX15" fmla="*/ 110572 w 141961"/>
                <a:gd name="connsiteY15" fmla="*/ 67951 h 114632"/>
                <a:gd name="connsiteX16" fmla="*/ 110572 w 141961"/>
                <a:gd name="connsiteY16" fmla="*/ 52262 h 114632"/>
                <a:gd name="connsiteX17" fmla="*/ 93617 w 141961"/>
                <a:gd name="connsiteY17" fmla="*/ 86930 h 114632"/>
                <a:gd name="connsiteX18" fmla="*/ 41742 w 141961"/>
                <a:gd name="connsiteY18" fmla="*/ 109198 h 114632"/>
                <a:gd name="connsiteX19" fmla="*/ 18967 w 141961"/>
                <a:gd name="connsiteY19" fmla="*/ 81616 h 114632"/>
                <a:gd name="connsiteX20" fmla="*/ 33644 w 141961"/>
                <a:gd name="connsiteY20" fmla="*/ 28981 h 114632"/>
                <a:gd name="connsiteX21" fmla="*/ 68059 w 141961"/>
                <a:gd name="connsiteY21" fmla="*/ 5701 h 114632"/>
                <a:gd name="connsiteX22" fmla="*/ 93111 w 141961"/>
                <a:gd name="connsiteY22" fmla="*/ 58588 h 114632"/>
                <a:gd name="connsiteX23" fmla="*/ 93617 w 141961"/>
                <a:gd name="connsiteY23" fmla="*/ 8693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961" h="114632">
                  <a:moveTo>
                    <a:pt x="110572" y="52262"/>
                  </a:moveTo>
                  <a:cubicBezTo>
                    <a:pt x="110572" y="12533"/>
                    <a:pt x="87038" y="133"/>
                    <a:pt x="68312" y="133"/>
                  </a:cubicBezTo>
                  <a:cubicBezTo>
                    <a:pt x="33644" y="133"/>
                    <a:pt x="241" y="36320"/>
                    <a:pt x="241" y="72000"/>
                  </a:cubicBezTo>
                  <a:cubicBezTo>
                    <a:pt x="241" y="95534"/>
                    <a:pt x="15425" y="114766"/>
                    <a:pt x="41236" y="114766"/>
                  </a:cubicBezTo>
                  <a:cubicBezTo>
                    <a:pt x="57178" y="114766"/>
                    <a:pt x="75398" y="108945"/>
                    <a:pt x="94630" y="93509"/>
                  </a:cubicBezTo>
                  <a:cubicBezTo>
                    <a:pt x="97919" y="106921"/>
                    <a:pt x="106270" y="114766"/>
                    <a:pt x="117657" y="114766"/>
                  </a:cubicBezTo>
                  <a:cubicBezTo>
                    <a:pt x="131069" y="114766"/>
                    <a:pt x="138913" y="100848"/>
                    <a:pt x="138913" y="96799"/>
                  </a:cubicBezTo>
                  <a:cubicBezTo>
                    <a:pt x="138913" y="95028"/>
                    <a:pt x="137395" y="94268"/>
                    <a:pt x="135877" y="94268"/>
                  </a:cubicBezTo>
                  <a:cubicBezTo>
                    <a:pt x="134106" y="94268"/>
                    <a:pt x="133346" y="95028"/>
                    <a:pt x="132587" y="96799"/>
                  </a:cubicBezTo>
                  <a:cubicBezTo>
                    <a:pt x="128032" y="109198"/>
                    <a:pt x="118922" y="109198"/>
                    <a:pt x="118416" y="109198"/>
                  </a:cubicBezTo>
                  <a:cubicBezTo>
                    <a:pt x="110572" y="109198"/>
                    <a:pt x="110572" y="89460"/>
                    <a:pt x="110572" y="83387"/>
                  </a:cubicBezTo>
                  <a:cubicBezTo>
                    <a:pt x="110572" y="78073"/>
                    <a:pt x="110572" y="77567"/>
                    <a:pt x="113102" y="74530"/>
                  </a:cubicBezTo>
                  <a:cubicBezTo>
                    <a:pt x="136889" y="44670"/>
                    <a:pt x="142203" y="15316"/>
                    <a:pt x="142203" y="15063"/>
                  </a:cubicBezTo>
                  <a:cubicBezTo>
                    <a:pt x="142203" y="14557"/>
                    <a:pt x="141950" y="12533"/>
                    <a:pt x="139167" y="12533"/>
                  </a:cubicBezTo>
                  <a:cubicBezTo>
                    <a:pt x="136636" y="12533"/>
                    <a:pt x="136636" y="13292"/>
                    <a:pt x="135371" y="17847"/>
                  </a:cubicBezTo>
                  <a:cubicBezTo>
                    <a:pt x="130816" y="33789"/>
                    <a:pt x="122465" y="53021"/>
                    <a:pt x="110572" y="67951"/>
                  </a:cubicBezTo>
                  <a:lnTo>
                    <a:pt x="110572" y="52262"/>
                  </a:lnTo>
                  <a:close/>
                  <a:moveTo>
                    <a:pt x="93617" y="86930"/>
                  </a:moveTo>
                  <a:cubicBezTo>
                    <a:pt x="71349" y="106415"/>
                    <a:pt x="51864" y="109198"/>
                    <a:pt x="41742" y="109198"/>
                  </a:cubicBezTo>
                  <a:cubicBezTo>
                    <a:pt x="26559" y="109198"/>
                    <a:pt x="18967" y="97811"/>
                    <a:pt x="18967" y="81616"/>
                  </a:cubicBezTo>
                  <a:cubicBezTo>
                    <a:pt x="18967" y="69216"/>
                    <a:pt x="25547" y="41887"/>
                    <a:pt x="33644" y="28981"/>
                  </a:cubicBezTo>
                  <a:cubicBezTo>
                    <a:pt x="45538" y="10508"/>
                    <a:pt x="59202" y="5701"/>
                    <a:pt x="68059" y="5701"/>
                  </a:cubicBezTo>
                  <a:cubicBezTo>
                    <a:pt x="93111" y="5701"/>
                    <a:pt x="93111" y="38850"/>
                    <a:pt x="93111" y="58588"/>
                  </a:cubicBezTo>
                  <a:cubicBezTo>
                    <a:pt x="93111" y="67951"/>
                    <a:pt x="93111" y="82628"/>
                    <a:pt x="93617" y="86930"/>
                  </a:cubicBezTo>
                  <a:close/>
                </a:path>
              </a:pathLst>
            </a:custGeom>
            <a:solidFill>
              <a:srgbClr val="000000"/>
            </a:solidFill>
            <a:ln w="2540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7844DA2C-57B0-F1E9-41D7-33B894C77446}"/>
                </a:ext>
              </a:extLst>
            </p:cNvPr>
            <p:cNvSpPr/>
            <p:nvPr>
              <p:custDataLst>
                <p:tags r:id="rId49"/>
              </p:custDataLst>
            </p:nvPr>
          </p:nvSpPr>
          <p:spPr>
            <a:xfrm>
              <a:off x="8843526" y="5848874"/>
              <a:ext cx="53672" cy="119212"/>
            </a:xfrm>
            <a:custGeom>
              <a:avLst/>
              <a:gdLst>
                <a:gd name="connsiteX0" fmla="*/ 49314 w 53672"/>
                <a:gd name="connsiteY0" fmla="*/ 6866 h 119212"/>
                <a:gd name="connsiteX1" fmla="*/ 42229 w 53672"/>
                <a:gd name="connsiteY1" fmla="*/ 135 h 119212"/>
                <a:gd name="connsiteX2" fmla="*/ 32309 w 53672"/>
                <a:gd name="connsiteY2" fmla="*/ 9877 h 119212"/>
                <a:gd name="connsiteX3" fmla="*/ 39395 w 53672"/>
                <a:gd name="connsiteY3" fmla="*/ 16609 h 119212"/>
                <a:gd name="connsiteX4" fmla="*/ 49314 w 53672"/>
                <a:gd name="connsiteY4" fmla="*/ 6866 h 119212"/>
                <a:gd name="connsiteX5" fmla="*/ 13179 w 53672"/>
                <a:gd name="connsiteY5" fmla="*/ 96851 h 119212"/>
                <a:gd name="connsiteX6" fmla="*/ 11585 w 53672"/>
                <a:gd name="connsiteY6" fmla="*/ 104291 h 119212"/>
                <a:gd name="connsiteX7" fmla="*/ 28412 w 53672"/>
                <a:gd name="connsiteY7" fmla="*/ 119347 h 119212"/>
                <a:gd name="connsiteX8" fmla="*/ 53920 w 53672"/>
                <a:gd name="connsiteY8" fmla="*/ 92245 h 119212"/>
                <a:gd name="connsiteX9" fmla="*/ 51086 w 53672"/>
                <a:gd name="connsiteY9" fmla="*/ 89943 h 119212"/>
                <a:gd name="connsiteX10" fmla="*/ 47720 w 53672"/>
                <a:gd name="connsiteY10" fmla="*/ 92954 h 119212"/>
                <a:gd name="connsiteX11" fmla="*/ 28944 w 53672"/>
                <a:gd name="connsiteY11" fmla="*/ 114387 h 119212"/>
                <a:gd name="connsiteX12" fmla="*/ 24515 w 53672"/>
                <a:gd name="connsiteY12" fmla="*/ 108188 h 119212"/>
                <a:gd name="connsiteX13" fmla="*/ 27350 w 53672"/>
                <a:gd name="connsiteY13" fmla="*/ 96851 h 119212"/>
                <a:gd name="connsiteX14" fmla="*/ 33018 w 53672"/>
                <a:gd name="connsiteY14" fmla="*/ 82680 h 119212"/>
                <a:gd name="connsiteX15" fmla="*/ 41698 w 53672"/>
                <a:gd name="connsiteY15" fmla="*/ 60184 h 119212"/>
                <a:gd name="connsiteX16" fmla="*/ 42760 w 53672"/>
                <a:gd name="connsiteY16" fmla="*/ 54516 h 119212"/>
                <a:gd name="connsiteX17" fmla="*/ 25933 w 53672"/>
                <a:gd name="connsiteY17" fmla="*/ 39459 h 119212"/>
                <a:gd name="connsiteX18" fmla="*/ 248 w 53672"/>
                <a:gd name="connsiteY18" fmla="*/ 66561 h 119212"/>
                <a:gd name="connsiteX19" fmla="*/ 3259 w 53672"/>
                <a:gd name="connsiteY19" fmla="*/ 68864 h 119212"/>
                <a:gd name="connsiteX20" fmla="*/ 6448 w 53672"/>
                <a:gd name="connsiteY20" fmla="*/ 66029 h 119212"/>
                <a:gd name="connsiteX21" fmla="*/ 25401 w 53672"/>
                <a:gd name="connsiteY21" fmla="*/ 44419 h 119212"/>
                <a:gd name="connsiteX22" fmla="*/ 29829 w 53672"/>
                <a:gd name="connsiteY22" fmla="*/ 50619 h 119212"/>
                <a:gd name="connsiteX23" fmla="*/ 24338 w 53672"/>
                <a:gd name="connsiteY23" fmla="*/ 68332 h 119212"/>
                <a:gd name="connsiteX24" fmla="*/ 13179 w 53672"/>
                <a:gd name="connsiteY24" fmla="*/ 9685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14" y="6866"/>
                  </a:moveTo>
                  <a:cubicBezTo>
                    <a:pt x="49314" y="4032"/>
                    <a:pt x="47189" y="135"/>
                    <a:pt x="42229" y="135"/>
                  </a:cubicBezTo>
                  <a:cubicBezTo>
                    <a:pt x="37446" y="135"/>
                    <a:pt x="32309" y="4740"/>
                    <a:pt x="32309" y="9877"/>
                  </a:cubicBezTo>
                  <a:cubicBezTo>
                    <a:pt x="32309" y="12889"/>
                    <a:pt x="34612" y="16609"/>
                    <a:pt x="39395" y="16609"/>
                  </a:cubicBezTo>
                  <a:cubicBezTo>
                    <a:pt x="44532" y="16609"/>
                    <a:pt x="49314" y="11649"/>
                    <a:pt x="49314" y="6866"/>
                  </a:cubicBezTo>
                  <a:close/>
                  <a:moveTo>
                    <a:pt x="13179" y="96851"/>
                  </a:moveTo>
                  <a:cubicBezTo>
                    <a:pt x="12470" y="99154"/>
                    <a:pt x="11585" y="101279"/>
                    <a:pt x="11585" y="104291"/>
                  </a:cubicBezTo>
                  <a:cubicBezTo>
                    <a:pt x="11585" y="112616"/>
                    <a:pt x="18670" y="119347"/>
                    <a:pt x="28412" y="119347"/>
                  </a:cubicBezTo>
                  <a:cubicBezTo>
                    <a:pt x="46126" y="119347"/>
                    <a:pt x="53920" y="94903"/>
                    <a:pt x="53920" y="92245"/>
                  </a:cubicBezTo>
                  <a:cubicBezTo>
                    <a:pt x="53920" y="89943"/>
                    <a:pt x="51617" y="89943"/>
                    <a:pt x="51086" y="89943"/>
                  </a:cubicBezTo>
                  <a:cubicBezTo>
                    <a:pt x="48606" y="89943"/>
                    <a:pt x="48429" y="91006"/>
                    <a:pt x="47720" y="92954"/>
                  </a:cubicBezTo>
                  <a:cubicBezTo>
                    <a:pt x="43646" y="107125"/>
                    <a:pt x="35852" y="114387"/>
                    <a:pt x="28944" y="114387"/>
                  </a:cubicBezTo>
                  <a:cubicBezTo>
                    <a:pt x="25401" y="114387"/>
                    <a:pt x="24515" y="112085"/>
                    <a:pt x="24515" y="108188"/>
                  </a:cubicBezTo>
                  <a:cubicBezTo>
                    <a:pt x="24515" y="104114"/>
                    <a:pt x="25755" y="100748"/>
                    <a:pt x="27350" y="96851"/>
                  </a:cubicBezTo>
                  <a:cubicBezTo>
                    <a:pt x="29121" y="92068"/>
                    <a:pt x="31069" y="87286"/>
                    <a:pt x="33018" y="82680"/>
                  </a:cubicBezTo>
                  <a:cubicBezTo>
                    <a:pt x="34612" y="78429"/>
                    <a:pt x="40989" y="62310"/>
                    <a:pt x="41698" y="60184"/>
                  </a:cubicBezTo>
                  <a:cubicBezTo>
                    <a:pt x="42229" y="58413"/>
                    <a:pt x="42760" y="56287"/>
                    <a:pt x="42760" y="54516"/>
                  </a:cubicBezTo>
                  <a:cubicBezTo>
                    <a:pt x="42760" y="46190"/>
                    <a:pt x="35675" y="39459"/>
                    <a:pt x="25933" y="39459"/>
                  </a:cubicBezTo>
                  <a:cubicBezTo>
                    <a:pt x="8396" y="39459"/>
                    <a:pt x="248" y="63549"/>
                    <a:pt x="248" y="66561"/>
                  </a:cubicBezTo>
                  <a:cubicBezTo>
                    <a:pt x="248" y="68864"/>
                    <a:pt x="2728" y="68864"/>
                    <a:pt x="3259" y="68864"/>
                  </a:cubicBezTo>
                  <a:cubicBezTo>
                    <a:pt x="5739" y="68864"/>
                    <a:pt x="5916" y="67978"/>
                    <a:pt x="6448" y="66029"/>
                  </a:cubicBezTo>
                  <a:cubicBezTo>
                    <a:pt x="11053" y="50796"/>
                    <a:pt x="18847" y="44419"/>
                    <a:pt x="25401" y="44419"/>
                  </a:cubicBezTo>
                  <a:cubicBezTo>
                    <a:pt x="28235" y="44419"/>
                    <a:pt x="29829" y="45836"/>
                    <a:pt x="29829" y="50619"/>
                  </a:cubicBezTo>
                  <a:cubicBezTo>
                    <a:pt x="29829" y="54693"/>
                    <a:pt x="28767" y="57350"/>
                    <a:pt x="24338" y="68332"/>
                  </a:cubicBezTo>
                  <a:lnTo>
                    <a:pt x="13179" y="96851"/>
                  </a:lnTo>
                  <a:close/>
                </a:path>
              </a:pathLst>
            </a:custGeom>
            <a:solidFill>
              <a:srgbClr val="000000"/>
            </a:solidFill>
            <a:ln w="254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EDF0BF29-C767-4FB1-3A77-7121D1680D21}"/>
                </a:ext>
              </a:extLst>
            </p:cNvPr>
            <p:cNvSpPr/>
            <p:nvPr>
              <p:custDataLst>
                <p:tags r:id="rId50"/>
              </p:custDataLst>
            </p:nvPr>
          </p:nvSpPr>
          <p:spPr>
            <a:xfrm>
              <a:off x="8932101" y="5752740"/>
              <a:ext cx="147781" cy="177641"/>
            </a:xfrm>
            <a:custGeom>
              <a:avLst/>
              <a:gdLst>
                <a:gd name="connsiteX0" fmla="*/ 67563 w 147781"/>
                <a:gd name="connsiteY0" fmla="*/ 8990 h 177641"/>
                <a:gd name="connsiteX1" fmla="*/ 68575 w 147781"/>
                <a:gd name="connsiteY1" fmla="*/ 4688 h 177641"/>
                <a:gd name="connsiteX2" fmla="*/ 63008 w 147781"/>
                <a:gd name="connsiteY2" fmla="*/ 133 h 177641"/>
                <a:gd name="connsiteX3" fmla="*/ 61236 w 147781"/>
                <a:gd name="connsiteY3" fmla="*/ 386 h 177641"/>
                <a:gd name="connsiteX4" fmla="*/ 28593 w 147781"/>
                <a:gd name="connsiteY4" fmla="*/ 1905 h 177641"/>
                <a:gd name="connsiteX5" fmla="*/ 20495 w 147781"/>
                <a:gd name="connsiteY5" fmla="*/ 9496 h 177641"/>
                <a:gd name="connsiteX6" fmla="*/ 27075 w 147781"/>
                <a:gd name="connsiteY6" fmla="*/ 14051 h 177641"/>
                <a:gd name="connsiteX7" fmla="*/ 37703 w 147781"/>
                <a:gd name="connsiteY7" fmla="*/ 14557 h 177641"/>
                <a:gd name="connsiteX8" fmla="*/ 1263 w 147781"/>
                <a:gd name="connsiteY8" fmla="*/ 160568 h 177641"/>
                <a:gd name="connsiteX9" fmla="*/ 251 w 147781"/>
                <a:gd name="connsiteY9" fmla="*/ 166388 h 177641"/>
                <a:gd name="connsiteX10" fmla="*/ 12398 w 147781"/>
                <a:gd name="connsiteY10" fmla="*/ 177775 h 177641"/>
                <a:gd name="connsiteX11" fmla="*/ 28846 w 147781"/>
                <a:gd name="connsiteY11" fmla="*/ 163604 h 177641"/>
                <a:gd name="connsiteX12" fmla="*/ 44029 w 147781"/>
                <a:gd name="connsiteY12" fmla="*/ 103631 h 177641"/>
                <a:gd name="connsiteX13" fmla="*/ 49090 w 147781"/>
                <a:gd name="connsiteY13" fmla="*/ 93256 h 177641"/>
                <a:gd name="connsiteX14" fmla="*/ 86795 w 147781"/>
                <a:gd name="connsiteY14" fmla="*/ 70482 h 177641"/>
                <a:gd name="connsiteX15" fmla="*/ 99447 w 147781"/>
                <a:gd name="connsiteY15" fmla="*/ 85412 h 177641"/>
                <a:gd name="connsiteX16" fmla="*/ 83505 w 147781"/>
                <a:gd name="connsiteY16" fmla="*/ 142095 h 177641"/>
                <a:gd name="connsiteX17" fmla="*/ 79962 w 147781"/>
                <a:gd name="connsiteY17" fmla="*/ 155001 h 177641"/>
                <a:gd name="connsiteX18" fmla="*/ 108557 w 147781"/>
                <a:gd name="connsiteY18" fmla="*/ 177775 h 177641"/>
                <a:gd name="connsiteX19" fmla="*/ 148033 w 147781"/>
                <a:gd name="connsiteY19" fmla="*/ 138299 h 177641"/>
                <a:gd name="connsiteX20" fmla="*/ 141960 w 147781"/>
                <a:gd name="connsiteY20" fmla="*/ 134757 h 177641"/>
                <a:gd name="connsiteX21" fmla="*/ 136140 w 147781"/>
                <a:gd name="connsiteY21" fmla="*/ 138046 h 177641"/>
                <a:gd name="connsiteX22" fmla="*/ 110075 w 147781"/>
                <a:gd name="connsiteY22" fmla="*/ 168665 h 177641"/>
                <a:gd name="connsiteX23" fmla="*/ 105773 w 147781"/>
                <a:gd name="connsiteY23" fmla="*/ 163351 h 177641"/>
                <a:gd name="connsiteX24" fmla="*/ 110075 w 147781"/>
                <a:gd name="connsiteY24" fmla="*/ 146903 h 177641"/>
                <a:gd name="connsiteX25" fmla="*/ 126524 w 147781"/>
                <a:gd name="connsiteY25" fmla="*/ 90726 h 177641"/>
                <a:gd name="connsiteX26" fmla="*/ 88819 w 147781"/>
                <a:gd name="connsiteY26" fmla="*/ 61372 h 177641"/>
                <a:gd name="connsiteX27" fmla="*/ 50608 w 147781"/>
                <a:gd name="connsiteY27" fmla="*/ 77061 h 177641"/>
                <a:gd name="connsiteX28" fmla="*/ 67563 w 147781"/>
                <a:gd name="connsiteY28" fmla="*/ 899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63" y="8990"/>
                  </a:moveTo>
                  <a:cubicBezTo>
                    <a:pt x="68575" y="5447"/>
                    <a:pt x="68575" y="4941"/>
                    <a:pt x="68575" y="4688"/>
                  </a:cubicBezTo>
                  <a:cubicBezTo>
                    <a:pt x="68575" y="1399"/>
                    <a:pt x="65791" y="133"/>
                    <a:pt x="63008" y="133"/>
                  </a:cubicBezTo>
                  <a:cubicBezTo>
                    <a:pt x="61996" y="133"/>
                    <a:pt x="61743" y="133"/>
                    <a:pt x="61236" y="386"/>
                  </a:cubicBezTo>
                  <a:lnTo>
                    <a:pt x="28593" y="1905"/>
                  </a:lnTo>
                  <a:cubicBezTo>
                    <a:pt x="25050" y="2158"/>
                    <a:pt x="20495" y="2411"/>
                    <a:pt x="20495" y="9496"/>
                  </a:cubicBezTo>
                  <a:cubicBezTo>
                    <a:pt x="20495" y="14051"/>
                    <a:pt x="25050" y="14051"/>
                    <a:pt x="27075" y="14051"/>
                  </a:cubicBezTo>
                  <a:cubicBezTo>
                    <a:pt x="29858" y="14051"/>
                    <a:pt x="34413" y="14051"/>
                    <a:pt x="37703" y="14557"/>
                  </a:cubicBezTo>
                  <a:lnTo>
                    <a:pt x="1263" y="160568"/>
                  </a:lnTo>
                  <a:cubicBezTo>
                    <a:pt x="1010" y="161580"/>
                    <a:pt x="251" y="165376"/>
                    <a:pt x="251" y="166388"/>
                  </a:cubicBezTo>
                  <a:cubicBezTo>
                    <a:pt x="251" y="172461"/>
                    <a:pt x="5059" y="177775"/>
                    <a:pt x="12398" y="177775"/>
                  </a:cubicBezTo>
                  <a:cubicBezTo>
                    <a:pt x="13916" y="177775"/>
                    <a:pt x="25303" y="177775"/>
                    <a:pt x="28846" y="163604"/>
                  </a:cubicBezTo>
                  <a:lnTo>
                    <a:pt x="44029" y="103631"/>
                  </a:lnTo>
                  <a:cubicBezTo>
                    <a:pt x="45294" y="98823"/>
                    <a:pt x="45294" y="98317"/>
                    <a:pt x="49090" y="93256"/>
                  </a:cubicBezTo>
                  <a:cubicBezTo>
                    <a:pt x="53139" y="87689"/>
                    <a:pt x="65791" y="70482"/>
                    <a:pt x="86795" y="70482"/>
                  </a:cubicBezTo>
                  <a:cubicBezTo>
                    <a:pt x="93374" y="70482"/>
                    <a:pt x="99447" y="73012"/>
                    <a:pt x="99447" y="85412"/>
                  </a:cubicBezTo>
                  <a:cubicBezTo>
                    <a:pt x="99447" y="100089"/>
                    <a:pt x="88313" y="129696"/>
                    <a:pt x="83505" y="142095"/>
                  </a:cubicBezTo>
                  <a:cubicBezTo>
                    <a:pt x="80721" y="148927"/>
                    <a:pt x="79962" y="150699"/>
                    <a:pt x="79962" y="155001"/>
                  </a:cubicBezTo>
                  <a:cubicBezTo>
                    <a:pt x="79962" y="169678"/>
                    <a:pt x="94639" y="177775"/>
                    <a:pt x="108557" y="177775"/>
                  </a:cubicBezTo>
                  <a:cubicBezTo>
                    <a:pt x="135380" y="177775"/>
                    <a:pt x="148033" y="143360"/>
                    <a:pt x="148033" y="138299"/>
                  </a:cubicBezTo>
                  <a:cubicBezTo>
                    <a:pt x="148033" y="134757"/>
                    <a:pt x="144237" y="134757"/>
                    <a:pt x="141960" y="134757"/>
                  </a:cubicBezTo>
                  <a:cubicBezTo>
                    <a:pt x="138923" y="134757"/>
                    <a:pt x="137152" y="134757"/>
                    <a:pt x="136140" y="138046"/>
                  </a:cubicBezTo>
                  <a:cubicBezTo>
                    <a:pt x="128042" y="166135"/>
                    <a:pt x="114124" y="168665"/>
                    <a:pt x="110075" y="168665"/>
                  </a:cubicBezTo>
                  <a:cubicBezTo>
                    <a:pt x="108304" y="168665"/>
                    <a:pt x="105773" y="168665"/>
                    <a:pt x="105773" y="163351"/>
                  </a:cubicBezTo>
                  <a:cubicBezTo>
                    <a:pt x="105773" y="157784"/>
                    <a:pt x="108557" y="150952"/>
                    <a:pt x="110075" y="146903"/>
                  </a:cubicBezTo>
                  <a:cubicBezTo>
                    <a:pt x="114883" y="134504"/>
                    <a:pt x="126524" y="104897"/>
                    <a:pt x="126524" y="90726"/>
                  </a:cubicBezTo>
                  <a:cubicBezTo>
                    <a:pt x="126524" y="67445"/>
                    <a:pt x="107039" y="61372"/>
                    <a:pt x="88819" y="61372"/>
                  </a:cubicBezTo>
                  <a:cubicBezTo>
                    <a:pt x="83252" y="61372"/>
                    <a:pt x="67816" y="61372"/>
                    <a:pt x="50608" y="77061"/>
                  </a:cubicBezTo>
                  <a:lnTo>
                    <a:pt x="67563" y="8990"/>
                  </a:lnTo>
                  <a:close/>
                </a:path>
              </a:pathLst>
            </a:custGeom>
            <a:solidFill>
              <a:srgbClr val="000000"/>
            </a:solidFill>
            <a:ln w="2540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D91A948B-F444-E968-5ADE-30E8F6F0A20B}"/>
                </a:ext>
              </a:extLst>
            </p:cNvPr>
            <p:cNvSpPr/>
            <p:nvPr>
              <p:custDataLst>
                <p:tags r:id="rId51"/>
              </p:custDataLst>
            </p:nvPr>
          </p:nvSpPr>
          <p:spPr>
            <a:xfrm>
              <a:off x="9096708" y="5848874"/>
              <a:ext cx="53672" cy="119212"/>
            </a:xfrm>
            <a:custGeom>
              <a:avLst/>
              <a:gdLst>
                <a:gd name="connsiteX0" fmla="*/ 49324 w 53672"/>
                <a:gd name="connsiteY0" fmla="*/ 6866 h 119212"/>
                <a:gd name="connsiteX1" fmla="*/ 42239 w 53672"/>
                <a:gd name="connsiteY1" fmla="*/ 135 h 119212"/>
                <a:gd name="connsiteX2" fmla="*/ 32319 w 53672"/>
                <a:gd name="connsiteY2" fmla="*/ 9877 h 119212"/>
                <a:gd name="connsiteX3" fmla="*/ 39405 w 53672"/>
                <a:gd name="connsiteY3" fmla="*/ 16609 h 119212"/>
                <a:gd name="connsiteX4" fmla="*/ 49324 w 53672"/>
                <a:gd name="connsiteY4" fmla="*/ 6866 h 119212"/>
                <a:gd name="connsiteX5" fmla="*/ 13189 w 53672"/>
                <a:gd name="connsiteY5" fmla="*/ 96851 h 119212"/>
                <a:gd name="connsiteX6" fmla="*/ 11594 w 53672"/>
                <a:gd name="connsiteY6" fmla="*/ 104291 h 119212"/>
                <a:gd name="connsiteX7" fmla="*/ 28422 w 53672"/>
                <a:gd name="connsiteY7" fmla="*/ 119347 h 119212"/>
                <a:gd name="connsiteX8" fmla="*/ 53930 w 53672"/>
                <a:gd name="connsiteY8" fmla="*/ 92245 h 119212"/>
                <a:gd name="connsiteX9" fmla="*/ 51096 w 53672"/>
                <a:gd name="connsiteY9" fmla="*/ 89943 h 119212"/>
                <a:gd name="connsiteX10" fmla="*/ 47730 w 53672"/>
                <a:gd name="connsiteY10" fmla="*/ 92954 h 119212"/>
                <a:gd name="connsiteX11" fmla="*/ 28954 w 53672"/>
                <a:gd name="connsiteY11" fmla="*/ 114387 h 119212"/>
                <a:gd name="connsiteX12" fmla="*/ 24525 w 53672"/>
                <a:gd name="connsiteY12" fmla="*/ 108188 h 119212"/>
                <a:gd name="connsiteX13" fmla="*/ 27360 w 53672"/>
                <a:gd name="connsiteY13" fmla="*/ 96851 h 119212"/>
                <a:gd name="connsiteX14" fmla="*/ 33028 w 53672"/>
                <a:gd name="connsiteY14" fmla="*/ 82680 h 119212"/>
                <a:gd name="connsiteX15" fmla="*/ 41708 w 53672"/>
                <a:gd name="connsiteY15" fmla="*/ 60184 h 119212"/>
                <a:gd name="connsiteX16" fmla="*/ 42770 w 53672"/>
                <a:gd name="connsiteY16" fmla="*/ 54516 h 119212"/>
                <a:gd name="connsiteX17" fmla="*/ 25942 w 53672"/>
                <a:gd name="connsiteY17" fmla="*/ 39459 h 119212"/>
                <a:gd name="connsiteX18" fmla="*/ 258 w 53672"/>
                <a:gd name="connsiteY18" fmla="*/ 66561 h 119212"/>
                <a:gd name="connsiteX19" fmla="*/ 3269 w 53672"/>
                <a:gd name="connsiteY19" fmla="*/ 68864 h 119212"/>
                <a:gd name="connsiteX20" fmla="*/ 6458 w 53672"/>
                <a:gd name="connsiteY20" fmla="*/ 66029 h 119212"/>
                <a:gd name="connsiteX21" fmla="*/ 25411 w 53672"/>
                <a:gd name="connsiteY21" fmla="*/ 44419 h 119212"/>
                <a:gd name="connsiteX22" fmla="*/ 29839 w 53672"/>
                <a:gd name="connsiteY22" fmla="*/ 50619 h 119212"/>
                <a:gd name="connsiteX23" fmla="*/ 24348 w 53672"/>
                <a:gd name="connsiteY23" fmla="*/ 68332 h 119212"/>
                <a:gd name="connsiteX24" fmla="*/ 13189 w 53672"/>
                <a:gd name="connsiteY24" fmla="*/ 9685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4" y="6866"/>
                  </a:moveTo>
                  <a:cubicBezTo>
                    <a:pt x="49324" y="4032"/>
                    <a:pt x="47199" y="135"/>
                    <a:pt x="42239" y="135"/>
                  </a:cubicBezTo>
                  <a:cubicBezTo>
                    <a:pt x="37456" y="135"/>
                    <a:pt x="32319" y="4740"/>
                    <a:pt x="32319" y="9877"/>
                  </a:cubicBezTo>
                  <a:cubicBezTo>
                    <a:pt x="32319" y="12889"/>
                    <a:pt x="34622" y="16609"/>
                    <a:pt x="39405" y="16609"/>
                  </a:cubicBezTo>
                  <a:cubicBezTo>
                    <a:pt x="44542" y="16609"/>
                    <a:pt x="49324" y="11649"/>
                    <a:pt x="49324" y="6866"/>
                  </a:cubicBezTo>
                  <a:close/>
                  <a:moveTo>
                    <a:pt x="13189" y="96851"/>
                  </a:moveTo>
                  <a:cubicBezTo>
                    <a:pt x="12480" y="99154"/>
                    <a:pt x="11594" y="101279"/>
                    <a:pt x="11594" y="104291"/>
                  </a:cubicBezTo>
                  <a:cubicBezTo>
                    <a:pt x="11594" y="112616"/>
                    <a:pt x="18680" y="119347"/>
                    <a:pt x="28422" y="119347"/>
                  </a:cubicBezTo>
                  <a:cubicBezTo>
                    <a:pt x="46136" y="119347"/>
                    <a:pt x="53930" y="94903"/>
                    <a:pt x="53930" y="92245"/>
                  </a:cubicBezTo>
                  <a:cubicBezTo>
                    <a:pt x="53930" y="89943"/>
                    <a:pt x="51627" y="89943"/>
                    <a:pt x="51096" y="89943"/>
                  </a:cubicBezTo>
                  <a:cubicBezTo>
                    <a:pt x="48616" y="89943"/>
                    <a:pt x="48439" y="91006"/>
                    <a:pt x="47730" y="92954"/>
                  </a:cubicBezTo>
                  <a:cubicBezTo>
                    <a:pt x="43656" y="107125"/>
                    <a:pt x="35862" y="114387"/>
                    <a:pt x="28954" y="114387"/>
                  </a:cubicBezTo>
                  <a:cubicBezTo>
                    <a:pt x="25411" y="114387"/>
                    <a:pt x="24525" y="112085"/>
                    <a:pt x="24525" y="108188"/>
                  </a:cubicBezTo>
                  <a:cubicBezTo>
                    <a:pt x="24525" y="104114"/>
                    <a:pt x="25765" y="100748"/>
                    <a:pt x="27360" y="96851"/>
                  </a:cubicBezTo>
                  <a:cubicBezTo>
                    <a:pt x="29131" y="92068"/>
                    <a:pt x="31079" y="87286"/>
                    <a:pt x="33028" y="82680"/>
                  </a:cubicBezTo>
                  <a:cubicBezTo>
                    <a:pt x="34622" y="78429"/>
                    <a:pt x="40999" y="62310"/>
                    <a:pt x="41708" y="60184"/>
                  </a:cubicBezTo>
                  <a:cubicBezTo>
                    <a:pt x="42239" y="58413"/>
                    <a:pt x="42770" y="56287"/>
                    <a:pt x="42770" y="54516"/>
                  </a:cubicBezTo>
                  <a:cubicBezTo>
                    <a:pt x="42770" y="46190"/>
                    <a:pt x="35685" y="39459"/>
                    <a:pt x="25942" y="39459"/>
                  </a:cubicBezTo>
                  <a:cubicBezTo>
                    <a:pt x="8406" y="39459"/>
                    <a:pt x="258" y="63549"/>
                    <a:pt x="258" y="66561"/>
                  </a:cubicBezTo>
                  <a:cubicBezTo>
                    <a:pt x="258" y="68864"/>
                    <a:pt x="2738" y="68864"/>
                    <a:pt x="3269" y="68864"/>
                  </a:cubicBezTo>
                  <a:cubicBezTo>
                    <a:pt x="5749" y="68864"/>
                    <a:pt x="5926" y="67978"/>
                    <a:pt x="6458" y="66029"/>
                  </a:cubicBezTo>
                  <a:cubicBezTo>
                    <a:pt x="11063" y="50796"/>
                    <a:pt x="18857" y="44419"/>
                    <a:pt x="25411" y="44419"/>
                  </a:cubicBezTo>
                  <a:cubicBezTo>
                    <a:pt x="28245" y="44419"/>
                    <a:pt x="29839" y="45836"/>
                    <a:pt x="29839" y="50619"/>
                  </a:cubicBezTo>
                  <a:cubicBezTo>
                    <a:pt x="29839" y="54693"/>
                    <a:pt x="28777" y="57350"/>
                    <a:pt x="24348" y="68332"/>
                  </a:cubicBezTo>
                  <a:lnTo>
                    <a:pt x="13189" y="96851"/>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85275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篇章级情感分析语料库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dirty="0"/>
          </a:p>
        </p:txBody>
      </p:sp>
      <p:pic>
        <p:nvPicPr>
          <p:cNvPr id="4" name="Picture 3">
            <a:extLst>
              <a:ext uri="{FF2B5EF4-FFF2-40B4-BE49-F238E27FC236}">
                <a16:creationId xmlns:a16="http://schemas.microsoft.com/office/drawing/2014/main" id="{3472DDAC-5883-A597-B995-E0BC73A37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1660759"/>
            <a:ext cx="7772400" cy="3536481"/>
          </a:xfrm>
          <a:prstGeom prst="rect">
            <a:avLst/>
          </a:prstGeom>
        </p:spPr>
      </p:pic>
    </p:spTree>
    <p:extLst>
      <p:ext uri="{BB962C8B-B14F-4D97-AF65-F5344CB8AC3E}">
        <p14:creationId xmlns:p14="http://schemas.microsoft.com/office/powerpoint/2010/main" val="73090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5F7C12E2-F583-3E63-FBAA-BF38F592E87B}"/>
              </a:ext>
            </a:extLst>
          </p:cNvPr>
          <p:cNvSpPr>
            <a:spLocks noChangeArrowheads="1"/>
          </p:cNvSpPr>
          <p:nvPr/>
        </p:nvSpPr>
        <p:spPr bwMode="auto">
          <a:xfrm>
            <a:off x="699516" y="3874057"/>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情感分析概述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句子级情感分析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属性级情感分析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669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3743461"/>
          </a:xfrm>
          <a:prstGeom prst="rect">
            <a:avLst/>
          </a:prstGeom>
          <a:noFill/>
        </p:spPr>
        <p:txBody>
          <a:bodyPr wrap="square">
            <a:spAutoFit/>
          </a:bodyPr>
          <a:lstStyle/>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人类在语言交流过程中通常富含</a:t>
            </a:r>
            <a:r>
              <a:rPr lang="zh-CN" altLang="en-US" sz="2800" b="1" dirty="0">
                <a:latin typeface="Microsoft YaHei" panose="020B0503020204020204" pitchFamily="34" charset="-122"/>
                <a:ea typeface="Microsoft YaHei" panose="020B0503020204020204" pitchFamily="34" charset="-122"/>
              </a:rPr>
              <a:t>丰富的情感信息</a:t>
            </a:r>
            <a:r>
              <a:rPr lang="zh-CN" altLang="en-US" sz="2800" dirty="0">
                <a:latin typeface="Microsoft YaHei" panose="020B0503020204020204" pitchFamily="34" charset="-122"/>
                <a:ea typeface="Microsoft YaHei" panose="020B0503020204020204" pitchFamily="34" charset="-122"/>
              </a:rPr>
              <a:t>，如何自动理解人类语言信息中的情感，是自然语言处理领域的研究热点与难点。</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effectLst/>
                <a:latin typeface="Microsoft YaHei" panose="020B0503020204020204" pitchFamily="34" charset="-122"/>
                <a:ea typeface="Microsoft YaHei" panose="020B0503020204020204" pitchFamily="34" charset="-122"/>
              </a:rPr>
              <a:t>情感分析（</a:t>
            </a:r>
            <a:r>
              <a:rPr lang="en-US" altLang="zh-CN" sz="2400" b="1" dirty="0">
                <a:solidFill>
                  <a:srgbClr val="0070C0"/>
                </a:solidFill>
                <a:effectLst/>
                <a:latin typeface="Microsoft YaHei" panose="020B0503020204020204" pitchFamily="34" charset="-122"/>
                <a:ea typeface="Microsoft YaHei" panose="020B0503020204020204" pitchFamily="34" charset="-122"/>
              </a:rPr>
              <a:t>Sentiment analysis</a:t>
            </a:r>
            <a:r>
              <a:rPr lang="zh-CN" altLang="en-US" sz="2400" b="1" dirty="0">
                <a:solidFill>
                  <a:srgbClr val="0070C0"/>
                </a:solidFill>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又称观点挖掘（</a:t>
            </a:r>
            <a:r>
              <a:rPr lang="en-US" altLang="zh-CN" sz="2400" dirty="0">
                <a:effectLst/>
                <a:latin typeface="Microsoft YaHei" panose="020B0503020204020204" pitchFamily="34" charset="-122"/>
                <a:ea typeface="Microsoft YaHei" panose="020B0503020204020204" pitchFamily="34" charset="-122"/>
              </a:rPr>
              <a:t>Opinion Mining</a:t>
            </a:r>
            <a:r>
              <a:rPr lang="zh-CN" altLang="en-US" sz="2400" dirty="0">
                <a:effectLst/>
                <a:latin typeface="Microsoft YaHei" panose="020B0503020204020204" pitchFamily="34" charset="-122"/>
                <a:ea typeface="Microsoft YaHei" panose="020B0503020204020204" pitchFamily="34" charset="-122"/>
              </a:rPr>
              <a:t>），目标</a:t>
            </a:r>
            <a:r>
              <a:rPr lang="zh-CN" altLang="en-US" sz="2400" u="sng" dirty="0">
                <a:effectLst/>
                <a:latin typeface="Microsoft YaHei" panose="020B0503020204020204" pitchFamily="34" charset="-122"/>
                <a:ea typeface="Microsoft YaHei" panose="020B0503020204020204" pitchFamily="34" charset="-122"/>
              </a:rPr>
              <a:t>旨在从文本中分析得到人们关于主题或实体的评价、观点或态度，还包括分析文本所表达的</a:t>
            </a:r>
            <a:r>
              <a:rPr lang="zh-CN" altLang="en-US" sz="2400" b="1" u="sng" dirty="0">
                <a:effectLst/>
                <a:latin typeface="Microsoft YaHei" panose="020B0503020204020204" pitchFamily="34" charset="-122"/>
                <a:ea typeface="Microsoft YaHei" panose="020B0503020204020204" pitchFamily="34" charset="-122"/>
              </a:rPr>
              <a:t>情绪信息</a:t>
            </a:r>
            <a:r>
              <a:rPr lang="zh-CN" altLang="en-US" sz="2400" u="sng" dirty="0">
                <a:effectLst/>
                <a:latin typeface="Microsoft YaHei" panose="020B0503020204020204" pitchFamily="34" charset="-122"/>
                <a:ea typeface="Microsoft YaHei" panose="020B0503020204020204" pitchFamily="34" charset="-122"/>
              </a:rPr>
              <a:t>。</a:t>
            </a:r>
            <a:endParaRPr lang="en-US" altLang="zh-CN" sz="2400" u="sng" dirty="0">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effectLst/>
                <a:latin typeface="Microsoft YaHei" panose="020B0503020204020204" pitchFamily="34" charset="-122"/>
                <a:ea typeface="Microsoft YaHei" panose="020B0503020204020204" pitchFamily="34" charset="-122"/>
              </a:rPr>
              <a:t>情感分析包含了</a:t>
            </a:r>
            <a:r>
              <a:rPr lang="zh-CN" altLang="en-US" sz="2400" b="1" dirty="0">
                <a:effectLst/>
                <a:latin typeface="Microsoft YaHei" panose="020B0503020204020204" pitchFamily="34" charset="-122"/>
                <a:ea typeface="Microsoft YaHei" panose="020B0503020204020204" pitchFamily="34" charset="-122"/>
              </a:rPr>
              <a:t>评论挖掘、评价抽取、主观性分析、情绪分析</a:t>
            </a:r>
            <a:r>
              <a:rPr lang="zh-CN" altLang="en-US" sz="2400" dirty="0">
                <a:effectLst/>
                <a:latin typeface="Microsoft YaHei" panose="020B0503020204020204" pitchFamily="34" charset="-122"/>
                <a:ea typeface="Microsoft YaHei" panose="020B0503020204020204" pitchFamily="34" charset="-122"/>
              </a:rPr>
              <a:t>等多种不同的任务，在舆情分析、情报挖掘、电子商务、对话系统等领域具有广泛的应用。</a:t>
            </a:r>
            <a:endParaRPr lang="en-US" altLang="zh-CN" sz="24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359656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句子级情感分析（</a:t>
            </a:r>
            <a:r>
              <a:rPr lang="en-US" altLang="zh-CN" sz="2000" b="1" dirty="0">
                <a:solidFill>
                  <a:srgbClr val="0070C0"/>
                </a:solidFill>
                <a:latin typeface="Microsoft YaHei" panose="020B0503020204020204" pitchFamily="34" charset="-122"/>
                <a:ea typeface="Microsoft YaHei" panose="020B0503020204020204" pitchFamily="34" charset="-122"/>
              </a:rPr>
              <a:t>Sentence-level Sentiment Analysis</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主要任务包括</a:t>
            </a:r>
            <a:r>
              <a:rPr lang="zh-CN" altLang="en-US" sz="2000" b="1" dirty="0">
                <a:latin typeface="Microsoft YaHei" panose="020B0503020204020204" pitchFamily="34" charset="-122"/>
                <a:ea typeface="Microsoft YaHei" panose="020B0503020204020204" pitchFamily="34" charset="-122"/>
              </a:rPr>
              <a:t>句子级主客观分类</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句子级极性分类、句子级情绪分类</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句子级情感强度判断</a:t>
            </a:r>
            <a:r>
              <a:rPr lang="zh-CN" altLang="en-US" sz="2000" dirty="0">
                <a:latin typeface="Microsoft YaHei" panose="020B0503020204020204" pitchFamily="34" charset="-122"/>
                <a:ea typeface="Microsoft YaHei" panose="020B0503020204020204" pitchFamily="34" charset="-122"/>
              </a:rPr>
              <a:t>等情感分类任务。</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给定一个句子 </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，句子级情感分析旨在预测句子对应的情感标签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。与篇章级情感分析类似，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 一般指</a:t>
            </a:r>
            <a:r>
              <a:rPr lang="zh-CN" altLang="en-US" sz="2000" b="1" dirty="0">
                <a:latin typeface="Microsoft YaHei" panose="020B0503020204020204" pitchFamily="34" charset="-122"/>
                <a:ea typeface="Microsoft YaHei" panose="020B0503020204020204" pitchFamily="34" charset="-122"/>
              </a:rPr>
              <a:t>积极、消极</a:t>
            </a:r>
            <a:r>
              <a:rPr lang="zh-CN" altLang="en-US" sz="2000" dirty="0">
                <a:latin typeface="Microsoft YaHei" panose="020B0503020204020204" pitchFamily="34" charset="-122"/>
                <a:ea typeface="Microsoft YaHei" panose="020B0503020204020204" pitchFamily="34" charset="-122"/>
              </a:rPr>
              <a:t>或者</a:t>
            </a:r>
            <a:r>
              <a:rPr lang="zh-CN" altLang="en-US" sz="2000" b="1" dirty="0">
                <a:latin typeface="Microsoft YaHei" panose="020B0503020204020204" pitchFamily="34" charset="-122"/>
                <a:ea typeface="Microsoft YaHei" panose="020B0503020204020204" pitchFamily="34" charset="-122"/>
              </a:rPr>
              <a:t>中性</a:t>
            </a:r>
            <a:r>
              <a:rPr lang="zh-CN" altLang="en-US" sz="2000" dirty="0">
                <a:latin typeface="Microsoft YaHei" panose="020B0503020204020204" pitchFamily="34" charset="-122"/>
                <a:ea typeface="Microsoft YaHei" panose="020B0503020204020204" pitchFamily="34" charset="-122"/>
              </a:rPr>
              <a:t>标签。也可以</a:t>
            </a:r>
            <a:r>
              <a:rPr lang="zh-CN" altLang="en-US" sz="2000" b="1" dirty="0">
                <a:latin typeface="Microsoft YaHei" panose="020B0503020204020204" pitchFamily="34" charset="-122"/>
                <a:ea typeface="Microsoft YaHei" panose="020B0503020204020204" pitchFamily="34" charset="-122"/>
              </a:rPr>
              <a:t>采用连续分数</a:t>
            </a:r>
            <a:r>
              <a:rPr lang="zh-CN" altLang="en-US" sz="2000" dirty="0">
                <a:latin typeface="Microsoft YaHei" panose="020B0503020204020204" pitchFamily="34" charset="-122"/>
                <a:ea typeface="Microsoft YaHei" panose="020B0503020204020204" pitchFamily="34" charset="-122"/>
              </a:rPr>
              <a:t>的形式对句子的情感程度进行评分。</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与篇章级情感分析任务类似，句子级情感分析虽然包含很多任务，但是所采用的方法非常类似。</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相较于篇章级情感分析，句子级情感分析则更精细化一些，将每个句子看做一个整体。</a:t>
            </a:r>
            <a:r>
              <a:rPr lang="zh-CN" altLang="en-US" sz="2000" b="1" dirty="0">
                <a:latin typeface="Microsoft YaHei" panose="020B0503020204020204" pitchFamily="34" charset="-122"/>
                <a:ea typeface="Microsoft YaHei" panose="020B0503020204020204" pitchFamily="34" charset="-122"/>
              </a:rPr>
              <a:t>通常情况下一个句子级仅对一个实体进行评论</a:t>
            </a:r>
            <a:r>
              <a:rPr lang="zh-CN" altLang="en-US" sz="2000" dirty="0">
                <a:latin typeface="Microsoft YaHei" panose="020B0503020204020204" pitchFamily="34" charset="-122"/>
                <a:ea typeface="Microsoft YaHei" panose="020B0503020204020204" pitchFamily="34" charset="-122"/>
              </a:rPr>
              <a:t>。相较于篇章级情感分析中需要对主次实体进行区分的难题，由于该现象在单个句子中出现次数较少，因此句子级情感分析中该问题造成影响相对并不严重。</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7046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673780"/>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句子级情感分析还要</a:t>
            </a:r>
            <a:r>
              <a:rPr lang="zh-CN" altLang="en-US" sz="2000" b="1" dirty="0">
                <a:latin typeface="Microsoft YaHei" panose="020B0503020204020204" pitchFamily="34" charset="-122"/>
                <a:ea typeface="Microsoft YaHei" panose="020B0503020204020204" pitchFamily="34" charset="-122"/>
              </a:rPr>
              <a:t>面临新的难题</a:t>
            </a:r>
            <a:r>
              <a:rPr lang="zh-CN" altLang="en-US" sz="2000" dirty="0">
                <a:latin typeface="Microsoft YaHei" panose="020B0503020204020204" pitchFamily="34" charset="-122"/>
                <a:ea typeface="Microsoft YaHei" panose="020B0503020204020204" pitchFamily="34" charset="-122"/>
              </a:rPr>
              <a:t>，主要包含以下几个方面：</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）句子长度短；</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）隐式情感表达占比高； </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）条件、对比等复杂情况多。</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句子中包含的单词数量少很多，还包含反讽、双重否定等复杂语言现象，这就要求模型必须具备充分利用句子中有效的语义信息。</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隐式观点表达相较于包含明确情感词的显式观点表达的识别难度大很多，很多情况下还需要基于尝试才能对情感极性进行判断，而隐式观点在句子级情感分析中的占比很高，根据在</a:t>
            </a:r>
            <a:r>
              <a:rPr lang="en-US" altLang="zh-CN" sz="2000" dirty="0">
                <a:latin typeface="Microsoft YaHei" panose="020B0503020204020204" pitchFamily="34" charset="-122"/>
                <a:ea typeface="Microsoft YaHei" panose="020B0503020204020204" pitchFamily="34" charset="-122"/>
              </a:rPr>
              <a:t>SemEval-2014</a:t>
            </a:r>
            <a:r>
              <a:rPr lang="zh-CN" altLang="en-US" sz="2000" dirty="0">
                <a:latin typeface="Microsoft YaHei" panose="020B0503020204020204" pitchFamily="34" charset="-122"/>
                <a:ea typeface="Microsoft YaHei" panose="020B0503020204020204" pitchFamily="34" charset="-122"/>
              </a:rPr>
              <a:t>语料集占比</a:t>
            </a:r>
            <a:r>
              <a:rPr lang="zh-CN" altLang="en-US" sz="2000" b="1" dirty="0">
                <a:latin typeface="Microsoft YaHei" panose="020B0503020204020204" pitchFamily="34" charset="-122"/>
                <a:ea typeface="Microsoft YaHei" panose="020B0503020204020204" pitchFamily="34" charset="-122"/>
              </a:rPr>
              <a:t>达到</a:t>
            </a:r>
            <a:r>
              <a:rPr lang="en-US" altLang="zh-CN" sz="2000" b="1" dirty="0">
                <a:latin typeface="Microsoft YaHei" panose="020B0503020204020204" pitchFamily="34" charset="-122"/>
                <a:ea typeface="Microsoft YaHei" panose="020B0503020204020204" pitchFamily="34" charset="-122"/>
              </a:rPr>
              <a:t>30%</a:t>
            </a:r>
            <a:r>
              <a:rPr lang="zh-CN" altLang="en-US" sz="2000" b="1" dirty="0">
                <a:latin typeface="Microsoft YaHei" panose="020B0503020204020204" pitchFamily="34" charset="-122"/>
                <a:ea typeface="Microsoft YaHei" panose="020B0503020204020204" pitchFamily="34" charset="-122"/>
              </a:rPr>
              <a:t>左右</a:t>
            </a:r>
            <a:r>
              <a:rPr lang="zh-CN" altLang="en-US" sz="2000" dirty="0">
                <a:latin typeface="Microsoft YaHei" panose="020B0503020204020204" pitchFamily="34" charset="-122"/>
                <a:ea typeface="Microsoft YaHei" panose="020B0503020204020204" pitchFamily="34" charset="-122"/>
              </a:rPr>
              <a:t>，这也对句子级情感分析带来了很大的困难。此外，句子级情感分析主要关注一般性的分类问题，但是对于条件、对比等复杂观点句型缺乏处理能力。</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079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基于词典的句子级情感分析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5600700"/>
          </a:xfrm>
          <a:prstGeom prst="rect">
            <a:avLst/>
          </a:prstGeom>
          <a:noFill/>
        </p:spPr>
        <p:txBody>
          <a:bodyPr wrap="square">
            <a:spAutoFit/>
          </a:bodyPr>
          <a:lstStyle/>
          <a:p>
            <a:pPr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SO-CAL</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Semantic Orientation </a:t>
            </a:r>
            <a:r>
              <a:rPr lang="en-US" altLang="zh-CN" sz="2000" dirty="0" err="1">
                <a:latin typeface="Microsoft YaHei" panose="020B0503020204020204" pitchFamily="34" charset="-122"/>
                <a:ea typeface="Microsoft YaHei" panose="020B0503020204020204" pitchFamily="34" charset="-122"/>
              </a:rPr>
              <a:t>CALculator</a:t>
            </a:r>
            <a:r>
              <a:rPr lang="zh-CN" altLang="en-US" sz="2000" dirty="0">
                <a:latin typeface="Microsoft YaHei" panose="020B0503020204020204" pitchFamily="34" charset="-122"/>
                <a:ea typeface="Microsoft YaHei" panose="020B0503020204020204" pitchFamily="34" charset="-122"/>
              </a:rPr>
              <a:t>）是利用</a:t>
            </a:r>
            <a:r>
              <a:rPr lang="zh-CN" altLang="en-US" sz="2000" b="1" dirty="0">
                <a:latin typeface="Microsoft YaHei" panose="020B0503020204020204" pitchFamily="34" charset="-122"/>
                <a:ea typeface="Microsoft YaHei" panose="020B0503020204020204" pitchFamily="34" charset="-122"/>
              </a:rPr>
              <a:t>情感词典对文本的情感极性进行分析</a:t>
            </a:r>
            <a:r>
              <a:rPr lang="zh-CN" altLang="en-US" sz="2000" dirty="0">
                <a:latin typeface="Microsoft YaHei" panose="020B0503020204020204" pitchFamily="34" charset="-122"/>
                <a:ea typeface="Microsoft YaHei" panose="020B0503020204020204" pitchFamily="34" charset="-122"/>
              </a:rPr>
              <a:t>的方法，其核心是基于对文档中的每个单词或短语根据词典和规则进行评分，在此基础上综合得到文档情感倾向性极性和强度。</a:t>
            </a:r>
            <a:r>
              <a:rPr lang="en-US" altLang="zh-CN" sz="2000" dirty="0">
                <a:latin typeface="Microsoft YaHei" panose="020B0503020204020204" pitchFamily="34" charset="-122"/>
                <a:ea typeface="Microsoft YaHei" panose="020B0503020204020204" pitchFamily="34" charset="-122"/>
              </a:rPr>
              <a:t>SO-CAL</a:t>
            </a:r>
            <a:r>
              <a:rPr lang="zh-CN" altLang="en-US" sz="2000" dirty="0">
                <a:latin typeface="Microsoft YaHei" panose="020B0503020204020204" pitchFamily="34" charset="-122"/>
                <a:ea typeface="Microsoft YaHei" panose="020B0503020204020204" pitchFamily="34" charset="-122"/>
              </a:rPr>
              <a:t>采用了情感字典、情感强化和情感否定等三个方面构建了词典和规则。</a:t>
            </a:r>
            <a:endParaRPr lang="en-US" altLang="zh-CN" sz="20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情感字典</a:t>
            </a:r>
            <a:r>
              <a:rPr lang="zh-CN" altLang="en-US" dirty="0">
                <a:latin typeface="Microsoft YaHei" panose="020B0503020204020204" pitchFamily="34" charset="-122"/>
                <a:ea typeface="Microsoft YaHei" panose="020B0503020204020204" pitchFamily="34" charset="-122"/>
              </a:rPr>
              <a:t>包含形容词（形容词短语）、名词、动词和副词。</a:t>
            </a:r>
            <a:r>
              <a:rPr lang="en-US" altLang="zh-CN" dirty="0">
                <a:latin typeface="Microsoft YaHei" panose="020B0503020204020204" pitchFamily="34" charset="-122"/>
                <a:ea typeface="Microsoft YaHei" panose="020B0503020204020204" pitchFamily="34" charset="-122"/>
              </a:rPr>
              <a:t>SO-CAL</a:t>
            </a:r>
            <a:r>
              <a:rPr lang="zh-CN" altLang="en-US" dirty="0">
                <a:latin typeface="Microsoft YaHei" panose="020B0503020204020204" pitchFamily="34" charset="-122"/>
                <a:ea typeface="Microsoft YaHei" panose="020B0503020204020204" pitchFamily="34" charset="-122"/>
              </a:rPr>
              <a:t>所采用的情感字典包含</a:t>
            </a:r>
            <a:r>
              <a:rPr lang="en-US" altLang="zh-CN" dirty="0">
                <a:latin typeface="Microsoft YaHei" panose="020B0503020204020204" pitchFamily="34" charset="-122"/>
                <a:ea typeface="Microsoft YaHei" panose="020B0503020204020204" pitchFamily="34" charset="-122"/>
              </a:rPr>
              <a:t>2,252</a:t>
            </a:r>
            <a:r>
              <a:rPr lang="zh-CN" altLang="en-US" dirty="0">
                <a:latin typeface="Microsoft YaHei" panose="020B0503020204020204" pitchFamily="34" charset="-122"/>
                <a:ea typeface="Microsoft YaHei" panose="020B0503020204020204" pitchFamily="34" charset="-122"/>
              </a:rPr>
              <a:t>个形容词，</a:t>
            </a:r>
            <a:r>
              <a:rPr lang="en-US" altLang="zh-CN" dirty="0">
                <a:latin typeface="Microsoft YaHei" panose="020B0503020204020204" pitchFamily="34" charset="-122"/>
                <a:ea typeface="Microsoft YaHei" panose="020B0503020204020204" pitchFamily="34" charset="-122"/>
              </a:rPr>
              <a:t>1,142</a:t>
            </a:r>
            <a:r>
              <a:rPr lang="zh-CN" altLang="en-US" dirty="0">
                <a:latin typeface="Microsoft YaHei" panose="020B0503020204020204" pitchFamily="34" charset="-122"/>
                <a:ea typeface="Microsoft YaHei" panose="020B0503020204020204" pitchFamily="34" charset="-122"/>
              </a:rPr>
              <a:t>个名词，</a:t>
            </a:r>
            <a:r>
              <a:rPr lang="en-US" altLang="zh-CN" dirty="0">
                <a:latin typeface="Microsoft YaHei" panose="020B0503020204020204" pitchFamily="34" charset="-122"/>
                <a:ea typeface="Microsoft YaHei" panose="020B0503020204020204" pitchFamily="34" charset="-122"/>
              </a:rPr>
              <a:t>903</a:t>
            </a:r>
            <a:r>
              <a:rPr lang="zh-CN" altLang="en-US" dirty="0">
                <a:latin typeface="Microsoft YaHei" panose="020B0503020204020204" pitchFamily="34" charset="-122"/>
                <a:ea typeface="Microsoft YaHei" panose="020B0503020204020204" pitchFamily="34" charset="-122"/>
              </a:rPr>
              <a:t>个动词和</a:t>
            </a:r>
            <a:r>
              <a:rPr lang="en-US" altLang="zh-CN" dirty="0">
                <a:latin typeface="Microsoft YaHei" panose="020B0503020204020204" pitchFamily="34" charset="-122"/>
                <a:ea typeface="Microsoft YaHei" panose="020B0503020204020204" pitchFamily="34" charset="-122"/>
              </a:rPr>
              <a:t>745</a:t>
            </a:r>
            <a:r>
              <a:rPr lang="zh-CN" altLang="en-US" dirty="0">
                <a:latin typeface="Microsoft YaHei" panose="020B0503020204020204" pitchFamily="34" charset="-122"/>
                <a:ea typeface="Microsoft YaHei" panose="020B0503020204020204" pitchFamily="34" charset="-122"/>
              </a:rPr>
              <a:t>个副词。对于表达正面情感的词和短语给了一个正的值，而对于表达负面的词给一个负的值。具体地，每一个情感词被赋予</a:t>
            </a:r>
            <a:r>
              <a:rPr lang="en-US" altLang="zh-CN" dirty="0">
                <a:latin typeface="Microsoft YaHei" panose="020B0503020204020204" pitchFamily="34" charset="-122"/>
                <a:ea typeface="Microsoft YaHei" panose="020B0503020204020204" pitchFamily="34" charset="-122"/>
              </a:rPr>
              <a:t> -5</a:t>
            </a:r>
            <a:r>
              <a:rPr lang="zh-CN" altLang="en-US" dirty="0">
                <a:latin typeface="Microsoft YaHei" panose="020B0503020204020204" pitchFamily="34" charset="-122"/>
                <a:ea typeface="Microsoft YaHei" panose="020B0503020204020204" pitchFamily="34" charset="-122"/>
              </a:rPr>
              <a:t>（极度否定）到</a:t>
            </a:r>
            <a:r>
              <a:rPr lang="en-US" altLang="zh-CN" dirty="0">
                <a:latin typeface="Microsoft YaHei" panose="020B0503020204020204" pitchFamily="34" charset="-122"/>
                <a:ea typeface="Microsoft YaHei" panose="020B0503020204020204" pitchFamily="34" charset="-122"/>
              </a:rPr>
              <a:t> +5</a:t>
            </a:r>
            <a:r>
              <a:rPr lang="zh-CN" altLang="en-US" dirty="0">
                <a:latin typeface="Microsoft YaHei" panose="020B0503020204020204" pitchFamily="34" charset="-122"/>
                <a:ea typeface="Microsoft YaHei" panose="020B0503020204020204" pitchFamily="34" charset="-122"/>
              </a:rPr>
              <a:t>（极度肯定）的一个值。</a:t>
            </a:r>
            <a:endParaRPr lang="en-US" altLang="zh-CN" dirty="0">
              <a:latin typeface="Microsoft YaHei" panose="020B0503020204020204" pitchFamily="34" charset="-122"/>
              <a:ea typeface="Microsoft YaHei" panose="020B0503020204020204" pitchFamily="34" charset="-122"/>
            </a:endParaRPr>
          </a:p>
          <a:p>
            <a:pPr marL="1200150" lvl="2" indent="-28575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例如：</a:t>
            </a:r>
            <a:r>
              <a:rPr lang="en-US" altLang="zh-CN" dirty="0">
                <a:latin typeface="Microsoft YaHei" panose="020B0503020204020204" pitchFamily="34" charset="-122"/>
                <a:ea typeface="Microsoft YaHei" panose="020B0503020204020204" pitchFamily="34" charset="-122"/>
              </a:rPr>
              <a:t>monstrosity −5   hate (noun and verb) −4   relish (verb) 4 masterpiece 5</a:t>
            </a:r>
          </a:p>
          <a:p>
            <a:pPr marL="742950" lvl="1" indent="-28575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情感强化</a:t>
            </a:r>
            <a:r>
              <a:rPr lang="zh-CN" altLang="en-US" dirty="0">
                <a:latin typeface="Microsoft YaHei" panose="020B0503020204020204" pitchFamily="34" charset="-122"/>
                <a:ea typeface="Microsoft YaHei" panose="020B0503020204020204" pitchFamily="34" charset="-122"/>
              </a:rPr>
              <a:t>归纳了情感加强词（比如：非常、很）会增强相邻情感词的语义强度，以及情感弱化词（比如稍微、有点）会减弱相邻情感词的语义强度。文本的情感得分需要结合情感加强词来进行计算。</a:t>
            </a:r>
            <a:endParaRPr lang="en-US" altLang="zh-CN" dirty="0">
              <a:latin typeface="Microsoft YaHei" panose="020B0503020204020204" pitchFamily="34" charset="-122"/>
              <a:ea typeface="Microsoft YaHei" panose="020B0503020204020204" pitchFamily="34" charset="-122"/>
            </a:endParaRPr>
          </a:p>
          <a:p>
            <a:pPr marL="1200150" lvl="2" indent="-28575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例如：</a:t>
            </a:r>
            <a:r>
              <a:rPr lang="en-US" altLang="zh-CN" dirty="0">
                <a:latin typeface="Microsoft YaHei" panose="020B0503020204020204" pitchFamily="34" charset="-122"/>
                <a:ea typeface="Microsoft YaHei" panose="020B0503020204020204" pitchFamily="34" charset="-122"/>
              </a:rPr>
              <a:t>slightly</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-50</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somewhat</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-30</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pretty</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-10</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really</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+15</a:t>
            </a:r>
          </a:p>
          <a:p>
            <a:pPr marL="742950" lvl="1" indent="-28575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情感否定</a:t>
            </a:r>
            <a:r>
              <a:rPr lang="zh-CN" altLang="en-US" dirty="0">
                <a:latin typeface="Microsoft YaHei" panose="020B0503020204020204" pitchFamily="34" charset="-122"/>
                <a:ea typeface="Microsoft YaHei" panose="020B0503020204020204" pitchFamily="34" charset="-122"/>
              </a:rPr>
              <a:t>包含会反转情感词对应的情感极性词汇。在情感分析任务中具有重要作用。情感否定词包括</a:t>
            </a:r>
            <a:r>
              <a:rPr lang="en-US" altLang="zh-CN" dirty="0">
                <a:latin typeface="Microsoft YaHei" panose="020B0503020204020204" pitchFamily="34" charset="-122"/>
                <a:ea typeface="Microsoft YaHei" panose="020B0503020204020204" pitchFamily="34" charset="-122"/>
              </a:rPr>
              <a:t>not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none</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nobody</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never</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nothing</a:t>
            </a:r>
            <a:r>
              <a:rPr lang="zh-CN" altLang="en-US" dirty="0">
                <a:latin typeface="Microsoft YaHei" panose="020B0503020204020204" pitchFamily="34" charset="-122"/>
                <a:ea typeface="Microsoft YaHei" panose="020B0503020204020204" pitchFamily="34" charset="-122"/>
              </a:rPr>
              <a:t>以及其他的单词</a:t>
            </a:r>
            <a:endParaRPr lang="en-US" altLang="zh-CN" dirty="0">
              <a:latin typeface="Microsoft YaHei" panose="020B0503020204020204" pitchFamily="34" charset="-122"/>
              <a:ea typeface="Microsoft YaHei" panose="020B0503020204020204" pitchFamily="34" charset="-122"/>
            </a:endParaRPr>
          </a:p>
          <a:p>
            <a:pPr marL="1200150" lvl="2" indent="-28575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例如：  这个服务并不是特别好。 特别好： </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，并不： </a:t>
            </a:r>
            <a:r>
              <a:rPr lang="en-US" altLang="zh-CN" dirty="0">
                <a:latin typeface="Microsoft YaHei" panose="020B0503020204020204" pitchFamily="34" charset="-122"/>
                <a:ea typeface="Microsoft YaHei" panose="020B0503020204020204" pitchFamily="34" charset="-122"/>
              </a:rPr>
              <a:t>-4</a:t>
            </a:r>
            <a:r>
              <a:rPr lang="zh-CN" altLang="en-US" dirty="0">
                <a:latin typeface="Microsoft YaHei" panose="020B0503020204020204" pitchFamily="34" charset="-122"/>
                <a:ea typeface="Microsoft YaHei" panose="020B0503020204020204" pitchFamily="34" charset="-122"/>
              </a:rPr>
              <a:t>， 句子整体：</a:t>
            </a:r>
            <a:r>
              <a:rPr lang="en-US" altLang="zh-CN" dirty="0">
                <a:latin typeface="Microsoft YaHei" panose="020B0503020204020204" pitchFamily="34" charset="-122"/>
                <a:ea typeface="Microsoft YaHei" panose="020B0503020204020204" pitchFamily="34" charset="-122"/>
              </a:rPr>
              <a:t>+5-4 = 1</a:t>
            </a:r>
          </a:p>
        </p:txBody>
      </p:sp>
    </p:spTree>
    <p:extLst>
      <p:ext uri="{BB962C8B-B14F-4D97-AF65-F5344CB8AC3E}">
        <p14:creationId xmlns:p14="http://schemas.microsoft.com/office/powerpoint/2010/main" val="290949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基于递归神经张量网络的句子级情感分析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句子级情感分析主要是依据句子的语义内容对情感进行分类。</a:t>
            </a:r>
            <a:r>
              <a:rPr lang="zh-CN" altLang="en-US" sz="2000" b="1" dirty="0">
                <a:latin typeface="Microsoft YaHei" panose="020B0503020204020204" pitchFamily="34" charset="-122"/>
                <a:ea typeface="Microsoft YaHei" panose="020B0503020204020204" pitchFamily="34" charset="-122"/>
              </a:rPr>
              <a:t>递归神经网络（</a:t>
            </a:r>
            <a:r>
              <a:rPr lang="en-US" altLang="zh-CN" sz="2000" b="1" dirty="0">
                <a:latin typeface="Microsoft YaHei" panose="020B0503020204020204" pitchFamily="34" charset="-122"/>
                <a:ea typeface="Microsoft YaHei" panose="020B0503020204020204" pitchFamily="34" charset="-122"/>
              </a:rPr>
              <a:t>Recursive Neural Network</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RNN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可以有效利用句法结构，递归的计算句子和短语组合向量表示。因此可以使用递归神经网络进行句子级情感分析。</a:t>
            </a:r>
            <a:endParaRPr lang="en-US" altLang="zh-CN"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3F2A0181-0AA1-E443-4AFD-D4663E1BF67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061728" y="2290732"/>
            <a:ext cx="4140200" cy="3175000"/>
          </a:xfrm>
          <a:prstGeom prst="rect">
            <a:avLst/>
          </a:prstGeom>
        </p:spPr>
      </p:pic>
      <p:grpSp>
        <p:nvGrpSpPr>
          <p:cNvPr id="35" name="Group 34" descr="\documentclass{article}&#10;\usepackage{amsmath, amsfonts , amssymb, bm}&#10;\pagestyle{empty}&#10;\begin{document}&#10;&#10;\begin{equation*}&#10;\bm{p}_{1}=f\left(\bm{W}\left[\begin{array}{l}&#10;b \\&#10;c&#10;\end{array}\right]\right), \bm{p}_{2}=f\left(\bm{W}\left[\begin{array}{l}&#10;a \\&#10;\bm{p}_{1}&#10;\end{array}\right]\right)&#10;\end{equation*}&#10;&#10;&#10;\end{document}" title="IguanaTex Vector Display">
            <a:extLst>
              <a:ext uri="{FF2B5EF4-FFF2-40B4-BE49-F238E27FC236}">
                <a16:creationId xmlns:a16="http://schemas.microsoft.com/office/drawing/2014/main" id="{61FDD445-52BB-385A-2522-4CA79233DDAB}"/>
              </a:ext>
            </a:extLst>
          </p:cNvPr>
          <p:cNvGrpSpPr>
            <a:grpSpLocks noChangeAspect="1"/>
          </p:cNvGrpSpPr>
          <p:nvPr>
            <p:custDataLst>
              <p:tags r:id="rId1"/>
            </p:custDataLst>
          </p:nvPr>
        </p:nvGrpSpPr>
        <p:grpSpPr>
          <a:xfrm>
            <a:off x="4152231" y="5844531"/>
            <a:ext cx="4576991" cy="607069"/>
            <a:chOff x="6157195" y="4159526"/>
            <a:chExt cx="4576991" cy="607069"/>
          </a:xfrm>
        </p:grpSpPr>
        <p:sp>
          <p:nvSpPr>
            <p:cNvPr id="10" name="Freeform 9">
              <a:extLst>
                <a:ext uri="{FF2B5EF4-FFF2-40B4-BE49-F238E27FC236}">
                  <a16:creationId xmlns:a16="http://schemas.microsoft.com/office/drawing/2014/main" id="{F7A89694-3F85-EB73-04A6-2220E41EB8D2}"/>
                </a:ext>
              </a:extLst>
            </p:cNvPr>
            <p:cNvSpPr/>
            <p:nvPr>
              <p:custDataLst>
                <p:tags r:id="rId2"/>
              </p:custDataLst>
            </p:nvPr>
          </p:nvSpPr>
          <p:spPr>
            <a:xfrm>
              <a:off x="6157195" y="4412074"/>
              <a:ext cx="152083" cy="163470"/>
            </a:xfrm>
            <a:custGeom>
              <a:avLst/>
              <a:gdLst>
                <a:gd name="connsiteX0" fmla="*/ 17097 w 152083"/>
                <a:gd name="connsiteY0" fmla="*/ 147101 h 163470"/>
                <a:gd name="connsiteX1" fmla="*/ 15579 w 152083"/>
                <a:gd name="connsiteY1" fmla="*/ 151150 h 163470"/>
                <a:gd name="connsiteX2" fmla="*/ 8999 w 152083"/>
                <a:gd name="connsiteY2" fmla="*/ 151656 h 163470"/>
                <a:gd name="connsiteX3" fmla="*/ 143 w 152083"/>
                <a:gd name="connsiteY3" fmla="*/ 158741 h 163470"/>
                <a:gd name="connsiteX4" fmla="*/ 4951 w 152083"/>
                <a:gd name="connsiteY4" fmla="*/ 163549 h 163470"/>
                <a:gd name="connsiteX5" fmla="*/ 28231 w 152083"/>
                <a:gd name="connsiteY5" fmla="*/ 162790 h 163470"/>
                <a:gd name="connsiteX6" fmla="*/ 55308 w 152083"/>
                <a:gd name="connsiteY6" fmla="*/ 163549 h 163470"/>
                <a:gd name="connsiteX7" fmla="*/ 61887 w 152083"/>
                <a:gd name="connsiteY7" fmla="*/ 156211 h 163470"/>
                <a:gd name="connsiteX8" fmla="*/ 55308 w 152083"/>
                <a:gd name="connsiteY8" fmla="*/ 151656 h 163470"/>
                <a:gd name="connsiteX9" fmla="*/ 44426 w 152083"/>
                <a:gd name="connsiteY9" fmla="*/ 151403 h 163470"/>
                <a:gd name="connsiteX10" fmla="*/ 55308 w 152083"/>
                <a:gd name="connsiteY10" fmla="*/ 107372 h 163470"/>
                <a:gd name="connsiteX11" fmla="*/ 80866 w 152083"/>
                <a:gd name="connsiteY11" fmla="*/ 116482 h 163470"/>
                <a:gd name="connsiteX12" fmla="*/ 152226 w 152083"/>
                <a:gd name="connsiteY12" fmla="*/ 41832 h 163470"/>
                <a:gd name="connsiteX13" fmla="*/ 107942 w 152083"/>
                <a:gd name="connsiteY13" fmla="*/ 78 h 163470"/>
                <a:gd name="connsiteX14" fmla="*/ 72768 w 152083"/>
                <a:gd name="connsiteY14" fmla="*/ 13743 h 163470"/>
                <a:gd name="connsiteX15" fmla="*/ 43667 w 152083"/>
                <a:gd name="connsiteY15" fmla="*/ 78 h 163470"/>
                <a:gd name="connsiteX16" fmla="*/ 21652 w 152083"/>
                <a:gd name="connsiteY16" fmla="*/ 14502 h 163470"/>
                <a:gd name="connsiteX17" fmla="*/ 12036 w 152083"/>
                <a:gd name="connsiteY17" fmla="*/ 39554 h 163470"/>
                <a:gd name="connsiteX18" fmla="*/ 18109 w 152083"/>
                <a:gd name="connsiteY18" fmla="*/ 43097 h 163470"/>
                <a:gd name="connsiteX19" fmla="*/ 23170 w 152083"/>
                <a:gd name="connsiteY19" fmla="*/ 41832 h 163470"/>
                <a:gd name="connsiteX20" fmla="*/ 25195 w 152083"/>
                <a:gd name="connsiteY20" fmla="*/ 34493 h 163470"/>
                <a:gd name="connsiteX21" fmla="*/ 42402 w 152083"/>
                <a:gd name="connsiteY21" fmla="*/ 9188 h 163470"/>
                <a:gd name="connsiteX22" fmla="*/ 48222 w 152083"/>
                <a:gd name="connsiteY22" fmla="*/ 18551 h 163470"/>
                <a:gd name="connsiteX23" fmla="*/ 46704 w 152083"/>
                <a:gd name="connsiteY23" fmla="*/ 29432 h 163470"/>
                <a:gd name="connsiteX24" fmla="*/ 17097 w 152083"/>
                <a:gd name="connsiteY24" fmla="*/ 147101 h 163470"/>
                <a:gd name="connsiteX25" fmla="*/ 75299 w 152083"/>
                <a:gd name="connsiteY25" fmla="*/ 25636 h 163470"/>
                <a:gd name="connsiteX26" fmla="*/ 106677 w 152083"/>
                <a:gd name="connsiteY26" fmla="*/ 9188 h 163470"/>
                <a:gd name="connsiteX27" fmla="*/ 123631 w 152083"/>
                <a:gd name="connsiteY27" fmla="*/ 28420 h 163470"/>
                <a:gd name="connsiteX28" fmla="*/ 110979 w 152083"/>
                <a:gd name="connsiteY28" fmla="*/ 82573 h 163470"/>
                <a:gd name="connsiteX29" fmla="*/ 80360 w 152083"/>
                <a:gd name="connsiteY29" fmla="*/ 107372 h 163470"/>
                <a:gd name="connsiteX30" fmla="*/ 59357 w 152083"/>
                <a:gd name="connsiteY30" fmla="*/ 92695 h 163470"/>
                <a:gd name="connsiteX31" fmla="*/ 59863 w 152083"/>
                <a:gd name="connsiteY31" fmla="*/ 89152 h 163470"/>
                <a:gd name="connsiteX32" fmla="*/ 75299 w 152083"/>
                <a:gd name="connsiteY32" fmla="*/ 25636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63470">
                  <a:moveTo>
                    <a:pt x="17097" y="147101"/>
                  </a:moveTo>
                  <a:cubicBezTo>
                    <a:pt x="16085" y="150644"/>
                    <a:pt x="15832" y="150897"/>
                    <a:pt x="15579" y="151150"/>
                  </a:cubicBezTo>
                  <a:cubicBezTo>
                    <a:pt x="14060" y="151656"/>
                    <a:pt x="11277" y="151656"/>
                    <a:pt x="8999" y="151656"/>
                  </a:cubicBezTo>
                  <a:cubicBezTo>
                    <a:pt x="4697" y="151656"/>
                    <a:pt x="143" y="151656"/>
                    <a:pt x="143" y="158741"/>
                  </a:cubicBezTo>
                  <a:cubicBezTo>
                    <a:pt x="143" y="161525"/>
                    <a:pt x="2167" y="163549"/>
                    <a:pt x="4951" y="163549"/>
                  </a:cubicBezTo>
                  <a:cubicBezTo>
                    <a:pt x="12289" y="163549"/>
                    <a:pt x="20640" y="162790"/>
                    <a:pt x="28231" y="162790"/>
                  </a:cubicBezTo>
                  <a:cubicBezTo>
                    <a:pt x="37088" y="162790"/>
                    <a:pt x="46704" y="163549"/>
                    <a:pt x="55308" y="163549"/>
                  </a:cubicBezTo>
                  <a:cubicBezTo>
                    <a:pt x="57079" y="163549"/>
                    <a:pt x="61887" y="163549"/>
                    <a:pt x="61887" y="156211"/>
                  </a:cubicBezTo>
                  <a:cubicBezTo>
                    <a:pt x="61887" y="151909"/>
                    <a:pt x="57838" y="151656"/>
                    <a:pt x="55308" y="151656"/>
                  </a:cubicBezTo>
                  <a:cubicBezTo>
                    <a:pt x="51765" y="151656"/>
                    <a:pt x="47716" y="151656"/>
                    <a:pt x="44426" y="151403"/>
                  </a:cubicBezTo>
                  <a:lnTo>
                    <a:pt x="55308" y="107372"/>
                  </a:lnTo>
                  <a:cubicBezTo>
                    <a:pt x="59103" y="110915"/>
                    <a:pt x="67454" y="116482"/>
                    <a:pt x="80866" y="116482"/>
                  </a:cubicBezTo>
                  <a:cubicBezTo>
                    <a:pt x="124897" y="116482"/>
                    <a:pt x="152226" y="76500"/>
                    <a:pt x="152226" y="41832"/>
                  </a:cubicBezTo>
                  <a:cubicBezTo>
                    <a:pt x="152226" y="10706"/>
                    <a:pt x="128946" y="78"/>
                    <a:pt x="107942" y="78"/>
                  </a:cubicBezTo>
                  <a:cubicBezTo>
                    <a:pt x="89976" y="78"/>
                    <a:pt x="76817" y="9947"/>
                    <a:pt x="72768" y="13743"/>
                  </a:cubicBezTo>
                  <a:cubicBezTo>
                    <a:pt x="63152" y="78"/>
                    <a:pt x="46451" y="78"/>
                    <a:pt x="43667" y="78"/>
                  </a:cubicBezTo>
                  <a:cubicBezTo>
                    <a:pt x="34304" y="78"/>
                    <a:pt x="26966" y="5392"/>
                    <a:pt x="21652" y="14502"/>
                  </a:cubicBezTo>
                  <a:cubicBezTo>
                    <a:pt x="15326" y="24624"/>
                    <a:pt x="12036" y="38289"/>
                    <a:pt x="12036" y="39554"/>
                  </a:cubicBezTo>
                  <a:cubicBezTo>
                    <a:pt x="12036" y="43097"/>
                    <a:pt x="15832" y="43097"/>
                    <a:pt x="18109" y="43097"/>
                  </a:cubicBezTo>
                  <a:cubicBezTo>
                    <a:pt x="20893" y="43097"/>
                    <a:pt x="21905" y="43097"/>
                    <a:pt x="23170" y="41832"/>
                  </a:cubicBezTo>
                  <a:cubicBezTo>
                    <a:pt x="23676" y="41326"/>
                    <a:pt x="23676" y="40819"/>
                    <a:pt x="25195" y="34493"/>
                  </a:cubicBezTo>
                  <a:cubicBezTo>
                    <a:pt x="30256" y="14249"/>
                    <a:pt x="36076" y="9188"/>
                    <a:pt x="42402" y="9188"/>
                  </a:cubicBezTo>
                  <a:cubicBezTo>
                    <a:pt x="45186" y="9188"/>
                    <a:pt x="48222" y="10200"/>
                    <a:pt x="48222" y="18551"/>
                  </a:cubicBezTo>
                  <a:cubicBezTo>
                    <a:pt x="48222" y="22347"/>
                    <a:pt x="47716" y="25889"/>
                    <a:pt x="46704" y="29432"/>
                  </a:cubicBezTo>
                  <a:lnTo>
                    <a:pt x="17097" y="147101"/>
                  </a:lnTo>
                  <a:close/>
                  <a:moveTo>
                    <a:pt x="75299" y="25636"/>
                  </a:moveTo>
                  <a:cubicBezTo>
                    <a:pt x="82637" y="17033"/>
                    <a:pt x="94531" y="9188"/>
                    <a:pt x="106677" y="9188"/>
                  </a:cubicBezTo>
                  <a:cubicBezTo>
                    <a:pt x="122366" y="9188"/>
                    <a:pt x="123631" y="22853"/>
                    <a:pt x="123631" y="28420"/>
                  </a:cubicBezTo>
                  <a:cubicBezTo>
                    <a:pt x="123631" y="41579"/>
                    <a:pt x="115028" y="72704"/>
                    <a:pt x="110979" y="82573"/>
                  </a:cubicBezTo>
                  <a:cubicBezTo>
                    <a:pt x="103134" y="101046"/>
                    <a:pt x="90735" y="107372"/>
                    <a:pt x="80360" y="107372"/>
                  </a:cubicBezTo>
                  <a:cubicBezTo>
                    <a:pt x="65430" y="107372"/>
                    <a:pt x="59357" y="95478"/>
                    <a:pt x="59357" y="92695"/>
                  </a:cubicBezTo>
                  <a:lnTo>
                    <a:pt x="59863" y="89152"/>
                  </a:lnTo>
                  <a:lnTo>
                    <a:pt x="75299" y="25636"/>
                  </a:lnTo>
                  <a:close/>
                </a:path>
              </a:pathLst>
            </a:custGeom>
            <a:solidFill>
              <a:srgbClr val="000000"/>
            </a:solidFill>
            <a:ln w="25383"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B6A17123-2E1B-D09B-24EF-7C11ACA66EB3}"/>
                </a:ext>
              </a:extLst>
            </p:cNvPr>
            <p:cNvSpPr/>
            <p:nvPr>
              <p:custDataLst>
                <p:tags r:id="rId3"/>
              </p:custDataLst>
            </p:nvPr>
          </p:nvSpPr>
          <p:spPr>
            <a:xfrm>
              <a:off x="6332363" y="4446792"/>
              <a:ext cx="64477" cy="117618"/>
            </a:xfrm>
            <a:custGeom>
              <a:avLst/>
              <a:gdLst>
                <a:gd name="connsiteX0" fmla="*/ 40181 w 64477"/>
                <a:gd name="connsiteY0" fmla="*/ 5040 h 117618"/>
                <a:gd name="connsiteX1" fmla="*/ 34867 w 64477"/>
                <a:gd name="connsiteY1" fmla="*/ 80 h 117618"/>
                <a:gd name="connsiteX2" fmla="*/ 149 w 64477"/>
                <a:gd name="connsiteY2" fmla="*/ 11416 h 117618"/>
                <a:gd name="connsiteX3" fmla="*/ 149 w 64477"/>
                <a:gd name="connsiteY3" fmla="*/ 17793 h 117618"/>
                <a:gd name="connsiteX4" fmla="*/ 25833 w 64477"/>
                <a:gd name="connsiteY4" fmla="*/ 12833 h 117618"/>
                <a:gd name="connsiteX5" fmla="*/ 25833 w 64477"/>
                <a:gd name="connsiteY5" fmla="*/ 103173 h 117618"/>
                <a:gd name="connsiteX6" fmla="*/ 8120 w 64477"/>
                <a:gd name="connsiteY6" fmla="*/ 111321 h 117618"/>
                <a:gd name="connsiteX7" fmla="*/ 1388 w 64477"/>
                <a:gd name="connsiteY7" fmla="*/ 111321 h 117618"/>
                <a:gd name="connsiteX8" fmla="*/ 1388 w 64477"/>
                <a:gd name="connsiteY8" fmla="*/ 117698 h 117618"/>
                <a:gd name="connsiteX9" fmla="*/ 32919 w 64477"/>
                <a:gd name="connsiteY9" fmla="*/ 116989 h 117618"/>
                <a:gd name="connsiteX10" fmla="*/ 64626 w 64477"/>
                <a:gd name="connsiteY10" fmla="*/ 117698 h 117618"/>
                <a:gd name="connsiteX11" fmla="*/ 64626 w 64477"/>
                <a:gd name="connsiteY11" fmla="*/ 111321 h 117618"/>
                <a:gd name="connsiteX12" fmla="*/ 57895 w 64477"/>
                <a:gd name="connsiteY12" fmla="*/ 111321 h 117618"/>
                <a:gd name="connsiteX13" fmla="*/ 40181 w 64477"/>
                <a:gd name="connsiteY13" fmla="*/ 103173 h 117618"/>
                <a:gd name="connsiteX14" fmla="*/ 40181 w 64477"/>
                <a:gd name="connsiteY14" fmla="*/ 504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81" y="5040"/>
                  </a:moveTo>
                  <a:cubicBezTo>
                    <a:pt x="40181" y="257"/>
                    <a:pt x="39827" y="80"/>
                    <a:pt x="34867" y="80"/>
                  </a:cubicBezTo>
                  <a:cubicBezTo>
                    <a:pt x="23530" y="11239"/>
                    <a:pt x="7411" y="11416"/>
                    <a:pt x="149" y="11416"/>
                  </a:cubicBezTo>
                  <a:lnTo>
                    <a:pt x="149" y="17793"/>
                  </a:lnTo>
                  <a:cubicBezTo>
                    <a:pt x="4400" y="17793"/>
                    <a:pt x="16091" y="17793"/>
                    <a:pt x="25833" y="12833"/>
                  </a:cubicBezTo>
                  <a:lnTo>
                    <a:pt x="25833" y="103173"/>
                  </a:lnTo>
                  <a:cubicBezTo>
                    <a:pt x="25833" y="109018"/>
                    <a:pt x="25833" y="111321"/>
                    <a:pt x="8120" y="111321"/>
                  </a:cubicBezTo>
                  <a:lnTo>
                    <a:pt x="1388" y="111321"/>
                  </a:lnTo>
                  <a:lnTo>
                    <a:pt x="1388" y="117698"/>
                  </a:lnTo>
                  <a:cubicBezTo>
                    <a:pt x="4577" y="117521"/>
                    <a:pt x="26365" y="116989"/>
                    <a:pt x="32919" y="116989"/>
                  </a:cubicBezTo>
                  <a:cubicBezTo>
                    <a:pt x="38410" y="116989"/>
                    <a:pt x="60729" y="117521"/>
                    <a:pt x="64626" y="117698"/>
                  </a:cubicBezTo>
                  <a:lnTo>
                    <a:pt x="64626" y="111321"/>
                  </a:lnTo>
                  <a:lnTo>
                    <a:pt x="57895" y="111321"/>
                  </a:lnTo>
                  <a:cubicBezTo>
                    <a:pt x="40181" y="111321"/>
                    <a:pt x="40181" y="109018"/>
                    <a:pt x="40181" y="103173"/>
                  </a:cubicBezTo>
                  <a:lnTo>
                    <a:pt x="40181" y="5040"/>
                  </a:lnTo>
                  <a:close/>
                </a:path>
              </a:pathLst>
            </a:custGeom>
            <a:solidFill>
              <a:srgbClr val="000000"/>
            </a:solidFill>
            <a:ln w="25383"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36CDBD1-F9A5-14D0-4D9D-1686CD111D84}"/>
                </a:ext>
              </a:extLst>
            </p:cNvPr>
            <p:cNvSpPr/>
            <p:nvPr>
              <p:custDataLst>
                <p:tags r:id="rId4"/>
              </p:custDataLst>
            </p:nvPr>
          </p:nvSpPr>
          <p:spPr>
            <a:xfrm>
              <a:off x="6511039" y="4433583"/>
              <a:ext cx="168278" cy="59213"/>
            </a:xfrm>
            <a:custGeom>
              <a:avLst/>
              <a:gdLst>
                <a:gd name="connsiteX0" fmla="*/ 159831 w 168278"/>
                <a:gd name="connsiteY0" fmla="*/ 10200 h 59213"/>
                <a:gd name="connsiteX1" fmla="*/ 168435 w 168278"/>
                <a:gd name="connsiteY1" fmla="*/ 5139 h 59213"/>
                <a:gd name="connsiteX2" fmla="*/ 160084 w 168278"/>
                <a:gd name="connsiteY2" fmla="*/ 78 h 59213"/>
                <a:gd name="connsiteX3" fmla="*/ 8506 w 168278"/>
                <a:gd name="connsiteY3" fmla="*/ 78 h 59213"/>
                <a:gd name="connsiteX4" fmla="*/ 156 w 168278"/>
                <a:gd name="connsiteY4" fmla="*/ 5139 h 59213"/>
                <a:gd name="connsiteX5" fmla="*/ 8760 w 168278"/>
                <a:gd name="connsiteY5" fmla="*/ 10200 h 59213"/>
                <a:gd name="connsiteX6" fmla="*/ 159831 w 168278"/>
                <a:gd name="connsiteY6" fmla="*/ 10200 h 59213"/>
                <a:gd name="connsiteX7" fmla="*/ 160084 w 168278"/>
                <a:gd name="connsiteY7" fmla="*/ 59292 h 59213"/>
                <a:gd name="connsiteX8" fmla="*/ 168435 w 168278"/>
                <a:gd name="connsiteY8" fmla="*/ 54231 h 59213"/>
                <a:gd name="connsiteX9" fmla="*/ 159831 w 168278"/>
                <a:gd name="connsiteY9" fmla="*/ 49170 h 59213"/>
                <a:gd name="connsiteX10" fmla="*/ 8760 w 168278"/>
                <a:gd name="connsiteY10" fmla="*/ 49170 h 59213"/>
                <a:gd name="connsiteX11" fmla="*/ 156 w 168278"/>
                <a:gd name="connsiteY11" fmla="*/ 54231 h 59213"/>
                <a:gd name="connsiteX12" fmla="*/ 8506 w 168278"/>
                <a:gd name="connsiteY12" fmla="*/ 59292 h 59213"/>
                <a:gd name="connsiteX13" fmla="*/ 160084 w 168278"/>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31" y="10200"/>
                  </a:moveTo>
                  <a:cubicBezTo>
                    <a:pt x="163627" y="10200"/>
                    <a:pt x="168435" y="10200"/>
                    <a:pt x="168435" y="5139"/>
                  </a:cubicBezTo>
                  <a:cubicBezTo>
                    <a:pt x="168435" y="78"/>
                    <a:pt x="163627" y="78"/>
                    <a:pt x="160084" y="78"/>
                  </a:cubicBezTo>
                  <a:lnTo>
                    <a:pt x="8506" y="78"/>
                  </a:lnTo>
                  <a:cubicBezTo>
                    <a:pt x="4964" y="78"/>
                    <a:pt x="156" y="78"/>
                    <a:pt x="156" y="5139"/>
                  </a:cubicBezTo>
                  <a:cubicBezTo>
                    <a:pt x="156" y="10200"/>
                    <a:pt x="4964" y="10200"/>
                    <a:pt x="8760" y="10200"/>
                  </a:cubicBezTo>
                  <a:lnTo>
                    <a:pt x="159831" y="10200"/>
                  </a:lnTo>
                  <a:close/>
                  <a:moveTo>
                    <a:pt x="160084" y="59292"/>
                  </a:moveTo>
                  <a:cubicBezTo>
                    <a:pt x="163627" y="59292"/>
                    <a:pt x="168435" y="59292"/>
                    <a:pt x="168435" y="54231"/>
                  </a:cubicBezTo>
                  <a:cubicBezTo>
                    <a:pt x="168435" y="49170"/>
                    <a:pt x="163627" y="49170"/>
                    <a:pt x="159831" y="49170"/>
                  </a:cubicBezTo>
                  <a:lnTo>
                    <a:pt x="8760" y="49170"/>
                  </a:lnTo>
                  <a:cubicBezTo>
                    <a:pt x="4964" y="49170"/>
                    <a:pt x="156" y="49170"/>
                    <a:pt x="156" y="54231"/>
                  </a:cubicBezTo>
                  <a:cubicBezTo>
                    <a:pt x="156" y="59292"/>
                    <a:pt x="4964" y="59292"/>
                    <a:pt x="8506" y="59292"/>
                  </a:cubicBezTo>
                  <a:lnTo>
                    <a:pt x="160084" y="59292"/>
                  </a:lnTo>
                  <a:close/>
                </a:path>
              </a:pathLst>
            </a:custGeom>
            <a:solidFill>
              <a:srgbClr val="000000"/>
            </a:solidFill>
            <a:ln w="25383"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BEB2C3E8-984C-31EB-804F-38F512DC8525}"/>
                </a:ext>
              </a:extLst>
            </p:cNvPr>
            <p:cNvSpPr/>
            <p:nvPr>
              <p:custDataLst>
                <p:tags r:id="rId5"/>
              </p:custDataLst>
            </p:nvPr>
          </p:nvSpPr>
          <p:spPr>
            <a:xfrm>
              <a:off x="6777388" y="4348052"/>
              <a:ext cx="126272" cy="230276"/>
            </a:xfrm>
            <a:custGeom>
              <a:avLst/>
              <a:gdLst>
                <a:gd name="connsiteX0" fmla="*/ 79624 w 126272"/>
                <a:gd name="connsiteY0" fmla="*/ 77259 h 230276"/>
                <a:gd name="connsiteX1" fmla="*/ 101387 w 126272"/>
                <a:gd name="connsiteY1" fmla="*/ 77259 h 230276"/>
                <a:gd name="connsiteX2" fmla="*/ 108978 w 126272"/>
                <a:gd name="connsiteY2" fmla="*/ 72198 h 230276"/>
                <a:gd name="connsiteX3" fmla="*/ 102146 w 126272"/>
                <a:gd name="connsiteY3" fmla="*/ 69414 h 230276"/>
                <a:gd name="connsiteX4" fmla="*/ 81143 w 126272"/>
                <a:gd name="connsiteY4" fmla="*/ 69414 h 230276"/>
                <a:gd name="connsiteX5" fmla="*/ 86457 w 126272"/>
                <a:gd name="connsiteY5" fmla="*/ 40566 h 230276"/>
                <a:gd name="connsiteX6" fmla="*/ 92530 w 126272"/>
                <a:gd name="connsiteY6" fmla="*/ 14249 h 230276"/>
                <a:gd name="connsiteX7" fmla="*/ 104423 w 126272"/>
                <a:gd name="connsiteY7" fmla="*/ 5645 h 230276"/>
                <a:gd name="connsiteX8" fmla="*/ 116823 w 126272"/>
                <a:gd name="connsiteY8" fmla="*/ 10200 h 230276"/>
                <a:gd name="connsiteX9" fmla="*/ 103158 w 126272"/>
                <a:gd name="connsiteY9" fmla="*/ 23865 h 230276"/>
                <a:gd name="connsiteX10" fmla="*/ 112521 w 126272"/>
                <a:gd name="connsiteY10" fmla="*/ 32722 h 230276"/>
                <a:gd name="connsiteX11" fmla="*/ 126439 w 126272"/>
                <a:gd name="connsiteY11" fmla="*/ 17539 h 230276"/>
                <a:gd name="connsiteX12" fmla="*/ 104423 w 126272"/>
                <a:gd name="connsiteY12" fmla="*/ 78 h 230276"/>
                <a:gd name="connsiteX13" fmla="*/ 72286 w 126272"/>
                <a:gd name="connsiteY13" fmla="*/ 29685 h 230276"/>
                <a:gd name="connsiteX14" fmla="*/ 63935 w 126272"/>
                <a:gd name="connsiteY14" fmla="*/ 69414 h 230276"/>
                <a:gd name="connsiteX15" fmla="*/ 46475 w 126272"/>
                <a:gd name="connsiteY15" fmla="*/ 69414 h 230276"/>
                <a:gd name="connsiteX16" fmla="*/ 38883 w 126272"/>
                <a:gd name="connsiteY16" fmla="*/ 74222 h 230276"/>
                <a:gd name="connsiteX17" fmla="*/ 45969 w 126272"/>
                <a:gd name="connsiteY17" fmla="*/ 77259 h 230276"/>
                <a:gd name="connsiteX18" fmla="*/ 62670 w 126272"/>
                <a:gd name="connsiteY18" fmla="*/ 77259 h 230276"/>
                <a:gd name="connsiteX19" fmla="*/ 43691 w 126272"/>
                <a:gd name="connsiteY19" fmla="*/ 177214 h 230276"/>
                <a:gd name="connsiteX20" fmla="*/ 21676 w 126272"/>
                <a:gd name="connsiteY20" fmla="*/ 224788 h 230276"/>
                <a:gd name="connsiteX21" fmla="*/ 9529 w 126272"/>
                <a:gd name="connsiteY21" fmla="*/ 220233 h 230276"/>
                <a:gd name="connsiteX22" fmla="*/ 23447 w 126272"/>
                <a:gd name="connsiteY22" fmla="*/ 206568 h 230276"/>
                <a:gd name="connsiteX23" fmla="*/ 14084 w 126272"/>
                <a:gd name="connsiteY23" fmla="*/ 197711 h 230276"/>
                <a:gd name="connsiteX24" fmla="*/ 166 w 126272"/>
                <a:gd name="connsiteY24" fmla="*/ 212894 h 230276"/>
                <a:gd name="connsiteX25" fmla="*/ 21676 w 126272"/>
                <a:gd name="connsiteY25" fmla="*/ 230355 h 230276"/>
                <a:gd name="connsiteX26" fmla="*/ 50270 w 126272"/>
                <a:gd name="connsiteY26" fmla="*/ 205809 h 230276"/>
                <a:gd name="connsiteX27" fmla="*/ 64441 w 126272"/>
                <a:gd name="connsiteY27" fmla="*/ 157476 h 230276"/>
                <a:gd name="connsiteX28" fmla="*/ 79624 w 126272"/>
                <a:gd name="connsiteY28" fmla="*/ 77259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624" y="77259"/>
                  </a:moveTo>
                  <a:lnTo>
                    <a:pt x="101387" y="77259"/>
                  </a:lnTo>
                  <a:cubicBezTo>
                    <a:pt x="106448" y="77259"/>
                    <a:pt x="108978" y="77259"/>
                    <a:pt x="108978" y="72198"/>
                  </a:cubicBezTo>
                  <a:cubicBezTo>
                    <a:pt x="108978" y="69414"/>
                    <a:pt x="106448" y="69414"/>
                    <a:pt x="102146" y="69414"/>
                  </a:cubicBezTo>
                  <a:lnTo>
                    <a:pt x="81143" y="69414"/>
                  </a:lnTo>
                  <a:lnTo>
                    <a:pt x="86457" y="40566"/>
                  </a:lnTo>
                  <a:cubicBezTo>
                    <a:pt x="87469" y="35252"/>
                    <a:pt x="91012" y="17286"/>
                    <a:pt x="92530" y="14249"/>
                  </a:cubicBezTo>
                  <a:cubicBezTo>
                    <a:pt x="94807" y="9441"/>
                    <a:pt x="99109" y="5645"/>
                    <a:pt x="104423" y="5645"/>
                  </a:cubicBezTo>
                  <a:cubicBezTo>
                    <a:pt x="105436" y="5645"/>
                    <a:pt x="112015" y="5645"/>
                    <a:pt x="116823" y="10200"/>
                  </a:cubicBezTo>
                  <a:cubicBezTo>
                    <a:pt x="105689" y="11212"/>
                    <a:pt x="103158" y="20069"/>
                    <a:pt x="103158" y="23865"/>
                  </a:cubicBezTo>
                  <a:cubicBezTo>
                    <a:pt x="103158" y="29685"/>
                    <a:pt x="107713" y="32722"/>
                    <a:pt x="112521" y="32722"/>
                  </a:cubicBezTo>
                  <a:cubicBezTo>
                    <a:pt x="119100" y="32722"/>
                    <a:pt x="126439" y="27155"/>
                    <a:pt x="126439" y="17539"/>
                  </a:cubicBezTo>
                  <a:cubicBezTo>
                    <a:pt x="126439" y="5898"/>
                    <a:pt x="114798" y="78"/>
                    <a:pt x="104423" y="78"/>
                  </a:cubicBezTo>
                  <a:cubicBezTo>
                    <a:pt x="95820" y="78"/>
                    <a:pt x="79877" y="4633"/>
                    <a:pt x="72286" y="29685"/>
                  </a:cubicBezTo>
                  <a:cubicBezTo>
                    <a:pt x="70768" y="34999"/>
                    <a:pt x="70008" y="37530"/>
                    <a:pt x="63935" y="69414"/>
                  </a:cubicBezTo>
                  <a:lnTo>
                    <a:pt x="46475" y="69414"/>
                  </a:lnTo>
                  <a:cubicBezTo>
                    <a:pt x="41667" y="69414"/>
                    <a:pt x="38883" y="69414"/>
                    <a:pt x="38883" y="74222"/>
                  </a:cubicBezTo>
                  <a:cubicBezTo>
                    <a:pt x="38883" y="77259"/>
                    <a:pt x="41161" y="77259"/>
                    <a:pt x="45969" y="77259"/>
                  </a:cubicBezTo>
                  <a:lnTo>
                    <a:pt x="62670" y="77259"/>
                  </a:lnTo>
                  <a:lnTo>
                    <a:pt x="43691" y="177214"/>
                  </a:lnTo>
                  <a:cubicBezTo>
                    <a:pt x="39136" y="201760"/>
                    <a:pt x="34834" y="224788"/>
                    <a:pt x="21676" y="224788"/>
                  </a:cubicBezTo>
                  <a:cubicBezTo>
                    <a:pt x="20663" y="224788"/>
                    <a:pt x="14337" y="224788"/>
                    <a:pt x="9529" y="220233"/>
                  </a:cubicBezTo>
                  <a:cubicBezTo>
                    <a:pt x="21170" y="219473"/>
                    <a:pt x="23447" y="210364"/>
                    <a:pt x="23447" y="206568"/>
                  </a:cubicBezTo>
                  <a:cubicBezTo>
                    <a:pt x="23447" y="200748"/>
                    <a:pt x="18892" y="197711"/>
                    <a:pt x="14084" y="197711"/>
                  </a:cubicBezTo>
                  <a:cubicBezTo>
                    <a:pt x="7505" y="197711"/>
                    <a:pt x="166" y="203278"/>
                    <a:pt x="166" y="212894"/>
                  </a:cubicBezTo>
                  <a:cubicBezTo>
                    <a:pt x="166" y="224281"/>
                    <a:pt x="11301" y="230355"/>
                    <a:pt x="21676" y="230355"/>
                  </a:cubicBezTo>
                  <a:cubicBezTo>
                    <a:pt x="35593" y="230355"/>
                    <a:pt x="45715" y="215425"/>
                    <a:pt x="50270" y="205809"/>
                  </a:cubicBezTo>
                  <a:cubicBezTo>
                    <a:pt x="58368" y="189867"/>
                    <a:pt x="64188" y="159247"/>
                    <a:pt x="64441" y="157476"/>
                  </a:cubicBezTo>
                  <a:lnTo>
                    <a:pt x="79624" y="77259"/>
                  </a:lnTo>
                  <a:close/>
                </a:path>
              </a:pathLst>
            </a:custGeom>
            <a:solidFill>
              <a:srgbClr val="000000"/>
            </a:solidFill>
            <a:ln w="25383"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AF325896-35ED-8F37-406A-5B2C0CFF49C2}"/>
                </a:ext>
              </a:extLst>
            </p:cNvPr>
            <p:cNvSpPr/>
            <p:nvPr>
              <p:custDataLst>
                <p:tags r:id="rId6"/>
              </p:custDataLst>
            </p:nvPr>
          </p:nvSpPr>
          <p:spPr>
            <a:xfrm>
              <a:off x="7009914" y="4159526"/>
              <a:ext cx="124501" cy="607069"/>
            </a:xfrm>
            <a:custGeom>
              <a:avLst/>
              <a:gdLst>
                <a:gd name="connsiteX0" fmla="*/ 124675 w 124501"/>
                <a:gd name="connsiteY0" fmla="*/ 604603 h 607069"/>
                <a:gd name="connsiteX1" fmla="*/ 123663 w 124501"/>
                <a:gd name="connsiteY1" fmla="*/ 602326 h 607069"/>
                <a:gd name="connsiteX2" fmla="*/ 80391 w 124501"/>
                <a:gd name="connsiteY2" fmla="*/ 548679 h 607069"/>
                <a:gd name="connsiteX3" fmla="*/ 21177 w 124501"/>
                <a:gd name="connsiteY3" fmla="*/ 303725 h 607069"/>
                <a:gd name="connsiteX4" fmla="*/ 72040 w 124501"/>
                <a:gd name="connsiteY4" fmla="*/ 72437 h 607069"/>
                <a:gd name="connsiteX5" fmla="*/ 123916 w 124501"/>
                <a:gd name="connsiteY5" fmla="*/ 4619 h 607069"/>
                <a:gd name="connsiteX6" fmla="*/ 124675 w 124501"/>
                <a:gd name="connsiteY6" fmla="*/ 2595 h 607069"/>
                <a:gd name="connsiteX7" fmla="*/ 119361 w 124501"/>
                <a:gd name="connsiteY7" fmla="*/ 64 h 607069"/>
                <a:gd name="connsiteX8" fmla="*/ 111516 w 124501"/>
                <a:gd name="connsiteY8" fmla="*/ 3860 h 607069"/>
                <a:gd name="connsiteX9" fmla="*/ 174 w 124501"/>
                <a:gd name="connsiteY9" fmla="*/ 303472 h 607069"/>
                <a:gd name="connsiteX10" fmla="*/ 87223 w 124501"/>
                <a:gd name="connsiteY10" fmla="*/ 578792 h 607069"/>
                <a:gd name="connsiteX11" fmla="*/ 112276 w 124501"/>
                <a:gd name="connsiteY11" fmla="*/ 604097 h 607069"/>
                <a:gd name="connsiteX12" fmla="*/ 119361 w 124501"/>
                <a:gd name="connsiteY12" fmla="*/ 607134 h 607069"/>
                <a:gd name="connsiteX13" fmla="*/ 124675 w 124501"/>
                <a:gd name="connsiteY13" fmla="*/ 604603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501" h="607069">
                  <a:moveTo>
                    <a:pt x="124675" y="604603"/>
                  </a:moveTo>
                  <a:cubicBezTo>
                    <a:pt x="124675" y="603591"/>
                    <a:pt x="124169" y="603085"/>
                    <a:pt x="123663" y="602326"/>
                  </a:cubicBezTo>
                  <a:cubicBezTo>
                    <a:pt x="114300" y="592963"/>
                    <a:pt x="97346" y="576008"/>
                    <a:pt x="80391" y="548679"/>
                  </a:cubicBezTo>
                  <a:cubicBezTo>
                    <a:pt x="39650" y="483392"/>
                    <a:pt x="21177" y="401150"/>
                    <a:pt x="21177" y="303725"/>
                  </a:cubicBezTo>
                  <a:cubicBezTo>
                    <a:pt x="21177" y="235655"/>
                    <a:pt x="30287" y="147846"/>
                    <a:pt x="72040" y="72437"/>
                  </a:cubicBezTo>
                  <a:cubicBezTo>
                    <a:pt x="92031" y="36504"/>
                    <a:pt x="112782" y="15753"/>
                    <a:pt x="123916" y="4619"/>
                  </a:cubicBezTo>
                  <a:cubicBezTo>
                    <a:pt x="124675" y="3860"/>
                    <a:pt x="124675" y="3354"/>
                    <a:pt x="124675" y="2595"/>
                  </a:cubicBezTo>
                  <a:cubicBezTo>
                    <a:pt x="124675" y="64"/>
                    <a:pt x="122904" y="64"/>
                    <a:pt x="119361" y="64"/>
                  </a:cubicBezTo>
                  <a:cubicBezTo>
                    <a:pt x="115818" y="64"/>
                    <a:pt x="115312" y="64"/>
                    <a:pt x="111516" y="3860"/>
                  </a:cubicBezTo>
                  <a:cubicBezTo>
                    <a:pt x="26744" y="81041"/>
                    <a:pt x="174" y="196938"/>
                    <a:pt x="174" y="303472"/>
                  </a:cubicBezTo>
                  <a:cubicBezTo>
                    <a:pt x="174" y="402921"/>
                    <a:pt x="22949" y="503130"/>
                    <a:pt x="87223" y="578792"/>
                  </a:cubicBezTo>
                  <a:cubicBezTo>
                    <a:pt x="92284" y="584612"/>
                    <a:pt x="101900" y="594987"/>
                    <a:pt x="112276" y="604097"/>
                  </a:cubicBezTo>
                  <a:cubicBezTo>
                    <a:pt x="115312" y="607134"/>
                    <a:pt x="115818" y="607134"/>
                    <a:pt x="119361" y="607134"/>
                  </a:cubicBezTo>
                  <a:cubicBezTo>
                    <a:pt x="122904" y="607134"/>
                    <a:pt x="124675" y="607134"/>
                    <a:pt x="124675" y="604603"/>
                  </a:cubicBezTo>
                  <a:close/>
                </a:path>
              </a:pathLst>
            </a:custGeom>
            <a:solidFill>
              <a:srgbClr val="000000"/>
            </a:solidFill>
            <a:ln w="25383"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02E8B39E-F7EB-4686-22CD-2430DF88E686}"/>
                </a:ext>
              </a:extLst>
            </p:cNvPr>
            <p:cNvSpPr/>
            <p:nvPr>
              <p:custDataLst>
                <p:tags r:id="rId7"/>
              </p:custDataLst>
            </p:nvPr>
          </p:nvSpPr>
          <p:spPr>
            <a:xfrm>
              <a:off x="7160002" y="4352860"/>
              <a:ext cx="288984" cy="177894"/>
            </a:xfrm>
            <a:custGeom>
              <a:avLst/>
              <a:gdLst>
                <a:gd name="connsiteX0" fmla="*/ 259559 w 288984"/>
                <a:gd name="connsiteY0" fmla="*/ 21588 h 177894"/>
                <a:gd name="connsiteX1" fmla="*/ 281574 w 288984"/>
                <a:gd name="connsiteY1" fmla="*/ 11972 h 177894"/>
                <a:gd name="connsiteX2" fmla="*/ 289166 w 288984"/>
                <a:gd name="connsiteY2" fmla="*/ 4633 h 177894"/>
                <a:gd name="connsiteX3" fmla="*/ 284611 w 288984"/>
                <a:gd name="connsiteY3" fmla="*/ 78 h 177894"/>
                <a:gd name="connsiteX4" fmla="*/ 263101 w 288984"/>
                <a:gd name="connsiteY4" fmla="*/ 837 h 177894"/>
                <a:gd name="connsiteX5" fmla="*/ 234000 w 288984"/>
                <a:gd name="connsiteY5" fmla="*/ 78 h 177894"/>
                <a:gd name="connsiteX6" fmla="*/ 227168 w 288984"/>
                <a:gd name="connsiteY6" fmla="*/ 7417 h 177894"/>
                <a:gd name="connsiteX7" fmla="*/ 233494 w 288984"/>
                <a:gd name="connsiteY7" fmla="*/ 11972 h 177894"/>
                <a:gd name="connsiteX8" fmla="*/ 251208 w 288984"/>
                <a:gd name="connsiteY8" fmla="*/ 14755 h 177894"/>
                <a:gd name="connsiteX9" fmla="*/ 178076 w 288984"/>
                <a:gd name="connsiteY9" fmla="*/ 130400 h 177894"/>
                <a:gd name="connsiteX10" fmla="*/ 162893 w 288984"/>
                <a:gd name="connsiteY10" fmla="*/ 13237 h 177894"/>
                <a:gd name="connsiteX11" fmla="*/ 179341 w 288984"/>
                <a:gd name="connsiteY11" fmla="*/ 11972 h 177894"/>
                <a:gd name="connsiteX12" fmla="*/ 188704 w 288984"/>
                <a:gd name="connsiteY12" fmla="*/ 4633 h 177894"/>
                <a:gd name="connsiteX13" fmla="*/ 183390 w 288984"/>
                <a:gd name="connsiteY13" fmla="*/ 78 h 177894"/>
                <a:gd name="connsiteX14" fmla="*/ 146192 w 288984"/>
                <a:gd name="connsiteY14" fmla="*/ 837 h 177894"/>
                <a:gd name="connsiteX15" fmla="*/ 129996 w 288984"/>
                <a:gd name="connsiteY15" fmla="*/ 584 h 177894"/>
                <a:gd name="connsiteX16" fmla="*/ 113042 w 288984"/>
                <a:gd name="connsiteY16" fmla="*/ 78 h 177894"/>
                <a:gd name="connsiteX17" fmla="*/ 106210 w 288984"/>
                <a:gd name="connsiteY17" fmla="*/ 7417 h 177894"/>
                <a:gd name="connsiteX18" fmla="*/ 114560 w 288984"/>
                <a:gd name="connsiteY18" fmla="*/ 11972 h 177894"/>
                <a:gd name="connsiteX19" fmla="*/ 126707 w 288984"/>
                <a:gd name="connsiteY19" fmla="*/ 12478 h 177894"/>
                <a:gd name="connsiteX20" fmla="*/ 129996 w 288984"/>
                <a:gd name="connsiteY20" fmla="*/ 37783 h 177894"/>
                <a:gd name="connsiteX21" fmla="*/ 127972 w 288984"/>
                <a:gd name="connsiteY21" fmla="*/ 41832 h 177894"/>
                <a:gd name="connsiteX22" fmla="*/ 72048 w 288984"/>
                <a:gd name="connsiteY22" fmla="*/ 130400 h 177894"/>
                <a:gd name="connsiteX23" fmla="*/ 56865 w 288984"/>
                <a:gd name="connsiteY23" fmla="*/ 13237 h 177894"/>
                <a:gd name="connsiteX24" fmla="*/ 73313 w 288984"/>
                <a:gd name="connsiteY24" fmla="*/ 11972 h 177894"/>
                <a:gd name="connsiteX25" fmla="*/ 80651 w 288984"/>
                <a:gd name="connsiteY25" fmla="*/ 10453 h 177894"/>
                <a:gd name="connsiteX26" fmla="*/ 82676 w 288984"/>
                <a:gd name="connsiteY26" fmla="*/ 4633 h 177894"/>
                <a:gd name="connsiteX27" fmla="*/ 77362 w 288984"/>
                <a:gd name="connsiteY27" fmla="*/ 78 h 177894"/>
                <a:gd name="connsiteX28" fmla="*/ 39910 w 288984"/>
                <a:gd name="connsiteY28" fmla="*/ 837 h 177894"/>
                <a:gd name="connsiteX29" fmla="*/ 23715 w 288984"/>
                <a:gd name="connsiteY29" fmla="*/ 584 h 177894"/>
                <a:gd name="connsiteX30" fmla="*/ 7014 w 288984"/>
                <a:gd name="connsiteY30" fmla="*/ 78 h 177894"/>
                <a:gd name="connsiteX31" fmla="*/ 181 w 288984"/>
                <a:gd name="connsiteY31" fmla="*/ 7417 h 177894"/>
                <a:gd name="connsiteX32" fmla="*/ 8532 w 288984"/>
                <a:gd name="connsiteY32" fmla="*/ 11972 h 177894"/>
                <a:gd name="connsiteX33" fmla="*/ 20678 w 288984"/>
                <a:gd name="connsiteY33" fmla="*/ 12478 h 177894"/>
                <a:gd name="connsiteX34" fmla="*/ 41175 w 288984"/>
                <a:gd name="connsiteY34" fmla="*/ 170382 h 177894"/>
                <a:gd name="connsiteX35" fmla="*/ 48514 w 288984"/>
                <a:gd name="connsiteY35" fmla="*/ 177973 h 177894"/>
                <a:gd name="connsiteX36" fmla="*/ 59142 w 288984"/>
                <a:gd name="connsiteY36" fmla="*/ 171394 h 177894"/>
                <a:gd name="connsiteX37" fmla="*/ 132274 w 288984"/>
                <a:gd name="connsiteY37" fmla="*/ 55243 h 177894"/>
                <a:gd name="connsiteX38" fmla="*/ 147204 w 288984"/>
                <a:gd name="connsiteY38" fmla="*/ 170382 h 177894"/>
                <a:gd name="connsiteX39" fmla="*/ 154795 w 288984"/>
                <a:gd name="connsiteY39" fmla="*/ 177973 h 177894"/>
                <a:gd name="connsiteX40" fmla="*/ 165171 w 288984"/>
                <a:gd name="connsiteY40" fmla="*/ 171394 h 177894"/>
                <a:gd name="connsiteX41" fmla="*/ 259559 w 288984"/>
                <a:gd name="connsiteY41" fmla="*/ 21588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559" y="21588"/>
                  </a:moveTo>
                  <a:cubicBezTo>
                    <a:pt x="262595" y="16780"/>
                    <a:pt x="265632" y="12225"/>
                    <a:pt x="281574" y="11972"/>
                  </a:cubicBezTo>
                  <a:cubicBezTo>
                    <a:pt x="284611" y="11972"/>
                    <a:pt x="289166" y="11972"/>
                    <a:pt x="289166" y="4633"/>
                  </a:cubicBezTo>
                  <a:cubicBezTo>
                    <a:pt x="289166" y="2356"/>
                    <a:pt x="287141" y="78"/>
                    <a:pt x="284611" y="78"/>
                  </a:cubicBezTo>
                  <a:cubicBezTo>
                    <a:pt x="277778" y="78"/>
                    <a:pt x="270187" y="837"/>
                    <a:pt x="263101" y="837"/>
                  </a:cubicBezTo>
                  <a:cubicBezTo>
                    <a:pt x="253485" y="837"/>
                    <a:pt x="243363" y="78"/>
                    <a:pt x="234000" y="78"/>
                  </a:cubicBezTo>
                  <a:cubicBezTo>
                    <a:pt x="231976" y="78"/>
                    <a:pt x="227168" y="78"/>
                    <a:pt x="227168" y="7417"/>
                  </a:cubicBezTo>
                  <a:cubicBezTo>
                    <a:pt x="227168" y="11972"/>
                    <a:pt x="231723" y="11972"/>
                    <a:pt x="233494" y="11972"/>
                  </a:cubicBezTo>
                  <a:cubicBezTo>
                    <a:pt x="234507" y="11972"/>
                    <a:pt x="244629" y="11972"/>
                    <a:pt x="251208" y="14755"/>
                  </a:cubicBezTo>
                  <a:lnTo>
                    <a:pt x="178076" y="130400"/>
                  </a:lnTo>
                  <a:lnTo>
                    <a:pt x="162893" y="13237"/>
                  </a:lnTo>
                  <a:cubicBezTo>
                    <a:pt x="167701" y="12225"/>
                    <a:pt x="175546" y="11972"/>
                    <a:pt x="179341" y="11972"/>
                  </a:cubicBezTo>
                  <a:cubicBezTo>
                    <a:pt x="184655" y="11972"/>
                    <a:pt x="188704" y="11972"/>
                    <a:pt x="188704" y="4633"/>
                  </a:cubicBezTo>
                  <a:cubicBezTo>
                    <a:pt x="188704" y="4380"/>
                    <a:pt x="188704" y="78"/>
                    <a:pt x="183390" y="78"/>
                  </a:cubicBezTo>
                  <a:cubicBezTo>
                    <a:pt x="175040" y="78"/>
                    <a:pt x="154542" y="837"/>
                    <a:pt x="146192" y="837"/>
                  </a:cubicBezTo>
                  <a:cubicBezTo>
                    <a:pt x="140878" y="837"/>
                    <a:pt x="135310" y="584"/>
                    <a:pt x="129996" y="584"/>
                  </a:cubicBezTo>
                  <a:cubicBezTo>
                    <a:pt x="122658" y="584"/>
                    <a:pt x="113548" y="78"/>
                    <a:pt x="113042" y="78"/>
                  </a:cubicBezTo>
                  <a:cubicBezTo>
                    <a:pt x="111271" y="78"/>
                    <a:pt x="106210" y="78"/>
                    <a:pt x="106210" y="7417"/>
                  </a:cubicBezTo>
                  <a:cubicBezTo>
                    <a:pt x="106210" y="11972"/>
                    <a:pt x="110512" y="11972"/>
                    <a:pt x="114560" y="11972"/>
                  </a:cubicBezTo>
                  <a:cubicBezTo>
                    <a:pt x="118356" y="11972"/>
                    <a:pt x="123417" y="12225"/>
                    <a:pt x="126707" y="12478"/>
                  </a:cubicBezTo>
                  <a:lnTo>
                    <a:pt x="129996" y="37783"/>
                  </a:lnTo>
                  <a:cubicBezTo>
                    <a:pt x="129996" y="38542"/>
                    <a:pt x="129996" y="39048"/>
                    <a:pt x="127972" y="41832"/>
                  </a:cubicBezTo>
                  <a:lnTo>
                    <a:pt x="72048" y="130400"/>
                  </a:lnTo>
                  <a:lnTo>
                    <a:pt x="56865" y="13237"/>
                  </a:lnTo>
                  <a:cubicBezTo>
                    <a:pt x="61673" y="12225"/>
                    <a:pt x="69517" y="11972"/>
                    <a:pt x="73313" y="11972"/>
                  </a:cubicBezTo>
                  <a:cubicBezTo>
                    <a:pt x="79133" y="11972"/>
                    <a:pt x="79386" y="11719"/>
                    <a:pt x="80651" y="10453"/>
                  </a:cubicBezTo>
                  <a:cubicBezTo>
                    <a:pt x="82170" y="9188"/>
                    <a:pt x="82676" y="4886"/>
                    <a:pt x="82676" y="4633"/>
                  </a:cubicBezTo>
                  <a:cubicBezTo>
                    <a:pt x="82676" y="4380"/>
                    <a:pt x="82676" y="78"/>
                    <a:pt x="77362" y="78"/>
                  </a:cubicBezTo>
                  <a:cubicBezTo>
                    <a:pt x="69011" y="78"/>
                    <a:pt x="48261" y="837"/>
                    <a:pt x="39910" y="837"/>
                  </a:cubicBezTo>
                  <a:cubicBezTo>
                    <a:pt x="34596" y="837"/>
                    <a:pt x="29029" y="584"/>
                    <a:pt x="23715" y="584"/>
                  </a:cubicBezTo>
                  <a:cubicBezTo>
                    <a:pt x="16883" y="584"/>
                    <a:pt x="7267" y="78"/>
                    <a:pt x="7014" y="78"/>
                  </a:cubicBezTo>
                  <a:cubicBezTo>
                    <a:pt x="4989" y="78"/>
                    <a:pt x="181" y="78"/>
                    <a:pt x="181" y="7417"/>
                  </a:cubicBezTo>
                  <a:cubicBezTo>
                    <a:pt x="181" y="11972"/>
                    <a:pt x="4230" y="11972"/>
                    <a:pt x="8532" y="11972"/>
                  </a:cubicBezTo>
                  <a:cubicBezTo>
                    <a:pt x="12328" y="11972"/>
                    <a:pt x="17389" y="12225"/>
                    <a:pt x="20678" y="12478"/>
                  </a:cubicBezTo>
                  <a:lnTo>
                    <a:pt x="41175" y="170382"/>
                  </a:lnTo>
                  <a:cubicBezTo>
                    <a:pt x="41935" y="175443"/>
                    <a:pt x="42441" y="177973"/>
                    <a:pt x="48514" y="177973"/>
                  </a:cubicBezTo>
                  <a:cubicBezTo>
                    <a:pt x="53828" y="177973"/>
                    <a:pt x="56106" y="176202"/>
                    <a:pt x="59142" y="171394"/>
                  </a:cubicBezTo>
                  <a:lnTo>
                    <a:pt x="132274" y="55243"/>
                  </a:lnTo>
                  <a:lnTo>
                    <a:pt x="147204" y="170382"/>
                  </a:lnTo>
                  <a:cubicBezTo>
                    <a:pt x="147963" y="176202"/>
                    <a:pt x="148722" y="177973"/>
                    <a:pt x="154795" y="177973"/>
                  </a:cubicBezTo>
                  <a:cubicBezTo>
                    <a:pt x="160363" y="177973"/>
                    <a:pt x="162387" y="175949"/>
                    <a:pt x="165171" y="171394"/>
                  </a:cubicBezTo>
                  <a:lnTo>
                    <a:pt x="259559" y="21588"/>
                  </a:lnTo>
                  <a:close/>
                </a:path>
              </a:pathLst>
            </a:custGeom>
            <a:solidFill>
              <a:srgbClr val="000000"/>
            </a:solidFill>
            <a:ln w="25383"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CE9BB5BB-2E93-B6F3-7053-D37F3A32FB4F}"/>
                </a:ext>
              </a:extLst>
            </p:cNvPr>
            <p:cNvSpPr/>
            <p:nvPr>
              <p:custDataLst>
                <p:tags r:id="rId8"/>
              </p:custDataLst>
            </p:nvPr>
          </p:nvSpPr>
          <p:spPr>
            <a:xfrm>
              <a:off x="7566006" y="4159526"/>
              <a:ext cx="66552" cy="607069"/>
            </a:xfrm>
            <a:custGeom>
              <a:avLst/>
              <a:gdLst>
                <a:gd name="connsiteX0" fmla="*/ 195 w 66552"/>
                <a:gd name="connsiteY0" fmla="*/ 607134 h 607069"/>
                <a:gd name="connsiteX1" fmla="*/ 66748 w 66552"/>
                <a:gd name="connsiteY1" fmla="*/ 607134 h 607069"/>
                <a:gd name="connsiteX2" fmla="*/ 66748 w 66552"/>
                <a:gd name="connsiteY2" fmla="*/ 593216 h 607069"/>
                <a:gd name="connsiteX3" fmla="*/ 14113 w 66552"/>
                <a:gd name="connsiteY3" fmla="*/ 593216 h 607069"/>
                <a:gd name="connsiteX4" fmla="*/ 14113 w 66552"/>
                <a:gd name="connsiteY4" fmla="*/ 13982 h 607069"/>
                <a:gd name="connsiteX5" fmla="*/ 66748 w 66552"/>
                <a:gd name="connsiteY5" fmla="*/ 13982 h 607069"/>
                <a:gd name="connsiteX6" fmla="*/ 66748 w 66552"/>
                <a:gd name="connsiteY6" fmla="*/ 64 h 607069"/>
                <a:gd name="connsiteX7" fmla="*/ 195 w 66552"/>
                <a:gd name="connsiteY7" fmla="*/ 64 h 607069"/>
                <a:gd name="connsiteX8" fmla="*/ 195 w 66552"/>
                <a:gd name="connsiteY8" fmla="*/ 607134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52" h="607069">
                  <a:moveTo>
                    <a:pt x="195" y="607134"/>
                  </a:moveTo>
                  <a:lnTo>
                    <a:pt x="66748" y="607134"/>
                  </a:lnTo>
                  <a:lnTo>
                    <a:pt x="66748" y="593216"/>
                  </a:lnTo>
                  <a:lnTo>
                    <a:pt x="14113" y="593216"/>
                  </a:lnTo>
                  <a:lnTo>
                    <a:pt x="14113" y="13982"/>
                  </a:lnTo>
                  <a:lnTo>
                    <a:pt x="66748" y="13982"/>
                  </a:lnTo>
                  <a:lnTo>
                    <a:pt x="66748" y="64"/>
                  </a:lnTo>
                  <a:lnTo>
                    <a:pt x="195" y="64"/>
                  </a:lnTo>
                  <a:lnTo>
                    <a:pt x="195" y="607134"/>
                  </a:lnTo>
                  <a:close/>
                </a:path>
              </a:pathLst>
            </a:custGeom>
            <a:solidFill>
              <a:srgbClr val="000000"/>
            </a:solidFill>
            <a:ln w="25383"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F7A1CA06-C212-0D11-81E5-39A91FB1D4AF}"/>
                </a:ext>
              </a:extLst>
            </p:cNvPr>
            <p:cNvSpPr/>
            <p:nvPr>
              <p:custDataLst>
                <p:tags r:id="rId9"/>
              </p:custDataLst>
            </p:nvPr>
          </p:nvSpPr>
          <p:spPr>
            <a:xfrm>
              <a:off x="7774717" y="4196474"/>
              <a:ext cx="93122" cy="178400"/>
            </a:xfrm>
            <a:custGeom>
              <a:avLst/>
              <a:gdLst>
                <a:gd name="connsiteX0" fmla="*/ 48791 w 93122"/>
                <a:gd name="connsiteY0" fmla="*/ 2856 h 178400"/>
                <a:gd name="connsiteX1" fmla="*/ 45502 w 93122"/>
                <a:gd name="connsiteY1" fmla="*/ 72 h 178400"/>
                <a:gd name="connsiteX2" fmla="*/ 14630 w 93122"/>
                <a:gd name="connsiteY2" fmla="*/ 2603 h 178400"/>
                <a:gd name="connsiteX3" fmla="*/ 9822 w 93122"/>
                <a:gd name="connsiteY3" fmla="*/ 7664 h 178400"/>
                <a:gd name="connsiteX4" fmla="*/ 15895 w 93122"/>
                <a:gd name="connsiteY4" fmla="*/ 10700 h 178400"/>
                <a:gd name="connsiteX5" fmla="*/ 28547 w 93122"/>
                <a:gd name="connsiteY5" fmla="*/ 15002 h 178400"/>
                <a:gd name="connsiteX6" fmla="*/ 25005 w 93122"/>
                <a:gd name="connsiteY6" fmla="*/ 30691 h 178400"/>
                <a:gd name="connsiteX7" fmla="*/ 4254 w 93122"/>
                <a:gd name="connsiteY7" fmla="*/ 113186 h 178400"/>
                <a:gd name="connsiteX8" fmla="*/ 206 w 93122"/>
                <a:gd name="connsiteY8" fmla="*/ 138744 h 178400"/>
                <a:gd name="connsiteX9" fmla="*/ 32343 w 93122"/>
                <a:gd name="connsiteY9" fmla="*/ 178473 h 178400"/>
                <a:gd name="connsiteX10" fmla="*/ 93328 w 93122"/>
                <a:gd name="connsiteY10" fmla="*/ 104329 h 178400"/>
                <a:gd name="connsiteX11" fmla="*/ 59673 w 93122"/>
                <a:gd name="connsiteY11" fmla="*/ 63841 h 178400"/>
                <a:gd name="connsiteX12" fmla="*/ 30066 w 93122"/>
                <a:gd name="connsiteY12" fmla="*/ 79024 h 178400"/>
                <a:gd name="connsiteX13" fmla="*/ 48791 w 93122"/>
                <a:gd name="connsiteY13" fmla="*/ 2856 h 178400"/>
                <a:gd name="connsiteX14" fmla="*/ 25005 w 93122"/>
                <a:gd name="connsiteY14" fmla="*/ 98509 h 178400"/>
                <a:gd name="connsiteX15" fmla="*/ 28800 w 93122"/>
                <a:gd name="connsiteY15" fmla="*/ 89652 h 178400"/>
                <a:gd name="connsiteX16" fmla="*/ 59167 w 93122"/>
                <a:gd name="connsiteY16" fmla="*/ 69408 h 178400"/>
                <a:gd name="connsiteX17" fmla="*/ 75109 w 93122"/>
                <a:gd name="connsiteY17" fmla="*/ 93195 h 178400"/>
                <a:gd name="connsiteX18" fmla="*/ 62203 w 93122"/>
                <a:gd name="connsiteY18" fmla="*/ 146842 h 178400"/>
                <a:gd name="connsiteX19" fmla="*/ 32343 w 93122"/>
                <a:gd name="connsiteY19" fmla="*/ 172906 h 178400"/>
                <a:gd name="connsiteX20" fmla="*/ 15389 w 93122"/>
                <a:gd name="connsiteY20" fmla="*/ 147348 h 178400"/>
                <a:gd name="connsiteX21" fmla="*/ 19438 w 93122"/>
                <a:gd name="connsiteY21" fmla="*/ 121790 h 178400"/>
                <a:gd name="connsiteX22" fmla="*/ 25005 w 93122"/>
                <a:gd name="connsiteY22" fmla="*/ 9850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22" h="178400">
                  <a:moveTo>
                    <a:pt x="48791" y="2856"/>
                  </a:moveTo>
                  <a:cubicBezTo>
                    <a:pt x="48791" y="2603"/>
                    <a:pt x="48791" y="72"/>
                    <a:pt x="45502" y="72"/>
                  </a:cubicBezTo>
                  <a:cubicBezTo>
                    <a:pt x="39682" y="72"/>
                    <a:pt x="21209" y="2097"/>
                    <a:pt x="14630" y="2603"/>
                  </a:cubicBezTo>
                  <a:cubicBezTo>
                    <a:pt x="12605" y="2856"/>
                    <a:pt x="9822" y="3109"/>
                    <a:pt x="9822" y="7664"/>
                  </a:cubicBezTo>
                  <a:cubicBezTo>
                    <a:pt x="9822" y="10700"/>
                    <a:pt x="12099" y="10700"/>
                    <a:pt x="15895" y="10700"/>
                  </a:cubicBezTo>
                  <a:cubicBezTo>
                    <a:pt x="28041" y="10700"/>
                    <a:pt x="28547" y="12472"/>
                    <a:pt x="28547" y="15002"/>
                  </a:cubicBezTo>
                  <a:cubicBezTo>
                    <a:pt x="28547" y="16773"/>
                    <a:pt x="26270" y="25377"/>
                    <a:pt x="25005" y="30691"/>
                  </a:cubicBezTo>
                  <a:lnTo>
                    <a:pt x="4254" y="113186"/>
                  </a:lnTo>
                  <a:cubicBezTo>
                    <a:pt x="1218" y="125839"/>
                    <a:pt x="206" y="129887"/>
                    <a:pt x="206" y="138744"/>
                  </a:cubicBezTo>
                  <a:cubicBezTo>
                    <a:pt x="206" y="162784"/>
                    <a:pt x="13617" y="178473"/>
                    <a:pt x="32343" y="178473"/>
                  </a:cubicBezTo>
                  <a:cubicBezTo>
                    <a:pt x="62203" y="178473"/>
                    <a:pt x="93328" y="140769"/>
                    <a:pt x="93328" y="104329"/>
                  </a:cubicBezTo>
                  <a:cubicBezTo>
                    <a:pt x="93328" y="81302"/>
                    <a:pt x="79917" y="63841"/>
                    <a:pt x="59673" y="63841"/>
                  </a:cubicBezTo>
                  <a:cubicBezTo>
                    <a:pt x="48032" y="63841"/>
                    <a:pt x="37657" y="71179"/>
                    <a:pt x="30066" y="79024"/>
                  </a:cubicBezTo>
                  <a:lnTo>
                    <a:pt x="48791" y="2856"/>
                  </a:lnTo>
                  <a:close/>
                  <a:moveTo>
                    <a:pt x="25005" y="98509"/>
                  </a:moveTo>
                  <a:cubicBezTo>
                    <a:pt x="26523" y="92942"/>
                    <a:pt x="26523" y="92436"/>
                    <a:pt x="28800" y="89652"/>
                  </a:cubicBezTo>
                  <a:cubicBezTo>
                    <a:pt x="41200" y="73204"/>
                    <a:pt x="52587" y="69408"/>
                    <a:pt x="59167" y="69408"/>
                  </a:cubicBezTo>
                  <a:cubicBezTo>
                    <a:pt x="68276" y="69408"/>
                    <a:pt x="75109" y="77000"/>
                    <a:pt x="75109" y="93195"/>
                  </a:cubicBezTo>
                  <a:cubicBezTo>
                    <a:pt x="75109" y="108125"/>
                    <a:pt x="66758" y="137226"/>
                    <a:pt x="62203" y="146842"/>
                  </a:cubicBezTo>
                  <a:cubicBezTo>
                    <a:pt x="53852" y="163796"/>
                    <a:pt x="42212" y="172906"/>
                    <a:pt x="32343" y="172906"/>
                  </a:cubicBezTo>
                  <a:cubicBezTo>
                    <a:pt x="23739" y="172906"/>
                    <a:pt x="15389" y="166074"/>
                    <a:pt x="15389" y="147348"/>
                  </a:cubicBezTo>
                  <a:cubicBezTo>
                    <a:pt x="15389" y="142540"/>
                    <a:pt x="15389" y="137732"/>
                    <a:pt x="19438" y="121790"/>
                  </a:cubicBezTo>
                  <a:lnTo>
                    <a:pt x="25005" y="98509"/>
                  </a:lnTo>
                  <a:close/>
                </a:path>
              </a:pathLst>
            </a:custGeom>
            <a:solidFill>
              <a:srgbClr val="000000"/>
            </a:solidFill>
            <a:ln w="25383"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40AAF9BA-016E-E20A-CD47-FBA79CF30A85}"/>
                </a:ext>
              </a:extLst>
            </p:cNvPr>
            <p:cNvSpPr/>
            <p:nvPr>
              <p:custDataLst>
                <p:tags r:id="rId10"/>
              </p:custDataLst>
            </p:nvPr>
          </p:nvSpPr>
          <p:spPr>
            <a:xfrm>
              <a:off x="7773199" y="4563904"/>
              <a:ext cx="98436" cy="114632"/>
            </a:xfrm>
            <a:custGeom>
              <a:avLst/>
              <a:gdLst>
                <a:gd name="connsiteX0" fmla="*/ 90039 w 98436"/>
                <a:gd name="connsiteY0" fmla="*/ 15773 h 114632"/>
                <a:gd name="connsiteX1" fmla="*/ 78905 w 98436"/>
                <a:gd name="connsiteY1" fmla="*/ 19316 h 114632"/>
                <a:gd name="connsiteX2" fmla="*/ 74350 w 98436"/>
                <a:gd name="connsiteY2" fmla="*/ 29185 h 114632"/>
                <a:gd name="connsiteX3" fmla="*/ 83712 w 98436"/>
                <a:gd name="connsiteY3" fmla="*/ 38042 h 114632"/>
                <a:gd name="connsiteX4" fmla="*/ 97883 w 98436"/>
                <a:gd name="connsiteY4" fmla="*/ 21846 h 114632"/>
                <a:gd name="connsiteX5" fmla="*/ 68023 w 98436"/>
                <a:gd name="connsiteY5" fmla="*/ 84 h 114632"/>
                <a:gd name="connsiteX6" fmla="*/ 206 w 98436"/>
                <a:gd name="connsiteY6" fmla="*/ 71951 h 114632"/>
                <a:gd name="connsiteX7" fmla="*/ 41200 w 98436"/>
                <a:gd name="connsiteY7" fmla="*/ 114716 h 114632"/>
                <a:gd name="connsiteX8" fmla="*/ 98642 w 98436"/>
                <a:gd name="connsiteY8" fmla="*/ 84856 h 114632"/>
                <a:gd name="connsiteX9" fmla="*/ 95606 w 98436"/>
                <a:gd name="connsiteY9" fmla="*/ 81567 h 114632"/>
                <a:gd name="connsiteX10" fmla="*/ 92316 w 98436"/>
                <a:gd name="connsiteY10" fmla="*/ 84097 h 114632"/>
                <a:gd name="connsiteX11" fmla="*/ 41706 w 98436"/>
                <a:gd name="connsiteY11" fmla="*/ 109149 h 114632"/>
                <a:gd name="connsiteX12" fmla="*/ 18931 w 98436"/>
                <a:gd name="connsiteY12" fmla="*/ 81567 h 114632"/>
                <a:gd name="connsiteX13" fmla="*/ 32596 w 98436"/>
                <a:gd name="connsiteY13" fmla="*/ 30956 h 114632"/>
                <a:gd name="connsiteX14" fmla="*/ 68276 w 98436"/>
                <a:gd name="connsiteY14" fmla="*/ 5651 h 114632"/>
                <a:gd name="connsiteX15" fmla="*/ 90039 w 98436"/>
                <a:gd name="connsiteY15" fmla="*/ 1577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436" h="114632">
                  <a:moveTo>
                    <a:pt x="90039" y="15773"/>
                  </a:moveTo>
                  <a:cubicBezTo>
                    <a:pt x="85990" y="15773"/>
                    <a:pt x="82447" y="15773"/>
                    <a:pt x="78905" y="19316"/>
                  </a:cubicBezTo>
                  <a:cubicBezTo>
                    <a:pt x="74856" y="23112"/>
                    <a:pt x="74350" y="27414"/>
                    <a:pt x="74350" y="29185"/>
                  </a:cubicBezTo>
                  <a:cubicBezTo>
                    <a:pt x="74350" y="35258"/>
                    <a:pt x="78905" y="38042"/>
                    <a:pt x="83712" y="38042"/>
                  </a:cubicBezTo>
                  <a:cubicBezTo>
                    <a:pt x="91051" y="38042"/>
                    <a:pt x="97883" y="31969"/>
                    <a:pt x="97883" y="21846"/>
                  </a:cubicBezTo>
                  <a:cubicBezTo>
                    <a:pt x="97883" y="9447"/>
                    <a:pt x="85990" y="84"/>
                    <a:pt x="68023" y="84"/>
                  </a:cubicBezTo>
                  <a:cubicBezTo>
                    <a:pt x="33861" y="84"/>
                    <a:pt x="206" y="36270"/>
                    <a:pt x="206" y="71951"/>
                  </a:cubicBezTo>
                  <a:cubicBezTo>
                    <a:pt x="206" y="94725"/>
                    <a:pt x="14883" y="114716"/>
                    <a:pt x="41200" y="114716"/>
                  </a:cubicBezTo>
                  <a:cubicBezTo>
                    <a:pt x="77386" y="114716"/>
                    <a:pt x="98642" y="87893"/>
                    <a:pt x="98642" y="84856"/>
                  </a:cubicBezTo>
                  <a:cubicBezTo>
                    <a:pt x="98642" y="83338"/>
                    <a:pt x="97124" y="81567"/>
                    <a:pt x="95606" y="81567"/>
                  </a:cubicBezTo>
                  <a:cubicBezTo>
                    <a:pt x="94341" y="81567"/>
                    <a:pt x="93835" y="82073"/>
                    <a:pt x="92316" y="84097"/>
                  </a:cubicBezTo>
                  <a:cubicBezTo>
                    <a:pt x="72325" y="109149"/>
                    <a:pt x="44743" y="109149"/>
                    <a:pt x="41706" y="109149"/>
                  </a:cubicBezTo>
                  <a:cubicBezTo>
                    <a:pt x="25764" y="109149"/>
                    <a:pt x="18931" y="96750"/>
                    <a:pt x="18931" y="81567"/>
                  </a:cubicBezTo>
                  <a:cubicBezTo>
                    <a:pt x="18931" y="71191"/>
                    <a:pt x="23992" y="46645"/>
                    <a:pt x="32596" y="30956"/>
                  </a:cubicBezTo>
                  <a:cubicBezTo>
                    <a:pt x="40441" y="16532"/>
                    <a:pt x="54359" y="5651"/>
                    <a:pt x="68276" y="5651"/>
                  </a:cubicBezTo>
                  <a:cubicBezTo>
                    <a:pt x="76880" y="5651"/>
                    <a:pt x="86496" y="8941"/>
                    <a:pt x="90039" y="15773"/>
                  </a:cubicBezTo>
                  <a:close/>
                </a:path>
              </a:pathLst>
            </a:custGeom>
            <a:solidFill>
              <a:srgbClr val="000000"/>
            </a:solidFill>
            <a:ln w="25383"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D0543F57-9A7D-06E5-BFF9-A6F1FF5BF4DD}"/>
                </a:ext>
              </a:extLst>
            </p:cNvPr>
            <p:cNvSpPr/>
            <p:nvPr>
              <p:custDataLst>
                <p:tags r:id="rId11"/>
              </p:custDataLst>
            </p:nvPr>
          </p:nvSpPr>
          <p:spPr>
            <a:xfrm>
              <a:off x="8002402" y="4159526"/>
              <a:ext cx="66552" cy="607069"/>
            </a:xfrm>
            <a:custGeom>
              <a:avLst/>
              <a:gdLst>
                <a:gd name="connsiteX0" fmla="*/ 52850 w 66552"/>
                <a:gd name="connsiteY0" fmla="*/ 593216 h 607069"/>
                <a:gd name="connsiteX1" fmla="*/ 215 w 66552"/>
                <a:gd name="connsiteY1" fmla="*/ 593216 h 607069"/>
                <a:gd name="connsiteX2" fmla="*/ 215 w 66552"/>
                <a:gd name="connsiteY2" fmla="*/ 607134 h 607069"/>
                <a:gd name="connsiteX3" fmla="*/ 66767 w 66552"/>
                <a:gd name="connsiteY3" fmla="*/ 607134 h 607069"/>
                <a:gd name="connsiteX4" fmla="*/ 66767 w 66552"/>
                <a:gd name="connsiteY4" fmla="*/ 64 h 607069"/>
                <a:gd name="connsiteX5" fmla="*/ 215 w 66552"/>
                <a:gd name="connsiteY5" fmla="*/ 64 h 607069"/>
                <a:gd name="connsiteX6" fmla="*/ 215 w 66552"/>
                <a:gd name="connsiteY6" fmla="*/ 13982 h 607069"/>
                <a:gd name="connsiteX7" fmla="*/ 52850 w 66552"/>
                <a:gd name="connsiteY7" fmla="*/ 13982 h 607069"/>
                <a:gd name="connsiteX8" fmla="*/ 52850 w 66552"/>
                <a:gd name="connsiteY8" fmla="*/ 593216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52" h="607069">
                  <a:moveTo>
                    <a:pt x="52850" y="593216"/>
                  </a:moveTo>
                  <a:lnTo>
                    <a:pt x="215" y="593216"/>
                  </a:lnTo>
                  <a:lnTo>
                    <a:pt x="215" y="607134"/>
                  </a:lnTo>
                  <a:lnTo>
                    <a:pt x="66767" y="607134"/>
                  </a:lnTo>
                  <a:lnTo>
                    <a:pt x="66767" y="64"/>
                  </a:lnTo>
                  <a:lnTo>
                    <a:pt x="215" y="64"/>
                  </a:lnTo>
                  <a:lnTo>
                    <a:pt x="215" y="13982"/>
                  </a:lnTo>
                  <a:lnTo>
                    <a:pt x="52850" y="13982"/>
                  </a:lnTo>
                  <a:lnTo>
                    <a:pt x="52850" y="593216"/>
                  </a:lnTo>
                  <a:close/>
                </a:path>
              </a:pathLst>
            </a:custGeom>
            <a:solidFill>
              <a:srgbClr val="000000"/>
            </a:solidFill>
            <a:ln w="25383"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8D835500-9C58-F914-D051-5B0E70F9BC6F}"/>
                </a:ext>
              </a:extLst>
            </p:cNvPr>
            <p:cNvSpPr/>
            <p:nvPr>
              <p:custDataLst>
                <p:tags r:id="rId12"/>
              </p:custDataLst>
            </p:nvPr>
          </p:nvSpPr>
          <p:spPr>
            <a:xfrm>
              <a:off x="8141271" y="4159526"/>
              <a:ext cx="124501" cy="607069"/>
            </a:xfrm>
            <a:custGeom>
              <a:avLst/>
              <a:gdLst>
                <a:gd name="connsiteX0" fmla="*/ 124721 w 124501"/>
                <a:gd name="connsiteY0" fmla="*/ 303725 h 607069"/>
                <a:gd name="connsiteX1" fmla="*/ 37672 w 124501"/>
                <a:gd name="connsiteY1" fmla="*/ 28406 h 607069"/>
                <a:gd name="connsiteX2" fmla="*/ 12620 w 124501"/>
                <a:gd name="connsiteY2" fmla="*/ 3101 h 607069"/>
                <a:gd name="connsiteX3" fmla="*/ 5534 w 124501"/>
                <a:gd name="connsiteY3" fmla="*/ 64 h 607069"/>
                <a:gd name="connsiteX4" fmla="*/ 220 w 124501"/>
                <a:gd name="connsiteY4" fmla="*/ 2595 h 607069"/>
                <a:gd name="connsiteX5" fmla="*/ 1738 w 124501"/>
                <a:gd name="connsiteY5" fmla="*/ 5125 h 607069"/>
                <a:gd name="connsiteX6" fmla="*/ 44504 w 124501"/>
                <a:gd name="connsiteY6" fmla="*/ 58519 h 607069"/>
                <a:gd name="connsiteX7" fmla="*/ 103718 w 124501"/>
                <a:gd name="connsiteY7" fmla="*/ 303472 h 607069"/>
                <a:gd name="connsiteX8" fmla="*/ 52855 w 124501"/>
                <a:gd name="connsiteY8" fmla="*/ 534761 h 607069"/>
                <a:gd name="connsiteX9" fmla="*/ 1232 w 124501"/>
                <a:gd name="connsiteY9" fmla="*/ 602326 h 607069"/>
                <a:gd name="connsiteX10" fmla="*/ 220 w 124501"/>
                <a:gd name="connsiteY10" fmla="*/ 604603 h 607069"/>
                <a:gd name="connsiteX11" fmla="*/ 5534 w 124501"/>
                <a:gd name="connsiteY11" fmla="*/ 607134 h 607069"/>
                <a:gd name="connsiteX12" fmla="*/ 13379 w 124501"/>
                <a:gd name="connsiteY12" fmla="*/ 603338 h 607069"/>
                <a:gd name="connsiteX13" fmla="*/ 124721 w 124501"/>
                <a:gd name="connsiteY13" fmla="*/ 303725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501" h="607069">
                  <a:moveTo>
                    <a:pt x="124721" y="303725"/>
                  </a:moveTo>
                  <a:cubicBezTo>
                    <a:pt x="124721" y="204276"/>
                    <a:pt x="101947" y="104068"/>
                    <a:pt x="37672" y="28406"/>
                  </a:cubicBezTo>
                  <a:cubicBezTo>
                    <a:pt x="32611" y="22586"/>
                    <a:pt x="22995" y="12211"/>
                    <a:pt x="12620" y="3101"/>
                  </a:cubicBezTo>
                  <a:cubicBezTo>
                    <a:pt x="9583" y="64"/>
                    <a:pt x="9077" y="64"/>
                    <a:pt x="5534" y="64"/>
                  </a:cubicBezTo>
                  <a:cubicBezTo>
                    <a:pt x="2498" y="64"/>
                    <a:pt x="220" y="64"/>
                    <a:pt x="220" y="2595"/>
                  </a:cubicBezTo>
                  <a:cubicBezTo>
                    <a:pt x="220" y="3607"/>
                    <a:pt x="1232" y="4619"/>
                    <a:pt x="1738" y="5125"/>
                  </a:cubicBezTo>
                  <a:cubicBezTo>
                    <a:pt x="10595" y="14235"/>
                    <a:pt x="27550" y="31189"/>
                    <a:pt x="44504" y="58519"/>
                  </a:cubicBezTo>
                  <a:cubicBezTo>
                    <a:pt x="85245" y="123806"/>
                    <a:pt x="103718" y="206048"/>
                    <a:pt x="103718" y="303472"/>
                  </a:cubicBezTo>
                  <a:cubicBezTo>
                    <a:pt x="103718" y="371543"/>
                    <a:pt x="94608" y="459352"/>
                    <a:pt x="52855" y="534761"/>
                  </a:cubicBezTo>
                  <a:cubicBezTo>
                    <a:pt x="32864" y="570694"/>
                    <a:pt x="11861" y="591698"/>
                    <a:pt x="1232" y="602326"/>
                  </a:cubicBezTo>
                  <a:cubicBezTo>
                    <a:pt x="726" y="603085"/>
                    <a:pt x="220" y="603844"/>
                    <a:pt x="220" y="604603"/>
                  </a:cubicBezTo>
                  <a:cubicBezTo>
                    <a:pt x="220" y="607134"/>
                    <a:pt x="2498" y="607134"/>
                    <a:pt x="5534" y="607134"/>
                  </a:cubicBezTo>
                  <a:cubicBezTo>
                    <a:pt x="9077" y="607134"/>
                    <a:pt x="9583" y="607134"/>
                    <a:pt x="13379" y="603338"/>
                  </a:cubicBezTo>
                  <a:cubicBezTo>
                    <a:pt x="98151" y="526157"/>
                    <a:pt x="124721" y="410260"/>
                    <a:pt x="124721" y="303725"/>
                  </a:cubicBezTo>
                  <a:close/>
                </a:path>
              </a:pathLst>
            </a:custGeom>
            <a:solidFill>
              <a:srgbClr val="000000"/>
            </a:solidFill>
            <a:ln w="25383"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114537D6-D3E5-15D2-5540-9F17E91C591E}"/>
                </a:ext>
              </a:extLst>
            </p:cNvPr>
            <p:cNvSpPr/>
            <p:nvPr>
              <p:custDataLst>
                <p:tags r:id="rId13"/>
              </p:custDataLst>
            </p:nvPr>
          </p:nvSpPr>
          <p:spPr>
            <a:xfrm>
              <a:off x="8382625" y="4499630"/>
              <a:ext cx="29606" cy="75662"/>
            </a:xfrm>
            <a:custGeom>
              <a:avLst/>
              <a:gdLst>
                <a:gd name="connsiteX0" fmla="*/ 29836 w 29606"/>
                <a:gd name="connsiteY0" fmla="*/ 26649 h 75662"/>
                <a:gd name="connsiteX1" fmla="*/ 13641 w 29606"/>
                <a:gd name="connsiteY1" fmla="*/ 78 h 75662"/>
                <a:gd name="connsiteX2" fmla="*/ 229 w 29606"/>
                <a:gd name="connsiteY2" fmla="*/ 13490 h 75662"/>
                <a:gd name="connsiteX3" fmla="*/ 13641 w 29606"/>
                <a:gd name="connsiteY3" fmla="*/ 26902 h 75662"/>
                <a:gd name="connsiteX4" fmla="*/ 22498 w 29606"/>
                <a:gd name="connsiteY4" fmla="*/ 23612 h 75662"/>
                <a:gd name="connsiteX5" fmla="*/ 23763 w 29606"/>
                <a:gd name="connsiteY5" fmla="*/ 22853 h 75662"/>
                <a:gd name="connsiteX6" fmla="*/ 24269 w 29606"/>
                <a:gd name="connsiteY6" fmla="*/ 26649 h 75662"/>
                <a:gd name="connsiteX7" fmla="*/ 7062 w 29606"/>
                <a:gd name="connsiteY7" fmla="*/ 68908 h 75662"/>
                <a:gd name="connsiteX8" fmla="*/ 4278 w 29606"/>
                <a:gd name="connsiteY8" fmla="*/ 72957 h 75662"/>
                <a:gd name="connsiteX9" fmla="*/ 6809 w 29606"/>
                <a:gd name="connsiteY9" fmla="*/ 75740 h 75662"/>
                <a:gd name="connsiteX10" fmla="*/ 29836 w 29606"/>
                <a:gd name="connsiteY10" fmla="*/ 26649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36" y="26649"/>
                  </a:moveTo>
                  <a:cubicBezTo>
                    <a:pt x="29836" y="9947"/>
                    <a:pt x="23510" y="78"/>
                    <a:pt x="13641" y="78"/>
                  </a:cubicBezTo>
                  <a:cubicBezTo>
                    <a:pt x="5290" y="78"/>
                    <a:pt x="229" y="6404"/>
                    <a:pt x="229" y="13490"/>
                  </a:cubicBezTo>
                  <a:cubicBezTo>
                    <a:pt x="229" y="20322"/>
                    <a:pt x="5290" y="26902"/>
                    <a:pt x="13641" y="26902"/>
                  </a:cubicBezTo>
                  <a:cubicBezTo>
                    <a:pt x="16677" y="26902"/>
                    <a:pt x="19967" y="25889"/>
                    <a:pt x="22498" y="23612"/>
                  </a:cubicBezTo>
                  <a:cubicBezTo>
                    <a:pt x="23257" y="23106"/>
                    <a:pt x="23510" y="22853"/>
                    <a:pt x="23763" y="22853"/>
                  </a:cubicBezTo>
                  <a:cubicBezTo>
                    <a:pt x="24016" y="22853"/>
                    <a:pt x="24269" y="23106"/>
                    <a:pt x="24269" y="26649"/>
                  </a:cubicBezTo>
                  <a:cubicBezTo>
                    <a:pt x="24269" y="45374"/>
                    <a:pt x="15412" y="60557"/>
                    <a:pt x="7062" y="68908"/>
                  </a:cubicBezTo>
                  <a:cubicBezTo>
                    <a:pt x="4278" y="71692"/>
                    <a:pt x="4278" y="72198"/>
                    <a:pt x="4278" y="72957"/>
                  </a:cubicBezTo>
                  <a:cubicBezTo>
                    <a:pt x="4278" y="74728"/>
                    <a:pt x="5543" y="75740"/>
                    <a:pt x="6809" y="75740"/>
                  </a:cubicBezTo>
                  <a:cubicBezTo>
                    <a:pt x="9592" y="75740"/>
                    <a:pt x="29836" y="56256"/>
                    <a:pt x="29836" y="26649"/>
                  </a:cubicBezTo>
                  <a:close/>
                </a:path>
              </a:pathLst>
            </a:custGeom>
            <a:solidFill>
              <a:srgbClr val="000000"/>
            </a:solidFill>
            <a:ln w="25383"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1E5DE0D7-D73C-A00F-93E8-94CA46B61FF5}"/>
                </a:ext>
              </a:extLst>
            </p:cNvPr>
            <p:cNvSpPr/>
            <p:nvPr>
              <p:custDataLst>
                <p:tags r:id="rId14"/>
              </p:custDataLst>
            </p:nvPr>
          </p:nvSpPr>
          <p:spPr>
            <a:xfrm>
              <a:off x="8469533" y="4412074"/>
              <a:ext cx="152083" cy="163470"/>
            </a:xfrm>
            <a:custGeom>
              <a:avLst/>
              <a:gdLst>
                <a:gd name="connsiteX0" fmla="*/ 17188 w 152083"/>
                <a:gd name="connsiteY0" fmla="*/ 147101 h 163470"/>
                <a:gd name="connsiteX1" fmla="*/ 15670 w 152083"/>
                <a:gd name="connsiteY1" fmla="*/ 151150 h 163470"/>
                <a:gd name="connsiteX2" fmla="*/ 9090 w 152083"/>
                <a:gd name="connsiteY2" fmla="*/ 151656 h 163470"/>
                <a:gd name="connsiteX3" fmla="*/ 234 w 152083"/>
                <a:gd name="connsiteY3" fmla="*/ 158741 h 163470"/>
                <a:gd name="connsiteX4" fmla="*/ 5042 w 152083"/>
                <a:gd name="connsiteY4" fmla="*/ 163549 h 163470"/>
                <a:gd name="connsiteX5" fmla="*/ 28322 w 152083"/>
                <a:gd name="connsiteY5" fmla="*/ 162790 h 163470"/>
                <a:gd name="connsiteX6" fmla="*/ 55399 w 152083"/>
                <a:gd name="connsiteY6" fmla="*/ 163549 h 163470"/>
                <a:gd name="connsiteX7" fmla="*/ 61978 w 152083"/>
                <a:gd name="connsiteY7" fmla="*/ 156211 h 163470"/>
                <a:gd name="connsiteX8" fmla="*/ 55399 w 152083"/>
                <a:gd name="connsiteY8" fmla="*/ 151656 h 163470"/>
                <a:gd name="connsiteX9" fmla="*/ 44518 w 152083"/>
                <a:gd name="connsiteY9" fmla="*/ 151403 h 163470"/>
                <a:gd name="connsiteX10" fmla="*/ 55399 w 152083"/>
                <a:gd name="connsiteY10" fmla="*/ 107372 h 163470"/>
                <a:gd name="connsiteX11" fmla="*/ 80957 w 152083"/>
                <a:gd name="connsiteY11" fmla="*/ 116482 h 163470"/>
                <a:gd name="connsiteX12" fmla="*/ 152317 w 152083"/>
                <a:gd name="connsiteY12" fmla="*/ 41832 h 163470"/>
                <a:gd name="connsiteX13" fmla="*/ 108033 w 152083"/>
                <a:gd name="connsiteY13" fmla="*/ 78 h 163470"/>
                <a:gd name="connsiteX14" fmla="*/ 72859 w 152083"/>
                <a:gd name="connsiteY14" fmla="*/ 13743 h 163470"/>
                <a:gd name="connsiteX15" fmla="*/ 43758 w 152083"/>
                <a:gd name="connsiteY15" fmla="*/ 78 h 163470"/>
                <a:gd name="connsiteX16" fmla="*/ 21743 w 152083"/>
                <a:gd name="connsiteY16" fmla="*/ 14502 h 163470"/>
                <a:gd name="connsiteX17" fmla="*/ 12127 w 152083"/>
                <a:gd name="connsiteY17" fmla="*/ 39554 h 163470"/>
                <a:gd name="connsiteX18" fmla="*/ 18200 w 152083"/>
                <a:gd name="connsiteY18" fmla="*/ 43097 h 163470"/>
                <a:gd name="connsiteX19" fmla="*/ 23261 w 152083"/>
                <a:gd name="connsiteY19" fmla="*/ 41832 h 163470"/>
                <a:gd name="connsiteX20" fmla="*/ 25286 w 152083"/>
                <a:gd name="connsiteY20" fmla="*/ 34493 h 163470"/>
                <a:gd name="connsiteX21" fmla="*/ 42493 w 152083"/>
                <a:gd name="connsiteY21" fmla="*/ 9188 h 163470"/>
                <a:gd name="connsiteX22" fmla="*/ 48313 w 152083"/>
                <a:gd name="connsiteY22" fmla="*/ 18551 h 163470"/>
                <a:gd name="connsiteX23" fmla="*/ 46795 w 152083"/>
                <a:gd name="connsiteY23" fmla="*/ 29432 h 163470"/>
                <a:gd name="connsiteX24" fmla="*/ 17188 w 152083"/>
                <a:gd name="connsiteY24" fmla="*/ 147101 h 163470"/>
                <a:gd name="connsiteX25" fmla="*/ 75390 w 152083"/>
                <a:gd name="connsiteY25" fmla="*/ 25636 h 163470"/>
                <a:gd name="connsiteX26" fmla="*/ 106768 w 152083"/>
                <a:gd name="connsiteY26" fmla="*/ 9188 h 163470"/>
                <a:gd name="connsiteX27" fmla="*/ 123723 w 152083"/>
                <a:gd name="connsiteY27" fmla="*/ 28420 h 163470"/>
                <a:gd name="connsiteX28" fmla="*/ 111070 w 152083"/>
                <a:gd name="connsiteY28" fmla="*/ 82573 h 163470"/>
                <a:gd name="connsiteX29" fmla="*/ 80451 w 152083"/>
                <a:gd name="connsiteY29" fmla="*/ 107372 h 163470"/>
                <a:gd name="connsiteX30" fmla="*/ 59448 w 152083"/>
                <a:gd name="connsiteY30" fmla="*/ 92695 h 163470"/>
                <a:gd name="connsiteX31" fmla="*/ 59954 w 152083"/>
                <a:gd name="connsiteY31" fmla="*/ 89152 h 163470"/>
                <a:gd name="connsiteX32" fmla="*/ 75390 w 152083"/>
                <a:gd name="connsiteY32" fmla="*/ 25636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63470">
                  <a:moveTo>
                    <a:pt x="17188" y="147101"/>
                  </a:moveTo>
                  <a:cubicBezTo>
                    <a:pt x="16176" y="150644"/>
                    <a:pt x="15923" y="150897"/>
                    <a:pt x="15670" y="151150"/>
                  </a:cubicBezTo>
                  <a:cubicBezTo>
                    <a:pt x="14151" y="151656"/>
                    <a:pt x="11368" y="151656"/>
                    <a:pt x="9090" y="151656"/>
                  </a:cubicBezTo>
                  <a:cubicBezTo>
                    <a:pt x="4789" y="151656"/>
                    <a:pt x="234" y="151656"/>
                    <a:pt x="234" y="158741"/>
                  </a:cubicBezTo>
                  <a:cubicBezTo>
                    <a:pt x="234" y="161525"/>
                    <a:pt x="2258" y="163549"/>
                    <a:pt x="5042" y="163549"/>
                  </a:cubicBezTo>
                  <a:cubicBezTo>
                    <a:pt x="12380" y="163549"/>
                    <a:pt x="20731" y="162790"/>
                    <a:pt x="28322" y="162790"/>
                  </a:cubicBezTo>
                  <a:cubicBezTo>
                    <a:pt x="37179" y="162790"/>
                    <a:pt x="46795" y="163549"/>
                    <a:pt x="55399" y="163549"/>
                  </a:cubicBezTo>
                  <a:cubicBezTo>
                    <a:pt x="57170" y="163549"/>
                    <a:pt x="61978" y="163549"/>
                    <a:pt x="61978" y="156211"/>
                  </a:cubicBezTo>
                  <a:cubicBezTo>
                    <a:pt x="61978" y="151909"/>
                    <a:pt x="57929" y="151656"/>
                    <a:pt x="55399" y="151656"/>
                  </a:cubicBezTo>
                  <a:cubicBezTo>
                    <a:pt x="51856" y="151656"/>
                    <a:pt x="47807" y="151656"/>
                    <a:pt x="44518" y="151403"/>
                  </a:cubicBezTo>
                  <a:lnTo>
                    <a:pt x="55399" y="107372"/>
                  </a:lnTo>
                  <a:cubicBezTo>
                    <a:pt x="59195" y="110915"/>
                    <a:pt x="67545" y="116482"/>
                    <a:pt x="80957" y="116482"/>
                  </a:cubicBezTo>
                  <a:cubicBezTo>
                    <a:pt x="124988" y="116482"/>
                    <a:pt x="152317" y="76500"/>
                    <a:pt x="152317" y="41832"/>
                  </a:cubicBezTo>
                  <a:cubicBezTo>
                    <a:pt x="152317" y="10706"/>
                    <a:pt x="129037" y="78"/>
                    <a:pt x="108033" y="78"/>
                  </a:cubicBezTo>
                  <a:cubicBezTo>
                    <a:pt x="90067" y="78"/>
                    <a:pt x="76908" y="9947"/>
                    <a:pt x="72859" y="13743"/>
                  </a:cubicBezTo>
                  <a:cubicBezTo>
                    <a:pt x="63243" y="78"/>
                    <a:pt x="46542" y="78"/>
                    <a:pt x="43758" y="78"/>
                  </a:cubicBezTo>
                  <a:cubicBezTo>
                    <a:pt x="34396" y="78"/>
                    <a:pt x="27057" y="5392"/>
                    <a:pt x="21743" y="14502"/>
                  </a:cubicBezTo>
                  <a:cubicBezTo>
                    <a:pt x="15417" y="24624"/>
                    <a:pt x="12127" y="38289"/>
                    <a:pt x="12127" y="39554"/>
                  </a:cubicBezTo>
                  <a:cubicBezTo>
                    <a:pt x="12127" y="43097"/>
                    <a:pt x="15923" y="43097"/>
                    <a:pt x="18200" y="43097"/>
                  </a:cubicBezTo>
                  <a:cubicBezTo>
                    <a:pt x="20984" y="43097"/>
                    <a:pt x="21996" y="43097"/>
                    <a:pt x="23261" y="41832"/>
                  </a:cubicBezTo>
                  <a:cubicBezTo>
                    <a:pt x="23767" y="41326"/>
                    <a:pt x="23767" y="40819"/>
                    <a:pt x="25286" y="34493"/>
                  </a:cubicBezTo>
                  <a:cubicBezTo>
                    <a:pt x="30347" y="14249"/>
                    <a:pt x="36167" y="9188"/>
                    <a:pt x="42493" y="9188"/>
                  </a:cubicBezTo>
                  <a:cubicBezTo>
                    <a:pt x="45277" y="9188"/>
                    <a:pt x="48313" y="10200"/>
                    <a:pt x="48313" y="18551"/>
                  </a:cubicBezTo>
                  <a:cubicBezTo>
                    <a:pt x="48313" y="22347"/>
                    <a:pt x="47807" y="25889"/>
                    <a:pt x="46795" y="29432"/>
                  </a:cubicBezTo>
                  <a:lnTo>
                    <a:pt x="17188" y="147101"/>
                  </a:lnTo>
                  <a:close/>
                  <a:moveTo>
                    <a:pt x="75390" y="25636"/>
                  </a:moveTo>
                  <a:cubicBezTo>
                    <a:pt x="82728" y="17033"/>
                    <a:pt x="94622" y="9188"/>
                    <a:pt x="106768" y="9188"/>
                  </a:cubicBezTo>
                  <a:cubicBezTo>
                    <a:pt x="122457" y="9188"/>
                    <a:pt x="123723" y="22853"/>
                    <a:pt x="123723" y="28420"/>
                  </a:cubicBezTo>
                  <a:cubicBezTo>
                    <a:pt x="123723" y="41579"/>
                    <a:pt x="115119" y="72704"/>
                    <a:pt x="111070" y="82573"/>
                  </a:cubicBezTo>
                  <a:cubicBezTo>
                    <a:pt x="103225" y="101046"/>
                    <a:pt x="90826" y="107372"/>
                    <a:pt x="80451" y="107372"/>
                  </a:cubicBezTo>
                  <a:cubicBezTo>
                    <a:pt x="65521" y="107372"/>
                    <a:pt x="59448" y="95478"/>
                    <a:pt x="59448" y="92695"/>
                  </a:cubicBezTo>
                  <a:lnTo>
                    <a:pt x="59954" y="89152"/>
                  </a:lnTo>
                  <a:lnTo>
                    <a:pt x="75390" y="25636"/>
                  </a:lnTo>
                  <a:close/>
                </a:path>
              </a:pathLst>
            </a:custGeom>
            <a:solidFill>
              <a:srgbClr val="000000"/>
            </a:solidFill>
            <a:ln w="25383"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4F6ED5B8-0F24-0691-8952-F74250C4F306}"/>
                </a:ext>
              </a:extLst>
            </p:cNvPr>
            <p:cNvSpPr/>
            <p:nvPr>
              <p:custDataLst>
                <p:tags r:id="rId15"/>
              </p:custDataLst>
            </p:nvPr>
          </p:nvSpPr>
          <p:spPr>
            <a:xfrm>
              <a:off x="8636553" y="4446792"/>
              <a:ext cx="78293" cy="117618"/>
            </a:xfrm>
            <a:custGeom>
              <a:avLst/>
              <a:gdLst>
                <a:gd name="connsiteX0" fmla="*/ 78534 w 78293"/>
                <a:gd name="connsiteY0" fmla="*/ 85459 h 117618"/>
                <a:gd name="connsiteX1" fmla="*/ 72511 w 78293"/>
                <a:gd name="connsiteY1" fmla="*/ 85459 h 117618"/>
                <a:gd name="connsiteX2" fmla="*/ 67905 w 78293"/>
                <a:gd name="connsiteY2" fmla="*/ 101578 h 117618"/>
                <a:gd name="connsiteX3" fmla="*/ 50369 w 78293"/>
                <a:gd name="connsiteY3" fmla="*/ 102641 h 117618"/>
                <a:gd name="connsiteX4" fmla="*/ 17776 w 78293"/>
                <a:gd name="connsiteY4" fmla="*/ 102641 h 117618"/>
                <a:gd name="connsiteX5" fmla="*/ 53203 w 78293"/>
                <a:gd name="connsiteY5" fmla="*/ 72882 h 117618"/>
                <a:gd name="connsiteX6" fmla="*/ 78534 w 78293"/>
                <a:gd name="connsiteY6" fmla="*/ 34621 h 117618"/>
                <a:gd name="connsiteX7" fmla="*/ 37084 w 78293"/>
                <a:gd name="connsiteY7" fmla="*/ 80 h 117618"/>
                <a:gd name="connsiteX8" fmla="*/ 240 w 78293"/>
                <a:gd name="connsiteY8" fmla="*/ 31787 h 117618"/>
                <a:gd name="connsiteX9" fmla="*/ 9628 w 78293"/>
                <a:gd name="connsiteY9" fmla="*/ 41707 h 117618"/>
                <a:gd name="connsiteX10" fmla="*/ 19016 w 78293"/>
                <a:gd name="connsiteY10" fmla="*/ 32318 h 117618"/>
                <a:gd name="connsiteX11" fmla="*/ 8565 w 78293"/>
                <a:gd name="connsiteY11" fmla="*/ 22930 h 117618"/>
                <a:gd name="connsiteX12" fmla="*/ 34427 w 78293"/>
                <a:gd name="connsiteY12" fmla="*/ 6457 h 117618"/>
                <a:gd name="connsiteX13" fmla="*/ 61351 w 78293"/>
                <a:gd name="connsiteY13" fmla="*/ 34621 h 117618"/>
                <a:gd name="connsiteX14" fmla="*/ 44701 w 78293"/>
                <a:gd name="connsiteY14" fmla="*/ 68631 h 117618"/>
                <a:gd name="connsiteX15" fmla="*/ 2011 w 78293"/>
                <a:gd name="connsiteY15" fmla="*/ 110790 h 117618"/>
                <a:gd name="connsiteX16" fmla="*/ 240 w 78293"/>
                <a:gd name="connsiteY16" fmla="*/ 117698 h 117618"/>
                <a:gd name="connsiteX17" fmla="*/ 73220 w 78293"/>
                <a:gd name="connsiteY17" fmla="*/ 117698 h 117618"/>
                <a:gd name="connsiteX18" fmla="*/ 78534 w 78293"/>
                <a:gd name="connsiteY18" fmla="*/ 8545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534" y="85459"/>
                  </a:moveTo>
                  <a:lnTo>
                    <a:pt x="72511" y="85459"/>
                  </a:lnTo>
                  <a:cubicBezTo>
                    <a:pt x="71980" y="89356"/>
                    <a:pt x="70208" y="99807"/>
                    <a:pt x="67905" y="101578"/>
                  </a:cubicBezTo>
                  <a:cubicBezTo>
                    <a:pt x="66488" y="102641"/>
                    <a:pt x="52849" y="102641"/>
                    <a:pt x="50369" y="102641"/>
                  </a:cubicBezTo>
                  <a:lnTo>
                    <a:pt x="17776" y="102641"/>
                  </a:lnTo>
                  <a:cubicBezTo>
                    <a:pt x="36375" y="86168"/>
                    <a:pt x="42575" y="81208"/>
                    <a:pt x="53203" y="72882"/>
                  </a:cubicBezTo>
                  <a:cubicBezTo>
                    <a:pt x="66311" y="62431"/>
                    <a:pt x="78534" y="51449"/>
                    <a:pt x="78534" y="34621"/>
                  </a:cubicBezTo>
                  <a:cubicBezTo>
                    <a:pt x="78534" y="13188"/>
                    <a:pt x="59757" y="80"/>
                    <a:pt x="37084" y="80"/>
                  </a:cubicBezTo>
                  <a:cubicBezTo>
                    <a:pt x="15119" y="80"/>
                    <a:pt x="240" y="15491"/>
                    <a:pt x="240" y="31787"/>
                  </a:cubicBezTo>
                  <a:cubicBezTo>
                    <a:pt x="240" y="40821"/>
                    <a:pt x="7856" y="41707"/>
                    <a:pt x="9628" y="41707"/>
                  </a:cubicBezTo>
                  <a:cubicBezTo>
                    <a:pt x="13879" y="41707"/>
                    <a:pt x="19016" y="38695"/>
                    <a:pt x="19016" y="32318"/>
                  </a:cubicBezTo>
                  <a:cubicBezTo>
                    <a:pt x="19016" y="29130"/>
                    <a:pt x="17776" y="22930"/>
                    <a:pt x="8565" y="22930"/>
                  </a:cubicBezTo>
                  <a:cubicBezTo>
                    <a:pt x="14056" y="10354"/>
                    <a:pt x="26101" y="6457"/>
                    <a:pt x="34427" y="6457"/>
                  </a:cubicBezTo>
                  <a:cubicBezTo>
                    <a:pt x="52140" y="6457"/>
                    <a:pt x="61351" y="20273"/>
                    <a:pt x="61351" y="34621"/>
                  </a:cubicBezTo>
                  <a:cubicBezTo>
                    <a:pt x="61351" y="50032"/>
                    <a:pt x="50369" y="62254"/>
                    <a:pt x="44701" y="68631"/>
                  </a:cubicBezTo>
                  <a:lnTo>
                    <a:pt x="2011" y="110790"/>
                  </a:lnTo>
                  <a:cubicBezTo>
                    <a:pt x="240" y="112384"/>
                    <a:pt x="240" y="112738"/>
                    <a:pt x="240" y="117698"/>
                  </a:cubicBezTo>
                  <a:lnTo>
                    <a:pt x="73220" y="117698"/>
                  </a:lnTo>
                  <a:lnTo>
                    <a:pt x="78534" y="85459"/>
                  </a:lnTo>
                  <a:close/>
                </a:path>
              </a:pathLst>
            </a:custGeom>
            <a:solidFill>
              <a:srgbClr val="000000"/>
            </a:solidFill>
            <a:ln w="25383"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CBED91CA-42F1-1F07-B726-7436FB22EDE8}"/>
                </a:ext>
              </a:extLst>
            </p:cNvPr>
            <p:cNvSpPr/>
            <p:nvPr>
              <p:custDataLst>
                <p:tags r:id="rId16"/>
              </p:custDataLst>
            </p:nvPr>
          </p:nvSpPr>
          <p:spPr>
            <a:xfrm>
              <a:off x="8823376" y="4433583"/>
              <a:ext cx="168278" cy="59213"/>
            </a:xfrm>
            <a:custGeom>
              <a:avLst/>
              <a:gdLst>
                <a:gd name="connsiteX0" fmla="*/ 159922 w 168278"/>
                <a:gd name="connsiteY0" fmla="*/ 10200 h 59213"/>
                <a:gd name="connsiteX1" fmla="*/ 168526 w 168278"/>
                <a:gd name="connsiteY1" fmla="*/ 5139 h 59213"/>
                <a:gd name="connsiteX2" fmla="*/ 160175 w 168278"/>
                <a:gd name="connsiteY2" fmla="*/ 78 h 59213"/>
                <a:gd name="connsiteX3" fmla="*/ 8598 w 168278"/>
                <a:gd name="connsiteY3" fmla="*/ 78 h 59213"/>
                <a:gd name="connsiteX4" fmla="*/ 247 w 168278"/>
                <a:gd name="connsiteY4" fmla="*/ 5139 h 59213"/>
                <a:gd name="connsiteX5" fmla="*/ 8851 w 168278"/>
                <a:gd name="connsiteY5" fmla="*/ 10200 h 59213"/>
                <a:gd name="connsiteX6" fmla="*/ 159922 w 168278"/>
                <a:gd name="connsiteY6" fmla="*/ 10200 h 59213"/>
                <a:gd name="connsiteX7" fmla="*/ 160175 w 168278"/>
                <a:gd name="connsiteY7" fmla="*/ 59292 h 59213"/>
                <a:gd name="connsiteX8" fmla="*/ 168526 w 168278"/>
                <a:gd name="connsiteY8" fmla="*/ 54231 h 59213"/>
                <a:gd name="connsiteX9" fmla="*/ 159922 w 168278"/>
                <a:gd name="connsiteY9" fmla="*/ 49170 h 59213"/>
                <a:gd name="connsiteX10" fmla="*/ 8851 w 168278"/>
                <a:gd name="connsiteY10" fmla="*/ 49170 h 59213"/>
                <a:gd name="connsiteX11" fmla="*/ 247 w 168278"/>
                <a:gd name="connsiteY11" fmla="*/ 54231 h 59213"/>
                <a:gd name="connsiteX12" fmla="*/ 8598 w 168278"/>
                <a:gd name="connsiteY12" fmla="*/ 59292 h 59213"/>
                <a:gd name="connsiteX13" fmla="*/ 160175 w 168278"/>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22" y="10200"/>
                  </a:moveTo>
                  <a:cubicBezTo>
                    <a:pt x="163718" y="10200"/>
                    <a:pt x="168526" y="10200"/>
                    <a:pt x="168526" y="5139"/>
                  </a:cubicBezTo>
                  <a:cubicBezTo>
                    <a:pt x="168526" y="78"/>
                    <a:pt x="163718" y="78"/>
                    <a:pt x="160175" y="78"/>
                  </a:cubicBezTo>
                  <a:lnTo>
                    <a:pt x="8598" y="78"/>
                  </a:lnTo>
                  <a:cubicBezTo>
                    <a:pt x="5055" y="78"/>
                    <a:pt x="247" y="78"/>
                    <a:pt x="247" y="5139"/>
                  </a:cubicBezTo>
                  <a:cubicBezTo>
                    <a:pt x="247" y="10200"/>
                    <a:pt x="5055" y="10200"/>
                    <a:pt x="8851" y="10200"/>
                  </a:cubicBezTo>
                  <a:lnTo>
                    <a:pt x="159922" y="10200"/>
                  </a:lnTo>
                  <a:close/>
                  <a:moveTo>
                    <a:pt x="160175" y="59292"/>
                  </a:moveTo>
                  <a:cubicBezTo>
                    <a:pt x="163718" y="59292"/>
                    <a:pt x="168526" y="59292"/>
                    <a:pt x="168526" y="54231"/>
                  </a:cubicBezTo>
                  <a:cubicBezTo>
                    <a:pt x="168526" y="49170"/>
                    <a:pt x="163718" y="49170"/>
                    <a:pt x="159922" y="49170"/>
                  </a:cubicBezTo>
                  <a:lnTo>
                    <a:pt x="8851" y="49170"/>
                  </a:lnTo>
                  <a:cubicBezTo>
                    <a:pt x="5055" y="49170"/>
                    <a:pt x="247" y="49170"/>
                    <a:pt x="247" y="54231"/>
                  </a:cubicBezTo>
                  <a:cubicBezTo>
                    <a:pt x="247" y="59292"/>
                    <a:pt x="5055" y="59292"/>
                    <a:pt x="8598" y="59292"/>
                  </a:cubicBezTo>
                  <a:lnTo>
                    <a:pt x="160175" y="59292"/>
                  </a:lnTo>
                  <a:close/>
                </a:path>
              </a:pathLst>
            </a:custGeom>
            <a:solidFill>
              <a:srgbClr val="000000"/>
            </a:solidFill>
            <a:ln w="25383"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0ADC60D-1696-4806-434F-9BBA0485D2DD}"/>
                </a:ext>
              </a:extLst>
            </p:cNvPr>
            <p:cNvSpPr/>
            <p:nvPr>
              <p:custDataLst>
                <p:tags r:id="rId17"/>
              </p:custDataLst>
            </p:nvPr>
          </p:nvSpPr>
          <p:spPr>
            <a:xfrm>
              <a:off x="9089726" y="4348052"/>
              <a:ext cx="126272" cy="230276"/>
            </a:xfrm>
            <a:custGeom>
              <a:avLst/>
              <a:gdLst>
                <a:gd name="connsiteX0" fmla="*/ 79715 w 126272"/>
                <a:gd name="connsiteY0" fmla="*/ 77259 h 230276"/>
                <a:gd name="connsiteX1" fmla="*/ 101478 w 126272"/>
                <a:gd name="connsiteY1" fmla="*/ 77259 h 230276"/>
                <a:gd name="connsiteX2" fmla="*/ 109069 w 126272"/>
                <a:gd name="connsiteY2" fmla="*/ 72198 h 230276"/>
                <a:gd name="connsiteX3" fmla="*/ 102237 w 126272"/>
                <a:gd name="connsiteY3" fmla="*/ 69414 h 230276"/>
                <a:gd name="connsiteX4" fmla="*/ 81234 w 126272"/>
                <a:gd name="connsiteY4" fmla="*/ 69414 h 230276"/>
                <a:gd name="connsiteX5" fmla="*/ 86548 w 126272"/>
                <a:gd name="connsiteY5" fmla="*/ 40566 h 230276"/>
                <a:gd name="connsiteX6" fmla="*/ 92621 w 126272"/>
                <a:gd name="connsiteY6" fmla="*/ 14249 h 230276"/>
                <a:gd name="connsiteX7" fmla="*/ 104514 w 126272"/>
                <a:gd name="connsiteY7" fmla="*/ 5645 h 230276"/>
                <a:gd name="connsiteX8" fmla="*/ 116914 w 126272"/>
                <a:gd name="connsiteY8" fmla="*/ 10200 h 230276"/>
                <a:gd name="connsiteX9" fmla="*/ 103249 w 126272"/>
                <a:gd name="connsiteY9" fmla="*/ 23865 h 230276"/>
                <a:gd name="connsiteX10" fmla="*/ 112612 w 126272"/>
                <a:gd name="connsiteY10" fmla="*/ 32722 h 230276"/>
                <a:gd name="connsiteX11" fmla="*/ 126530 w 126272"/>
                <a:gd name="connsiteY11" fmla="*/ 17539 h 230276"/>
                <a:gd name="connsiteX12" fmla="*/ 104514 w 126272"/>
                <a:gd name="connsiteY12" fmla="*/ 78 h 230276"/>
                <a:gd name="connsiteX13" fmla="*/ 72377 w 126272"/>
                <a:gd name="connsiteY13" fmla="*/ 29685 h 230276"/>
                <a:gd name="connsiteX14" fmla="*/ 64026 w 126272"/>
                <a:gd name="connsiteY14" fmla="*/ 69414 h 230276"/>
                <a:gd name="connsiteX15" fmla="*/ 46566 w 126272"/>
                <a:gd name="connsiteY15" fmla="*/ 69414 h 230276"/>
                <a:gd name="connsiteX16" fmla="*/ 38974 w 126272"/>
                <a:gd name="connsiteY16" fmla="*/ 74222 h 230276"/>
                <a:gd name="connsiteX17" fmla="*/ 46060 w 126272"/>
                <a:gd name="connsiteY17" fmla="*/ 77259 h 230276"/>
                <a:gd name="connsiteX18" fmla="*/ 62761 w 126272"/>
                <a:gd name="connsiteY18" fmla="*/ 77259 h 230276"/>
                <a:gd name="connsiteX19" fmla="*/ 43782 w 126272"/>
                <a:gd name="connsiteY19" fmla="*/ 177214 h 230276"/>
                <a:gd name="connsiteX20" fmla="*/ 21767 w 126272"/>
                <a:gd name="connsiteY20" fmla="*/ 224788 h 230276"/>
                <a:gd name="connsiteX21" fmla="*/ 9620 w 126272"/>
                <a:gd name="connsiteY21" fmla="*/ 220233 h 230276"/>
                <a:gd name="connsiteX22" fmla="*/ 23538 w 126272"/>
                <a:gd name="connsiteY22" fmla="*/ 206568 h 230276"/>
                <a:gd name="connsiteX23" fmla="*/ 14175 w 126272"/>
                <a:gd name="connsiteY23" fmla="*/ 197711 h 230276"/>
                <a:gd name="connsiteX24" fmla="*/ 257 w 126272"/>
                <a:gd name="connsiteY24" fmla="*/ 212894 h 230276"/>
                <a:gd name="connsiteX25" fmla="*/ 21767 w 126272"/>
                <a:gd name="connsiteY25" fmla="*/ 230355 h 230276"/>
                <a:gd name="connsiteX26" fmla="*/ 50361 w 126272"/>
                <a:gd name="connsiteY26" fmla="*/ 205809 h 230276"/>
                <a:gd name="connsiteX27" fmla="*/ 64532 w 126272"/>
                <a:gd name="connsiteY27" fmla="*/ 157476 h 230276"/>
                <a:gd name="connsiteX28" fmla="*/ 79715 w 126272"/>
                <a:gd name="connsiteY28" fmla="*/ 77259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715" y="77259"/>
                  </a:moveTo>
                  <a:lnTo>
                    <a:pt x="101478" y="77259"/>
                  </a:lnTo>
                  <a:cubicBezTo>
                    <a:pt x="106539" y="77259"/>
                    <a:pt x="109069" y="77259"/>
                    <a:pt x="109069" y="72198"/>
                  </a:cubicBezTo>
                  <a:cubicBezTo>
                    <a:pt x="109069" y="69414"/>
                    <a:pt x="106539" y="69414"/>
                    <a:pt x="102237" y="69414"/>
                  </a:cubicBezTo>
                  <a:lnTo>
                    <a:pt x="81234" y="69414"/>
                  </a:lnTo>
                  <a:lnTo>
                    <a:pt x="86548" y="40566"/>
                  </a:lnTo>
                  <a:cubicBezTo>
                    <a:pt x="87560" y="35252"/>
                    <a:pt x="91103" y="17286"/>
                    <a:pt x="92621" y="14249"/>
                  </a:cubicBezTo>
                  <a:cubicBezTo>
                    <a:pt x="94898" y="9441"/>
                    <a:pt x="99200" y="5645"/>
                    <a:pt x="104514" y="5645"/>
                  </a:cubicBezTo>
                  <a:cubicBezTo>
                    <a:pt x="105527" y="5645"/>
                    <a:pt x="112106" y="5645"/>
                    <a:pt x="116914" y="10200"/>
                  </a:cubicBezTo>
                  <a:cubicBezTo>
                    <a:pt x="105780" y="11212"/>
                    <a:pt x="103249" y="20069"/>
                    <a:pt x="103249" y="23865"/>
                  </a:cubicBezTo>
                  <a:cubicBezTo>
                    <a:pt x="103249" y="29685"/>
                    <a:pt x="107804" y="32722"/>
                    <a:pt x="112612" y="32722"/>
                  </a:cubicBezTo>
                  <a:cubicBezTo>
                    <a:pt x="119191" y="32722"/>
                    <a:pt x="126530" y="27155"/>
                    <a:pt x="126530" y="17539"/>
                  </a:cubicBezTo>
                  <a:cubicBezTo>
                    <a:pt x="126530" y="5898"/>
                    <a:pt x="114889" y="78"/>
                    <a:pt x="104514" y="78"/>
                  </a:cubicBezTo>
                  <a:cubicBezTo>
                    <a:pt x="95911" y="78"/>
                    <a:pt x="79968" y="4633"/>
                    <a:pt x="72377" y="29685"/>
                  </a:cubicBezTo>
                  <a:cubicBezTo>
                    <a:pt x="70859" y="34999"/>
                    <a:pt x="70099" y="37530"/>
                    <a:pt x="64026" y="69414"/>
                  </a:cubicBezTo>
                  <a:lnTo>
                    <a:pt x="46566" y="69414"/>
                  </a:lnTo>
                  <a:cubicBezTo>
                    <a:pt x="41758" y="69414"/>
                    <a:pt x="38974" y="69414"/>
                    <a:pt x="38974" y="74222"/>
                  </a:cubicBezTo>
                  <a:cubicBezTo>
                    <a:pt x="38974" y="77259"/>
                    <a:pt x="41252" y="77259"/>
                    <a:pt x="46060" y="77259"/>
                  </a:cubicBezTo>
                  <a:lnTo>
                    <a:pt x="62761" y="77259"/>
                  </a:lnTo>
                  <a:lnTo>
                    <a:pt x="43782" y="177214"/>
                  </a:lnTo>
                  <a:cubicBezTo>
                    <a:pt x="39227" y="201760"/>
                    <a:pt x="34925" y="224788"/>
                    <a:pt x="21767" y="224788"/>
                  </a:cubicBezTo>
                  <a:cubicBezTo>
                    <a:pt x="20754" y="224788"/>
                    <a:pt x="14428" y="224788"/>
                    <a:pt x="9620" y="220233"/>
                  </a:cubicBezTo>
                  <a:cubicBezTo>
                    <a:pt x="21261" y="219473"/>
                    <a:pt x="23538" y="210364"/>
                    <a:pt x="23538" y="206568"/>
                  </a:cubicBezTo>
                  <a:cubicBezTo>
                    <a:pt x="23538" y="200748"/>
                    <a:pt x="18983" y="197711"/>
                    <a:pt x="14175" y="197711"/>
                  </a:cubicBezTo>
                  <a:cubicBezTo>
                    <a:pt x="7596" y="197711"/>
                    <a:pt x="257" y="203278"/>
                    <a:pt x="257" y="212894"/>
                  </a:cubicBezTo>
                  <a:cubicBezTo>
                    <a:pt x="257" y="224281"/>
                    <a:pt x="11392" y="230355"/>
                    <a:pt x="21767" y="230355"/>
                  </a:cubicBezTo>
                  <a:cubicBezTo>
                    <a:pt x="35684" y="230355"/>
                    <a:pt x="45807" y="215425"/>
                    <a:pt x="50361" y="205809"/>
                  </a:cubicBezTo>
                  <a:cubicBezTo>
                    <a:pt x="58459" y="189867"/>
                    <a:pt x="64279" y="159247"/>
                    <a:pt x="64532" y="157476"/>
                  </a:cubicBezTo>
                  <a:lnTo>
                    <a:pt x="79715" y="77259"/>
                  </a:lnTo>
                  <a:close/>
                </a:path>
              </a:pathLst>
            </a:custGeom>
            <a:solidFill>
              <a:srgbClr val="000000"/>
            </a:solidFill>
            <a:ln w="25383"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F7793F8-E33B-11C9-1749-99A3D2B17578}"/>
                </a:ext>
              </a:extLst>
            </p:cNvPr>
            <p:cNvSpPr/>
            <p:nvPr>
              <p:custDataLst>
                <p:tags r:id="rId18"/>
              </p:custDataLst>
            </p:nvPr>
          </p:nvSpPr>
          <p:spPr>
            <a:xfrm>
              <a:off x="9322251" y="4159526"/>
              <a:ext cx="124501" cy="607069"/>
            </a:xfrm>
            <a:custGeom>
              <a:avLst/>
              <a:gdLst>
                <a:gd name="connsiteX0" fmla="*/ 124766 w 124501"/>
                <a:gd name="connsiteY0" fmla="*/ 604603 h 607069"/>
                <a:gd name="connsiteX1" fmla="*/ 123754 w 124501"/>
                <a:gd name="connsiteY1" fmla="*/ 602326 h 607069"/>
                <a:gd name="connsiteX2" fmla="*/ 80482 w 124501"/>
                <a:gd name="connsiteY2" fmla="*/ 548679 h 607069"/>
                <a:gd name="connsiteX3" fmla="*/ 21268 w 124501"/>
                <a:gd name="connsiteY3" fmla="*/ 303725 h 607069"/>
                <a:gd name="connsiteX4" fmla="*/ 72131 w 124501"/>
                <a:gd name="connsiteY4" fmla="*/ 72437 h 607069"/>
                <a:gd name="connsiteX5" fmla="*/ 124007 w 124501"/>
                <a:gd name="connsiteY5" fmla="*/ 4619 h 607069"/>
                <a:gd name="connsiteX6" fmla="*/ 124766 w 124501"/>
                <a:gd name="connsiteY6" fmla="*/ 2595 h 607069"/>
                <a:gd name="connsiteX7" fmla="*/ 119452 w 124501"/>
                <a:gd name="connsiteY7" fmla="*/ 64 h 607069"/>
                <a:gd name="connsiteX8" fmla="*/ 111607 w 124501"/>
                <a:gd name="connsiteY8" fmla="*/ 3860 h 607069"/>
                <a:gd name="connsiteX9" fmla="*/ 265 w 124501"/>
                <a:gd name="connsiteY9" fmla="*/ 303472 h 607069"/>
                <a:gd name="connsiteX10" fmla="*/ 87315 w 124501"/>
                <a:gd name="connsiteY10" fmla="*/ 578792 h 607069"/>
                <a:gd name="connsiteX11" fmla="*/ 112367 w 124501"/>
                <a:gd name="connsiteY11" fmla="*/ 604097 h 607069"/>
                <a:gd name="connsiteX12" fmla="*/ 119452 w 124501"/>
                <a:gd name="connsiteY12" fmla="*/ 607134 h 607069"/>
                <a:gd name="connsiteX13" fmla="*/ 124766 w 124501"/>
                <a:gd name="connsiteY13" fmla="*/ 604603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501" h="607069">
                  <a:moveTo>
                    <a:pt x="124766" y="604603"/>
                  </a:moveTo>
                  <a:cubicBezTo>
                    <a:pt x="124766" y="603591"/>
                    <a:pt x="124260" y="603085"/>
                    <a:pt x="123754" y="602326"/>
                  </a:cubicBezTo>
                  <a:cubicBezTo>
                    <a:pt x="114391" y="592963"/>
                    <a:pt x="97437" y="576008"/>
                    <a:pt x="80482" y="548679"/>
                  </a:cubicBezTo>
                  <a:cubicBezTo>
                    <a:pt x="39741" y="483392"/>
                    <a:pt x="21268" y="401150"/>
                    <a:pt x="21268" y="303725"/>
                  </a:cubicBezTo>
                  <a:cubicBezTo>
                    <a:pt x="21268" y="235655"/>
                    <a:pt x="30378" y="147846"/>
                    <a:pt x="72131" y="72437"/>
                  </a:cubicBezTo>
                  <a:cubicBezTo>
                    <a:pt x="92122" y="36504"/>
                    <a:pt x="112873" y="15753"/>
                    <a:pt x="124007" y="4619"/>
                  </a:cubicBezTo>
                  <a:cubicBezTo>
                    <a:pt x="124766" y="3860"/>
                    <a:pt x="124766" y="3354"/>
                    <a:pt x="124766" y="2595"/>
                  </a:cubicBezTo>
                  <a:cubicBezTo>
                    <a:pt x="124766" y="64"/>
                    <a:pt x="122995" y="64"/>
                    <a:pt x="119452" y="64"/>
                  </a:cubicBezTo>
                  <a:cubicBezTo>
                    <a:pt x="115909" y="64"/>
                    <a:pt x="115403" y="64"/>
                    <a:pt x="111607" y="3860"/>
                  </a:cubicBezTo>
                  <a:cubicBezTo>
                    <a:pt x="26835" y="81041"/>
                    <a:pt x="265" y="196938"/>
                    <a:pt x="265" y="303472"/>
                  </a:cubicBezTo>
                  <a:cubicBezTo>
                    <a:pt x="265" y="402921"/>
                    <a:pt x="23040" y="503130"/>
                    <a:pt x="87315" y="578792"/>
                  </a:cubicBezTo>
                  <a:cubicBezTo>
                    <a:pt x="92376" y="584612"/>
                    <a:pt x="101991" y="594987"/>
                    <a:pt x="112367" y="604097"/>
                  </a:cubicBezTo>
                  <a:cubicBezTo>
                    <a:pt x="115403" y="607134"/>
                    <a:pt x="115909" y="607134"/>
                    <a:pt x="119452" y="607134"/>
                  </a:cubicBezTo>
                  <a:cubicBezTo>
                    <a:pt x="122995" y="607134"/>
                    <a:pt x="124766" y="607134"/>
                    <a:pt x="124766" y="604603"/>
                  </a:cubicBezTo>
                  <a:close/>
                </a:path>
              </a:pathLst>
            </a:custGeom>
            <a:solidFill>
              <a:srgbClr val="000000"/>
            </a:solidFill>
            <a:ln w="25383"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7D3B29FE-AF09-F33A-8ED5-DA1001F01980}"/>
                </a:ext>
              </a:extLst>
            </p:cNvPr>
            <p:cNvSpPr/>
            <p:nvPr>
              <p:custDataLst>
                <p:tags r:id="rId19"/>
              </p:custDataLst>
            </p:nvPr>
          </p:nvSpPr>
          <p:spPr>
            <a:xfrm>
              <a:off x="9472340" y="4352860"/>
              <a:ext cx="288984" cy="177894"/>
            </a:xfrm>
            <a:custGeom>
              <a:avLst/>
              <a:gdLst>
                <a:gd name="connsiteX0" fmla="*/ 259650 w 288984"/>
                <a:gd name="connsiteY0" fmla="*/ 21588 h 177894"/>
                <a:gd name="connsiteX1" fmla="*/ 281665 w 288984"/>
                <a:gd name="connsiteY1" fmla="*/ 11972 h 177894"/>
                <a:gd name="connsiteX2" fmla="*/ 289257 w 288984"/>
                <a:gd name="connsiteY2" fmla="*/ 4633 h 177894"/>
                <a:gd name="connsiteX3" fmla="*/ 284702 w 288984"/>
                <a:gd name="connsiteY3" fmla="*/ 78 h 177894"/>
                <a:gd name="connsiteX4" fmla="*/ 263192 w 288984"/>
                <a:gd name="connsiteY4" fmla="*/ 837 h 177894"/>
                <a:gd name="connsiteX5" fmla="*/ 234091 w 288984"/>
                <a:gd name="connsiteY5" fmla="*/ 78 h 177894"/>
                <a:gd name="connsiteX6" fmla="*/ 227259 w 288984"/>
                <a:gd name="connsiteY6" fmla="*/ 7417 h 177894"/>
                <a:gd name="connsiteX7" fmla="*/ 233585 w 288984"/>
                <a:gd name="connsiteY7" fmla="*/ 11972 h 177894"/>
                <a:gd name="connsiteX8" fmla="*/ 251299 w 288984"/>
                <a:gd name="connsiteY8" fmla="*/ 14755 h 177894"/>
                <a:gd name="connsiteX9" fmla="*/ 178167 w 288984"/>
                <a:gd name="connsiteY9" fmla="*/ 130400 h 177894"/>
                <a:gd name="connsiteX10" fmla="*/ 162984 w 288984"/>
                <a:gd name="connsiteY10" fmla="*/ 13237 h 177894"/>
                <a:gd name="connsiteX11" fmla="*/ 179432 w 288984"/>
                <a:gd name="connsiteY11" fmla="*/ 11972 h 177894"/>
                <a:gd name="connsiteX12" fmla="*/ 188795 w 288984"/>
                <a:gd name="connsiteY12" fmla="*/ 4633 h 177894"/>
                <a:gd name="connsiteX13" fmla="*/ 183481 w 288984"/>
                <a:gd name="connsiteY13" fmla="*/ 78 h 177894"/>
                <a:gd name="connsiteX14" fmla="*/ 146283 w 288984"/>
                <a:gd name="connsiteY14" fmla="*/ 837 h 177894"/>
                <a:gd name="connsiteX15" fmla="*/ 130087 w 288984"/>
                <a:gd name="connsiteY15" fmla="*/ 584 h 177894"/>
                <a:gd name="connsiteX16" fmla="*/ 113133 w 288984"/>
                <a:gd name="connsiteY16" fmla="*/ 78 h 177894"/>
                <a:gd name="connsiteX17" fmla="*/ 106301 w 288984"/>
                <a:gd name="connsiteY17" fmla="*/ 7417 h 177894"/>
                <a:gd name="connsiteX18" fmla="*/ 114651 w 288984"/>
                <a:gd name="connsiteY18" fmla="*/ 11972 h 177894"/>
                <a:gd name="connsiteX19" fmla="*/ 126798 w 288984"/>
                <a:gd name="connsiteY19" fmla="*/ 12478 h 177894"/>
                <a:gd name="connsiteX20" fmla="*/ 130087 w 288984"/>
                <a:gd name="connsiteY20" fmla="*/ 37783 h 177894"/>
                <a:gd name="connsiteX21" fmla="*/ 128063 w 288984"/>
                <a:gd name="connsiteY21" fmla="*/ 41832 h 177894"/>
                <a:gd name="connsiteX22" fmla="*/ 72139 w 288984"/>
                <a:gd name="connsiteY22" fmla="*/ 130400 h 177894"/>
                <a:gd name="connsiteX23" fmla="*/ 56956 w 288984"/>
                <a:gd name="connsiteY23" fmla="*/ 13237 h 177894"/>
                <a:gd name="connsiteX24" fmla="*/ 73404 w 288984"/>
                <a:gd name="connsiteY24" fmla="*/ 11972 h 177894"/>
                <a:gd name="connsiteX25" fmla="*/ 80743 w 288984"/>
                <a:gd name="connsiteY25" fmla="*/ 10453 h 177894"/>
                <a:gd name="connsiteX26" fmla="*/ 82767 w 288984"/>
                <a:gd name="connsiteY26" fmla="*/ 4633 h 177894"/>
                <a:gd name="connsiteX27" fmla="*/ 77453 w 288984"/>
                <a:gd name="connsiteY27" fmla="*/ 78 h 177894"/>
                <a:gd name="connsiteX28" fmla="*/ 40001 w 288984"/>
                <a:gd name="connsiteY28" fmla="*/ 837 h 177894"/>
                <a:gd name="connsiteX29" fmla="*/ 23806 w 288984"/>
                <a:gd name="connsiteY29" fmla="*/ 584 h 177894"/>
                <a:gd name="connsiteX30" fmla="*/ 7105 w 288984"/>
                <a:gd name="connsiteY30" fmla="*/ 78 h 177894"/>
                <a:gd name="connsiteX31" fmla="*/ 272 w 288984"/>
                <a:gd name="connsiteY31" fmla="*/ 7417 h 177894"/>
                <a:gd name="connsiteX32" fmla="*/ 8623 w 288984"/>
                <a:gd name="connsiteY32" fmla="*/ 11972 h 177894"/>
                <a:gd name="connsiteX33" fmla="*/ 20769 w 288984"/>
                <a:gd name="connsiteY33" fmla="*/ 12478 h 177894"/>
                <a:gd name="connsiteX34" fmla="*/ 41267 w 288984"/>
                <a:gd name="connsiteY34" fmla="*/ 170382 h 177894"/>
                <a:gd name="connsiteX35" fmla="*/ 48605 w 288984"/>
                <a:gd name="connsiteY35" fmla="*/ 177973 h 177894"/>
                <a:gd name="connsiteX36" fmla="*/ 59233 w 288984"/>
                <a:gd name="connsiteY36" fmla="*/ 171394 h 177894"/>
                <a:gd name="connsiteX37" fmla="*/ 132365 w 288984"/>
                <a:gd name="connsiteY37" fmla="*/ 55243 h 177894"/>
                <a:gd name="connsiteX38" fmla="*/ 147295 w 288984"/>
                <a:gd name="connsiteY38" fmla="*/ 170382 h 177894"/>
                <a:gd name="connsiteX39" fmla="*/ 154886 w 288984"/>
                <a:gd name="connsiteY39" fmla="*/ 177973 h 177894"/>
                <a:gd name="connsiteX40" fmla="*/ 165262 w 288984"/>
                <a:gd name="connsiteY40" fmla="*/ 171394 h 177894"/>
                <a:gd name="connsiteX41" fmla="*/ 259650 w 288984"/>
                <a:gd name="connsiteY41" fmla="*/ 21588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50" y="21588"/>
                  </a:moveTo>
                  <a:cubicBezTo>
                    <a:pt x="262686" y="16780"/>
                    <a:pt x="265723" y="12225"/>
                    <a:pt x="281665" y="11972"/>
                  </a:cubicBezTo>
                  <a:cubicBezTo>
                    <a:pt x="284702" y="11972"/>
                    <a:pt x="289257" y="11972"/>
                    <a:pt x="289257" y="4633"/>
                  </a:cubicBezTo>
                  <a:cubicBezTo>
                    <a:pt x="289257" y="2356"/>
                    <a:pt x="287232" y="78"/>
                    <a:pt x="284702" y="78"/>
                  </a:cubicBezTo>
                  <a:cubicBezTo>
                    <a:pt x="277869" y="78"/>
                    <a:pt x="270278" y="837"/>
                    <a:pt x="263192" y="837"/>
                  </a:cubicBezTo>
                  <a:cubicBezTo>
                    <a:pt x="253576" y="837"/>
                    <a:pt x="243454" y="78"/>
                    <a:pt x="234091" y="78"/>
                  </a:cubicBezTo>
                  <a:cubicBezTo>
                    <a:pt x="232067" y="78"/>
                    <a:pt x="227259" y="78"/>
                    <a:pt x="227259" y="7417"/>
                  </a:cubicBezTo>
                  <a:cubicBezTo>
                    <a:pt x="227259" y="11972"/>
                    <a:pt x="231814" y="11972"/>
                    <a:pt x="233585" y="11972"/>
                  </a:cubicBezTo>
                  <a:cubicBezTo>
                    <a:pt x="234598" y="11972"/>
                    <a:pt x="244720" y="11972"/>
                    <a:pt x="251299" y="14755"/>
                  </a:cubicBezTo>
                  <a:lnTo>
                    <a:pt x="178167" y="130400"/>
                  </a:lnTo>
                  <a:lnTo>
                    <a:pt x="162984" y="13237"/>
                  </a:lnTo>
                  <a:cubicBezTo>
                    <a:pt x="167792" y="12225"/>
                    <a:pt x="175637" y="11972"/>
                    <a:pt x="179432" y="11972"/>
                  </a:cubicBezTo>
                  <a:cubicBezTo>
                    <a:pt x="184746" y="11972"/>
                    <a:pt x="188795" y="11972"/>
                    <a:pt x="188795" y="4633"/>
                  </a:cubicBezTo>
                  <a:cubicBezTo>
                    <a:pt x="188795" y="4380"/>
                    <a:pt x="188795" y="78"/>
                    <a:pt x="183481" y="78"/>
                  </a:cubicBezTo>
                  <a:cubicBezTo>
                    <a:pt x="175131" y="78"/>
                    <a:pt x="154633" y="837"/>
                    <a:pt x="146283" y="837"/>
                  </a:cubicBezTo>
                  <a:cubicBezTo>
                    <a:pt x="140969" y="837"/>
                    <a:pt x="135402" y="584"/>
                    <a:pt x="130087" y="584"/>
                  </a:cubicBezTo>
                  <a:cubicBezTo>
                    <a:pt x="122749" y="584"/>
                    <a:pt x="113639" y="78"/>
                    <a:pt x="113133" y="78"/>
                  </a:cubicBezTo>
                  <a:cubicBezTo>
                    <a:pt x="111362" y="78"/>
                    <a:pt x="106301" y="78"/>
                    <a:pt x="106301" y="7417"/>
                  </a:cubicBezTo>
                  <a:cubicBezTo>
                    <a:pt x="106301" y="11972"/>
                    <a:pt x="110603" y="11972"/>
                    <a:pt x="114651" y="11972"/>
                  </a:cubicBezTo>
                  <a:cubicBezTo>
                    <a:pt x="118447" y="11972"/>
                    <a:pt x="123508" y="12225"/>
                    <a:pt x="126798" y="12478"/>
                  </a:cubicBezTo>
                  <a:lnTo>
                    <a:pt x="130087" y="37783"/>
                  </a:lnTo>
                  <a:cubicBezTo>
                    <a:pt x="130087" y="38542"/>
                    <a:pt x="130087" y="39048"/>
                    <a:pt x="128063" y="41832"/>
                  </a:cubicBezTo>
                  <a:lnTo>
                    <a:pt x="72139" y="130400"/>
                  </a:lnTo>
                  <a:lnTo>
                    <a:pt x="56956" y="13237"/>
                  </a:lnTo>
                  <a:cubicBezTo>
                    <a:pt x="61764" y="12225"/>
                    <a:pt x="69608" y="11972"/>
                    <a:pt x="73404" y="11972"/>
                  </a:cubicBezTo>
                  <a:cubicBezTo>
                    <a:pt x="79224" y="11972"/>
                    <a:pt x="79477" y="11719"/>
                    <a:pt x="80743" y="10453"/>
                  </a:cubicBezTo>
                  <a:cubicBezTo>
                    <a:pt x="82261" y="9188"/>
                    <a:pt x="82767" y="4886"/>
                    <a:pt x="82767" y="4633"/>
                  </a:cubicBezTo>
                  <a:cubicBezTo>
                    <a:pt x="82767" y="4380"/>
                    <a:pt x="82767" y="78"/>
                    <a:pt x="77453" y="78"/>
                  </a:cubicBezTo>
                  <a:cubicBezTo>
                    <a:pt x="69102" y="78"/>
                    <a:pt x="48352" y="837"/>
                    <a:pt x="40001" y="837"/>
                  </a:cubicBezTo>
                  <a:cubicBezTo>
                    <a:pt x="34687" y="837"/>
                    <a:pt x="29120" y="584"/>
                    <a:pt x="23806" y="584"/>
                  </a:cubicBezTo>
                  <a:cubicBezTo>
                    <a:pt x="16974" y="584"/>
                    <a:pt x="7358" y="78"/>
                    <a:pt x="7105" y="78"/>
                  </a:cubicBezTo>
                  <a:cubicBezTo>
                    <a:pt x="5080" y="78"/>
                    <a:pt x="272" y="78"/>
                    <a:pt x="272" y="7417"/>
                  </a:cubicBezTo>
                  <a:cubicBezTo>
                    <a:pt x="272" y="11972"/>
                    <a:pt x="4321" y="11972"/>
                    <a:pt x="8623" y="11972"/>
                  </a:cubicBezTo>
                  <a:cubicBezTo>
                    <a:pt x="12419" y="11972"/>
                    <a:pt x="17480" y="12225"/>
                    <a:pt x="20769" y="12478"/>
                  </a:cubicBezTo>
                  <a:lnTo>
                    <a:pt x="41267" y="170382"/>
                  </a:lnTo>
                  <a:cubicBezTo>
                    <a:pt x="42026" y="175443"/>
                    <a:pt x="42532" y="177973"/>
                    <a:pt x="48605" y="177973"/>
                  </a:cubicBezTo>
                  <a:cubicBezTo>
                    <a:pt x="53919" y="177973"/>
                    <a:pt x="56197" y="176202"/>
                    <a:pt x="59233" y="171394"/>
                  </a:cubicBezTo>
                  <a:lnTo>
                    <a:pt x="132365" y="55243"/>
                  </a:lnTo>
                  <a:lnTo>
                    <a:pt x="147295" y="170382"/>
                  </a:lnTo>
                  <a:cubicBezTo>
                    <a:pt x="148054" y="176202"/>
                    <a:pt x="148813" y="177973"/>
                    <a:pt x="154886" y="177973"/>
                  </a:cubicBezTo>
                  <a:cubicBezTo>
                    <a:pt x="160454" y="177973"/>
                    <a:pt x="162478" y="175949"/>
                    <a:pt x="165262" y="171394"/>
                  </a:cubicBezTo>
                  <a:lnTo>
                    <a:pt x="259650" y="21588"/>
                  </a:lnTo>
                  <a:close/>
                </a:path>
              </a:pathLst>
            </a:custGeom>
            <a:solidFill>
              <a:srgbClr val="000000"/>
            </a:solidFill>
            <a:ln w="25383"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C3799A78-8D40-B4EE-F907-573C47F1CCDC}"/>
                </a:ext>
              </a:extLst>
            </p:cNvPr>
            <p:cNvSpPr/>
            <p:nvPr>
              <p:custDataLst>
                <p:tags r:id="rId20"/>
              </p:custDataLst>
            </p:nvPr>
          </p:nvSpPr>
          <p:spPr>
            <a:xfrm>
              <a:off x="9878343" y="4159526"/>
              <a:ext cx="66552" cy="607069"/>
            </a:xfrm>
            <a:custGeom>
              <a:avLst/>
              <a:gdLst>
                <a:gd name="connsiteX0" fmla="*/ 286 w 66552"/>
                <a:gd name="connsiteY0" fmla="*/ 607134 h 607069"/>
                <a:gd name="connsiteX1" fmla="*/ 66839 w 66552"/>
                <a:gd name="connsiteY1" fmla="*/ 607134 h 607069"/>
                <a:gd name="connsiteX2" fmla="*/ 66839 w 66552"/>
                <a:gd name="connsiteY2" fmla="*/ 593216 h 607069"/>
                <a:gd name="connsiteX3" fmla="*/ 14204 w 66552"/>
                <a:gd name="connsiteY3" fmla="*/ 593216 h 607069"/>
                <a:gd name="connsiteX4" fmla="*/ 14204 w 66552"/>
                <a:gd name="connsiteY4" fmla="*/ 13982 h 607069"/>
                <a:gd name="connsiteX5" fmla="*/ 66839 w 66552"/>
                <a:gd name="connsiteY5" fmla="*/ 13982 h 607069"/>
                <a:gd name="connsiteX6" fmla="*/ 66839 w 66552"/>
                <a:gd name="connsiteY6" fmla="*/ 64 h 607069"/>
                <a:gd name="connsiteX7" fmla="*/ 286 w 66552"/>
                <a:gd name="connsiteY7" fmla="*/ 64 h 607069"/>
                <a:gd name="connsiteX8" fmla="*/ 286 w 66552"/>
                <a:gd name="connsiteY8" fmla="*/ 607134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52" h="607069">
                  <a:moveTo>
                    <a:pt x="286" y="607134"/>
                  </a:moveTo>
                  <a:lnTo>
                    <a:pt x="66839" y="607134"/>
                  </a:lnTo>
                  <a:lnTo>
                    <a:pt x="66839" y="593216"/>
                  </a:lnTo>
                  <a:lnTo>
                    <a:pt x="14204" y="593216"/>
                  </a:lnTo>
                  <a:lnTo>
                    <a:pt x="14204" y="13982"/>
                  </a:lnTo>
                  <a:lnTo>
                    <a:pt x="66839" y="13982"/>
                  </a:lnTo>
                  <a:lnTo>
                    <a:pt x="66839" y="64"/>
                  </a:lnTo>
                  <a:lnTo>
                    <a:pt x="286" y="64"/>
                  </a:lnTo>
                  <a:lnTo>
                    <a:pt x="286" y="607134"/>
                  </a:lnTo>
                  <a:close/>
                </a:path>
              </a:pathLst>
            </a:custGeom>
            <a:solidFill>
              <a:srgbClr val="000000"/>
            </a:solidFill>
            <a:ln w="25383"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FE1919EA-4603-64AC-3180-CAD5AC8F60FF}"/>
                </a:ext>
              </a:extLst>
            </p:cNvPr>
            <p:cNvSpPr/>
            <p:nvPr>
              <p:custDataLst>
                <p:tags r:id="rId21"/>
              </p:custDataLst>
            </p:nvPr>
          </p:nvSpPr>
          <p:spPr>
            <a:xfrm>
              <a:off x="10085284" y="4260242"/>
              <a:ext cx="115897" cy="114632"/>
            </a:xfrm>
            <a:custGeom>
              <a:avLst/>
              <a:gdLst>
                <a:gd name="connsiteX0" fmla="*/ 84563 w 115897"/>
                <a:gd name="connsiteY0" fmla="*/ 16267 h 114632"/>
                <a:gd name="connsiteX1" fmla="*/ 61282 w 115897"/>
                <a:gd name="connsiteY1" fmla="*/ 72 h 114632"/>
                <a:gd name="connsiteX2" fmla="*/ 297 w 115897"/>
                <a:gd name="connsiteY2" fmla="*/ 74216 h 114632"/>
                <a:gd name="connsiteX3" fmla="*/ 33952 w 115897"/>
                <a:gd name="connsiteY3" fmla="*/ 114704 h 114632"/>
                <a:gd name="connsiteX4" fmla="*/ 66849 w 115897"/>
                <a:gd name="connsiteY4" fmla="*/ 95725 h 114632"/>
                <a:gd name="connsiteX5" fmla="*/ 89877 w 115897"/>
                <a:gd name="connsiteY5" fmla="*/ 114704 h 114632"/>
                <a:gd name="connsiteX6" fmla="*/ 108603 w 115897"/>
                <a:gd name="connsiteY6" fmla="*/ 100786 h 114632"/>
                <a:gd name="connsiteX7" fmla="*/ 116194 w 115897"/>
                <a:gd name="connsiteY7" fmla="*/ 75734 h 114632"/>
                <a:gd name="connsiteX8" fmla="*/ 113157 w 115897"/>
                <a:gd name="connsiteY8" fmla="*/ 73204 h 114632"/>
                <a:gd name="connsiteX9" fmla="*/ 109615 w 115897"/>
                <a:gd name="connsiteY9" fmla="*/ 77759 h 114632"/>
                <a:gd name="connsiteX10" fmla="*/ 90383 w 115897"/>
                <a:gd name="connsiteY10" fmla="*/ 109137 h 114632"/>
                <a:gd name="connsiteX11" fmla="*/ 82791 w 115897"/>
                <a:gd name="connsiteY11" fmla="*/ 97497 h 114632"/>
                <a:gd name="connsiteX12" fmla="*/ 86081 w 115897"/>
                <a:gd name="connsiteY12" fmla="*/ 78771 h 114632"/>
                <a:gd name="connsiteX13" fmla="*/ 91648 w 115897"/>
                <a:gd name="connsiteY13" fmla="*/ 55996 h 114632"/>
                <a:gd name="connsiteX14" fmla="*/ 100758 w 115897"/>
                <a:gd name="connsiteY14" fmla="*/ 20569 h 114632"/>
                <a:gd name="connsiteX15" fmla="*/ 102529 w 115897"/>
                <a:gd name="connsiteY15" fmla="*/ 11966 h 114632"/>
                <a:gd name="connsiteX16" fmla="*/ 95191 w 115897"/>
                <a:gd name="connsiteY16" fmla="*/ 5133 h 114632"/>
                <a:gd name="connsiteX17" fmla="*/ 84563 w 115897"/>
                <a:gd name="connsiteY17" fmla="*/ 16267 h 114632"/>
                <a:gd name="connsiteX18" fmla="*/ 68114 w 115897"/>
                <a:gd name="connsiteY18" fmla="*/ 81808 h 114632"/>
                <a:gd name="connsiteX19" fmla="*/ 63053 w 115897"/>
                <a:gd name="connsiteY19" fmla="*/ 91171 h 114632"/>
                <a:gd name="connsiteX20" fmla="*/ 34459 w 115897"/>
                <a:gd name="connsiteY20" fmla="*/ 109137 h 114632"/>
                <a:gd name="connsiteX21" fmla="*/ 18263 w 115897"/>
                <a:gd name="connsiteY21" fmla="*/ 85350 h 114632"/>
                <a:gd name="connsiteX22" fmla="*/ 32181 w 115897"/>
                <a:gd name="connsiteY22" fmla="*/ 29932 h 114632"/>
                <a:gd name="connsiteX23" fmla="*/ 61535 w 115897"/>
                <a:gd name="connsiteY23" fmla="*/ 5639 h 114632"/>
                <a:gd name="connsiteX24" fmla="*/ 81526 w 115897"/>
                <a:gd name="connsiteY24" fmla="*/ 27908 h 114632"/>
                <a:gd name="connsiteX25" fmla="*/ 80767 w 115897"/>
                <a:gd name="connsiteY25" fmla="*/ 32210 h 114632"/>
                <a:gd name="connsiteX26" fmla="*/ 68114 w 115897"/>
                <a:gd name="connsiteY26" fmla="*/ 8180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563" y="16267"/>
                  </a:moveTo>
                  <a:cubicBezTo>
                    <a:pt x="80008" y="6905"/>
                    <a:pt x="72669" y="72"/>
                    <a:pt x="61282" y="72"/>
                  </a:cubicBezTo>
                  <a:cubicBezTo>
                    <a:pt x="31675" y="72"/>
                    <a:pt x="297" y="37271"/>
                    <a:pt x="297" y="74216"/>
                  </a:cubicBezTo>
                  <a:cubicBezTo>
                    <a:pt x="297" y="98003"/>
                    <a:pt x="14214" y="114704"/>
                    <a:pt x="33952" y="114704"/>
                  </a:cubicBezTo>
                  <a:cubicBezTo>
                    <a:pt x="39013" y="114704"/>
                    <a:pt x="51666" y="113692"/>
                    <a:pt x="66849" y="95725"/>
                  </a:cubicBezTo>
                  <a:cubicBezTo>
                    <a:pt x="68873" y="106354"/>
                    <a:pt x="77730" y="114704"/>
                    <a:pt x="89877" y="114704"/>
                  </a:cubicBezTo>
                  <a:cubicBezTo>
                    <a:pt x="98734" y="114704"/>
                    <a:pt x="104554" y="108884"/>
                    <a:pt x="108603" y="100786"/>
                  </a:cubicBezTo>
                  <a:cubicBezTo>
                    <a:pt x="112904" y="91677"/>
                    <a:pt x="116194" y="76241"/>
                    <a:pt x="116194" y="75734"/>
                  </a:cubicBezTo>
                  <a:cubicBezTo>
                    <a:pt x="116194" y="73204"/>
                    <a:pt x="113917" y="73204"/>
                    <a:pt x="113157" y="73204"/>
                  </a:cubicBezTo>
                  <a:cubicBezTo>
                    <a:pt x="110627" y="73204"/>
                    <a:pt x="110374" y="74216"/>
                    <a:pt x="109615" y="77759"/>
                  </a:cubicBezTo>
                  <a:cubicBezTo>
                    <a:pt x="105313" y="94207"/>
                    <a:pt x="100758" y="109137"/>
                    <a:pt x="90383" y="109137"/>
                  </a:cubicBezTo>
                  <a:cubicBezTo>
                    <a:pt x="83550" y="109137"/>
                    <a:pt x="82791" y="102558"/>
                    <a:pt x="82791" y="97497"/>
                  </a:cubicBezTo>
                  <a:cubicBezTo>
                    <a:pt x="82791" y="91930"/>
                    <a:pt x="83297" y="89905"/>
                    <a:pt x="86081" y="78771"/>
                  </a:cubicBezTo>
                  <a:cubicBezTo>
                    <a:pt x="88865" y="68143"/>
                    <a:pt x="89371" y="65612"/>
                    <a:pt x="91648" y="55996"/>
                  </a:cubicBezTo>
                  <a:lnTo>
                    <a:pt x="100758" y="20569"/>
                  </a:lnTo>
                  <a:cubicBezTo>
                    <a:pt x="102529" y="13484"/>
                    <a:pt x="102529" y="12978"/>
                    <a:pt x="102529" y="11966"/>
                  </a:cubicBezTo>
                  <a:cubicBezTo>
                    <a:pt x="102529" y="7664"/>
                    <a:pt x="99493" y="5133"/>
                    <a:pt x="95191" y="5133"/>
                  </a:cubicBezTo>
                  <a:cubicBezTo>
                    <a:pt x="89118" y="5133"/>
                    <a:pt x="85322" y="10700"/>
                    <a:pt x="84563" y="16267"/>
                  </a:cubicBezTo>
                  <a:close/>
                  <a:moveTo>
                    <a:pt x="68114" y="81808"/>
                  </a:moveTo>
                  <a:cubicBezTo>
                    <a:pt x="66849" y="86363"/>
                    <a:pt x="66849" y="86869"/>
                    <a:pt x="63053" y="91171"/>
                  </a:cubicBezTo>
                  <a:cubicBezTo>
                    <a:pt x="51919" y="105088"/>
                    <a:pt x="41544" y="109137"/>
                    <a:pt x="34459" y="109137"/>
                  </a:cubicBezTo>
                  <a:cubicBezTo>
                    <a:pt x="21806" y="109137"/>
                    <a:pt x="18263" y="95219"/>
                    <a:pt x="18263" y="85350"/>
                  </a:cubicBezTo>
                  <a:cubicBezTo>
                    <a:pt x="18263" y="72698"/>
                    <a:pt x="26361" y="41573"/>
                    <a:pt x="32181" y="29932"/>
                  </a:cubicBezTo>
                  <a:cubicBezTo>
                    <a:pt x="40026" y="15002"/>
                    <a:pt x="51413" y="5639"/>
                    <a:pt x="61535" y="5639"/>
                  </a:cubicBezTo>
                  <a:cubicBezTo>
                    <a:pt x="77983" y="5639"/>
                    <a:pt x="81526" y="26389"/>
                    <a:pt x="81526" y="27908"/>
                  </a:cubicBezTo>
                  <a:cubicBezTo>
                    <a:pt x="81526" y="29426"/>
                    <a:pt x="81020" y="30944"/>
                    <a:pt x="80767" y="32210"/>
                  </a:cubicBezTo>
                  <a:lnTo>
                    <a:pt x="68114" y="81808"/>
                  </a:lnTo>
                  <a:close/>
                </a:path>
              </a:pathLst>
            </a:custGeom>
            <a:solidFill>
              <a:srgbClr val="000000"/>
            </a:solidFill>
            <a:ln w="25383"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2DF7A975-77B8-4F32-58FE-C4AD8EE2ECC8}"/>
                </a:ext>
              </a:extLst>
            </p:cNvPr>
            <p:cNvSpPr/>
            <p:nvPr>
              <p:custDataLst>
                <p:tags r:id="rId22"/>
              </p:custDataLst>
            </p:nvPr>
          </p:nvSpPr>
          <p:spPr>
            <a:xfrm>
              <a:off x="10071366" y="4561373"/>
              <a:ext cx="152083" cy="163470"/>
            </a:xfrm>
            <a:custGeom>
              <a:avLst/>
              <a:gdLst>
                <a:gd name="connsiteX0" fmla="*/ 17251 w 152083"/>
                <a:gd name="connsiteY0" fmla="*/ 147107 h 163470"/>
                <a:gd name="connsiteX1" fmla="*/ 15733 w 152083"/>
                <a:gd name="connsiteY1" fmla="*/ 151156 h 163470"/>
                <a:gd name="connsiteX2" fmla="*/ 9153 w 152083"/>
                <a:gd name="connsiteY2" fmla="*/ 151662 h 163470"/>
                <a:gd name="connsiteX3" fmla="*/ 297 w 152083"/>
                <a:gd name="connsiteY3" fmla="*/ 158747 h 163470"/>
                <a:gd name="connsiteX4" fmla="*/ 5105 w 152083"/>
                <a:gd name="connsiteY4" fmla="*/ 163555 h 163470"/>
                <a:gd name="connsiteX5" fmla="*/ 28385 w 152083"/>
                <a:gd name="connsiteY5" fmla="*/ 162796 h 163470"/>
                <a:gd name="connsiteX6" fmla="*/ 55462 w 152083"/>
                <a:gd name="connsiteY6" fmla="*/ 163555 h 163470"/>
                <a:gd name="connsiteX7" fmla="*/ 62041 w 152083"/>
                <a:gd name="connsiteY7" fmla="*/ 156217 h 163470"/>
                <a:gd name="connsiteX8" fmla="*/ 55462 w 152083"/>
                <a:gd name="connsiteY8" fmla="*/ 151662 h 163470"/>
                <a:gd name="connsiteX9" fmla="*/ 44581 w 152083"/>
                <a:gd name="connsiteY9" fmla="*/ 151409 h 163470"/>
                <a:gd name="connsiteX10" fmla="*/ 55462 w 152083"/>
                <a:gd name="connsiteY10" fmla="*/ 107378 h 163470"/>
                <a:gd name="connsiteX11" fmla="*/ 81020 w 152083"/>
                <a:gd name="connsiteY11" fmla="*/ 116488 h 163470"/>
                <a:gd name="connsiteX12" fmla="*/ 152380 w 152083"/>
                <a:gd name="connsiteY12" fmla="*/ 41837 h 163470"/>
                <a:gd name="connsiteX13" fmla="*/ 108096 w 152083"/>
                <a:gd name="connsiteY13" fmla="*/ 84 h 163470"/>
                <a:gd name="connsiteX14" fmla="*/ 72922 w 152083"/>
                <a:gd name="connsiteY14" fmla="*/ 13749 h 163470"/>
                <a:gd name="connsiteX15" fmla="*/ 43821 w 152083"/>
                <a:gd name="connsiteY15" fmla="*/ 84 h 163470"/>
                <a:gd name="connsiteX16" fmla="*/ 21806 w 152083"/>
                <a:gd name="connsiteY16" fmla="*/ 14508 h 163470"/>
                <a:gd name="connsiteX17" fmla="*/ 12190 w 152083"/>
                <a:gd name="connsiteY17" fmla="*/ 39560 h 163470"/>
                <a:gd name="connsiteX18" fmla="*/ 18263 w 152083"/>
                <a:gd name="connsiteY18" fmla="*/ 43103 h 163470"/>
                <a:gd name="connsiteX19" fmla="*/ 23324 w 152083"/>
                <a:gd name="connsiteY19" fmla="*/ 41837 h 163470"/>
                <a:gd name="connsiteX20" fmla="*/ 25349 w 152083"/>
                <a:gd name="connsiteY20" fmla="*/ 34499 h 163470"/>
                <a:gd name="connsiteX21" fmla="*/ 42556 w 152083"/>
                <a:gd name="connsiteY21" fmla="*/ 9194 h 163470"/>
                <a:gd name="connsiteX22" fmla="*/ 48376 w 152083"/>
                <a:gd name="connsiteY22" fmla="*/ 18557 h 163470"/>
                <a:gd name="connsiteX23" fmla="*/ 46858 w 152083"/>
                <a:gd name="connsiteY23" fmla="*/ 29438 h 163470"/>
                <a:gd name="connsiteX24" fmla="*/ 17251 w 152083"/>
                <a:gd name="connsiteY24" fmla="*/ 147107 h 163470"/>
                <a:gd name="connsiteX25" fmla="*/ 75453 w 152083"/>
                <a:gd name="connsiteY25" fmla="*/ 25642 h 163470"/>
                <a:gd name="connsiteX26" fmla="*/ 106831 w 152083"/>
                <a:gd name="connsiteY26" fmla="*/ 9194 h 163470"/>
                <a:gd name="connsiteX27" fmla="*/ 123786 w 152083"/>
                <a:gd name="connsiteY27" fmla="*/ 28426 h 163470"/>
                <a:gd name="connsiteX28" fmla="*/ 111133 w 152083"/>
                <a:gd name="connsiteY28" fmla="*/ 82579 h 163470"/>
                <a:gd name="connsiteX29" fmla="*/ 80514 w 152083"/>
                <a:gd name="connsiteY29" fmla="*/ 107378 h 163470"/>
                <a:gd name="connsiteX30" fmla="*/ 59511 w 152083"/>
                <a:gd name="connsiteY30" fmla="*/ 92701 h 163470"/>
                <a:gd name="connsiteX31" fmla="*/ 60017 w 152083"/>
                <a:gd name="connsiteY31" fmla="*/ 89158 h 163470"/>
                <a:gd name="connsiteX32" fmla="*/ 75453 w 152083"/>
                <a:gd name="connsiteY32" fmla="*/ 25642 h 16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63470">
                  <a:moveTo>
                    <a:pt x="17251" y="147107"/>
                  </a:moveTo>
                  <a:cubicBezTo>
                    <a:pt x="16239" y="150649"/>
                    <a:pt x="15986" y="150903"/>
                    <a:pt x="15733" y="151156"/>
                  </a:cubicBezTo>
                  <a:cubicBezTo>
                    <a:pt x="14214" y="151662"/>
                    <a:pt x="11431" y="151662"/>
                    <a:pt x="9153" y="151662"/>
                  </a:cubicBezTo>
                  <a:cubicBezTo>
                    <a:pt x="4852" y="151662"/>
                    <a:pt x="297" y="151662"/>
                    <a:pt x="297" y="158747"/>
                  </a:cubicBezTo>
                  <a:cubicBezTo>
                    <a:pt x="297" y="161531"/>
                    <a:pt x="2321" y="163555"/>
                    <a:pt x="5105" y="163555"/>
                  </a:cubicBezTo>
                  <a:cubicBezTo>
                    <a:pt x="12443" y="163555"/>
                    <a:pt x="20794" y="162796"/>
                    <a:pt x="28385" y="162796"/>
                  </a:cubicBezTo>
                  <a:cubicBezTo>
                    <a:pt x="37242" y="162796"/>
                    <a:pt x="46858" y="163555"/>
                    <a:pt x="55462" y="163555"/>
                  </a:cubicBezTo>
                  <a:cubicBezTo>
                    <a:pt x="57233" y="163555"/>
                    <a:pt x="62041" y="163555"/>
                    <a:pt x="62041" y="156217"/>
                  </a:cubicBezTo>
                  <a:cubicBezTo>
                    <a:pt x="62041" y="151915"/>
                    <a:pt x="57992" y="151662"/>
                    <a:pt x="55462" y="151662"/>
                  </a:cubicBezTo>
                  <a:cubicBezTo>
                    <a:pt x="51919" y="151662"/>
                    <a:pt x="47870" y="151662"/>
                    <a:pt x="44581" y="151409"/>
                  </a:cubicBezTo>
                  <a:lnTo>
                    <a:pt x="55462" y="107378"/>
                  </a:lnTo>
                  <a:cubicBezTo>
                    <a:pt x="59258" y="110920"/>
                    <a:pt x="67608" y="116488"/>
                    <a:pt x="81020" y="116488"/>
                  </a:cubicBezTo>
                  <a:cubicBezTo>
                    <a:pt x="125051" y="116488"/>
                    <a:pt x="152380" y="76505"/>
                    <a:pt x="152380" y="41837"/>
                  </a:cubicBezTo>
                  <a:cubicBezTo>
                    <a:pt x="152380" y="10712"/>
                    <a:pt x="129100" y="84"/>
                    <a:pt x="108096" y="84"/>
                  </a:cubicBezTo>
                  <a:cubicBezTo>
                    <a:pt x="90130" y="84"/>
                    <a:pt x="76971" y="9953"/>
                    <a:pt x="72922" y="13749"/>
                  </a:cubicBezTo>
                  <a:cubicBezTo>
                    <a:pt x="63306" y="84"/>
                    <a:pt x="46605" y="84"/>
                    <a:pt x="43821" y="84"/>
                  </a:cubicBezTo>
                  <a:cubicBezTo>
                    <a:pt x="34459" y="84"/>
                    <a:pt x="27120" y="5398"/>
                    <a:pt x="21806" y="14508"/>
                  </a:cubicBezTo>
                  <a:cubicBezTo>
                    <a:pt x="15480" y="24630"/>
                    <a:pt x="12190" y="38295"/>
                    <a:pt x="12190" y="39560"/>
                  </a:cubicBezTo>
                  <a:cubicBezTo>
                    <a:pt x="12190" y="43103"/>
                    <a:pt x="15986" y="43103"/>
                    <a:pt x="18263" y="43103"/>
                  </a:cubicBezTo>
                  <a:cubicBezTo>
                    <a:pt x="21047" y="43103"/>
                    <a:pt x="22059" y="43103"/>
                    <a:pt x="23324" y="41837"/>
                  </a:cubicBezTo>
                  <a:cubicBezTo>
                    <a:pt x="23830" y="41331"/>
                    <a:pt x="23830" y="40825"/>
                    <a:pt x="25349" y="34499"/>
                  </a:cubicBezTo>
                  <a:cubicBezTo>
                    <a:pt x="30410" y="14255"/>
                    <a:pt x="36230" y="9194"/>
                    <a:pt x="42556" y="9194"/>
                  </a:cubicBezTo>
                  <a:cubicBezTo>
                    <a:pt x="45340" y="9194"/>
                    <a:pt x="48376" y="10206"/>
                    <a:pt x="48376" y="18557"/>
                  </a:cubicBezTo>
                  <a:cubicBezTo>
                    <a:pt x="48376" y="22353"/>
                    <a:pt x="47870" y="25895"/>
                    <a:pt x="46858" y="29438"/>
                  </a:cubicBezTo>
                  <a:lnTo>
                    <a:pt x="17251" y="147107"/>
                  </a:lnTo>
                  <a:close/>
                  <a:moveTo>
                    <a:pt x="75453" y="25642"/>
                  </a:moveTo>
                  <a:cubicBezTo>
                    <a:pt x="82791" y="17039"/>
                    <a:pt x="94685" y="9194"/>
                    <a:pt x="106831" y="9194"/>
                  </a:cubicBezTo>
                  <a:cubicBezTo>
                    <a:pt x="122520" y="9194"/>
                    <a:pt x="123786" y="22859"/>
                    <a:pt x="123786" y="28426"/>
                  </a:cubicBezTo>
                  <a:cubicBezTo>
                    <a:pt x="123786" y="41584"/>
                    <a:pt x="115182" y="72710"/>
                    <a:pt x="111133" y="82579"/>
                  </a:cubicBezTo>
                  <a:cubicBezTo>
                    <a:pt x="103288" y="101051"/>
                    <a:pt x="90889" y="107378"/>
                    <a:pt x="80514" y="107378"/>
                  </a:cubicBezTo>
                  <a:cubicBezTo>
                    <a:pt x="65584" y="107378"/>
                    <a:pt x="59511" y="95484"/>
                    <a:pt x="59511" y="92701"/>
                  </a:cubicBezTo>
                  <a:lnTo>
                    <a:pt x="60017" y="89158"/>
                  </a:lnTo>
                  <a:lnTo>
                    <a:pt x="75453" y="25642"/>
                  </a:lnTo>
                  <a:close/>
                </a:path>
              </a:pathLst>
            </a:custGeom>
            <a:solidFill>
              <a:srgbClr val="000000"/>
            </a:solidFill>
            <a:ln w="25383"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0ABDD2D7-A9BF-A500-C148-C655B7ABD070}"/>
                </a:ext>
              </a:extLst>
            </p:cNvPr>
            <p:cNvSpPr/>
            <p:nvPr>
              <p:custDataLst>
                <p:tags r:id="rId23"/>
              </p:custDataLst>
            </p:nvPr>
          </p:nvSpPr>
          <p:spPr>
            <a:xfrm>
              <a:off x="10246534" y="4596091"/>
              <a:ext cx="64477" cy="117618"/>
            </a:xfrm>
            <a:custGeom>
              <a:avLst/>
              <a:gdLst>
                <a:gd name="connsiteX0" fmla="*/ 40335 w 64477"/>
                <a:gd name="connsiteY0" fmla="*/ 5045 h 117618"/>
                <a:gd name="connsiteX1" fmla="*/ 35021 w 64477"/>
                <a:gd name="connsiteY1" fmla="*/ 86 h 117618"/>
                <a:gd name="connsiteX2" fmla="*/ 303 w 64477"/>
                <a:gd name="connsiteY2" fmla="*/ 11422 h 117618"/>
                <a:gd name="connsiteX3" fmla="*/ 303 w 64477"/>
                <a:gd name="connsiteY3" fmla="*/ 17799 h 117618"/>
                <a:gd name="connsiteX4" fmla="*/ 25987 w 64477"/>
                <a:gd name="connsiteY4" fmla="*/ 12839 h 117618"/>
                <a:gd name="connsiteX5" fmla="*/ 25987 w 64477"/>
                <a:gd name="connsiteY5" fmla="*/ 103179 h 117618"/>
                <a:gd name="connsiteX6" fmla="*/ 8274 w 64477"/>
                <a:gd name="connsiteY6" fmla="*/ 111327 h 117618"/>
                <a:gd name="connsiteX7" fmla="*/ 1543 w 64477"/>
                <a:gd name="connsiteY7" fmla="*/ 111327 h 117618"/>
                <a:gd name="connsiteX8" fmla="*/ 1543 w 64477"/>
                <a:gd name="connsiteY8" fmla="*/ 117704 h 117618"/>
                <a:gd name="connsiteX9" fmla="*/ 33073 w 64477"/>
                <a:gd name="connsiteY9" fmla="*/ 116995 h 117618"/>
                <a:gd name="connsiteX10" fmla="*/ 64780 w 64477"/>
                <a:gd name="connsiteY10" fmla="*/ 117704 h 117618"/>
                <a:gd name="connsiteX11" fmla="*/ 64780 w 64477"/>
                <a:gd name="connsiteY11" fmla="*/ 111327 h 117618"/>
                <a:gd name="connsiteX12" fmla="*/ 58049 w 64477"/>
                <a:gd name="connsiteY12" fmla="*/ 111327 h 117618"/>
                <a:gd name="connsiteX13" fmla="*/ 40335 w 64477"/>
                <a:gd name="connsiteY13" fmla="*/ 103179 h 117618"/>
                <a:gd name="connsiteX14" fmla="*/ 40335 w 64477"/>
                <a:gd name="connsiteY14" fmla="*/ 504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35" y="5045"/>
                  </a:moveTo>
                  <a:cubicBezTo>
                    <a:pt x="40335" y="263"/>
                    <a:pt x="39981" y="86"/>
                    <a:pt x="35021" y="86"/>
                  </a:cubicBezTo>
                  <a:cubicBezTo>
                    <a:pt x="23685" y="11245"/>
                    <a:pt x="7565" y="11422"/>
                    <a:pt x="303" y="11422"/>
                  </a:cubicBezTo>
                  <a:lnTo>
                    <a:pt x="303" y="17799"/>
                  </a:lnTo>
                  <a:cubicBezTo>
                    <a:pt x="4554" y="17799"/>
                    <a:pt x="16245" y="17799"/>
                    <a:pt x="25987" y="12839"/>
                  </a:cubicBezTo>
                  <a:lnTo>
                    <a:pt x="25987" y="103179"/>
                  </a:lnTo>
                  <a:cubicBezTo>
                    <a:pt x="25987" y="109024"/>
                    <a:pt x="25987" y="111327"/>
                    <a:pt x="8274" y="111327"/>
                  </a:cubicBezTo>
                  <a:lnTo>
                    <a:pt x="1543" y="111327"/>
                  </a:lnTo>
                  <a:lnTo>
                    <a:pt x="1543" y="117704"/>
                  </a:lnTo>
                  <a:cubicBezTo>
                    <a:pt x="4731" y="117527"/>
                    <a:pt x="26519" y="116995"/>
                    <a:pt x="33073" y="116995"/>
                  </a:cubicBezTo>
                  <a:cubicBezTo>
                    <a:pt x="38564" y="116995"/>
                    <a:pt x="60883" y="117527"/>
                    <a:pt x="64780" y="117704"/>
                  </a:cubicBezTo>
                  <a:lnTo>
                    <a:pt x="64780" y="111327"/>
                  </a:lnTo>
                  <a:lnTo>
                    <a:pt x="58049" y="111327"/>
                  </a:lnTo>
                  <a:cubicBezTo>
                    <a:pt x="40335" y="111327"/>
                    <a:pt x="40335" y="109024"/>
                    <a:pt x="40335" y="103179"/>
                  </a:cubicBezTo>
                  <a:lnTo>
                    <a:pt x="40335" y="5045"/>
                  </a:lnTo>
                  <a:close/>
                </a:path>
              </a:pathLst>
            </a:custGeom>
            <a:solidFill>
              <a:srgbClr val="000000"/>
            </a:solidFill>
            <a:ln w="2538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A0FBCE08-E799-D4EE-5A46-154D7E8147A1}"/>
                </a:ext>
              </a:extLst>
            </p:cNvPr>
            <p:cNvSpPr/>
            <p:nvPr>
              <p:custDataLst>
                <p:tags r:id="rId24"/>
              </p:custDataLst>
            </p:nvPr>
          </p:nvSpPr>
          <p:spPr>
            <a:xfrm>
              <a:off x="10470816" y="4159526"/>
              <a:ext cx="66552" cy="607069"/>
            </a:xfrm>
            <a:custGeom>
              <a:avLst/>
              <a:gdLst>
                <a:gd name="connsiteX0" fmla="*/ 52947 w 66552"/>
                <a:gd name="connsiteY0" fmla="*/ 593216 h 607069"/>
                <a:gd name="connsiteX1" fmla="*/ 312 w 66552"/>
                <a:gd name="connsiteY1" fmla="*/ 593216 h 607069"/>
                <a:gd name="connsiteX2" fmla="*/ 312 w 66552"/>
                <a:gd name="connsiteY2" fmla="*/ 607134 h 607069"/>
                <a:gd name="connsiteX3" fmla="*/ 66865 w 66552"/>
                <a:gd name="connsiteY3" fmla="*/ 607134 h 607069"/>
                <a:gd name="connsiteX4" fmla="*/ 66865 w 66552"/>
                <a:gd name="connsiteY4" fmla="*/ 64 h 607069"/>
                <a:gd name="connsiteX5" fmla="*/ 312 w 66552"/>
                <a:gd name="connsiteY5" fmla="*/ 64 h 607069"/>
                <a:gd name="connsiteX6" fmla="*/ 312 w 66552"/>
                <a:gd name="connsiteY6" fmla="*/ 13982 h 607069"/>
                <a:gd name="connsiteX7" fmla="*/ 52947 w 66552"/>
                <a:gd name="connsiteY7" fmla="*/ 13982 h 607069"/>
                <a:gd name="connsiteX8" fmla="*/ 52947 w 66552"/>
                <a:gd name="connsiteY8" fmla="*/ 593216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52" h="607069">
                  <a:moveTo>
                    <a:pt x="52947" y="593216"/>
                  </a:moveTo>
                  <a:lnTo>
                    <a:pt x="312" y="593216"/>
                  </a:lnTo>
                  <a:lnTo>
                    <a:pt x="312" y="607134"/>
                  </a:lnTo>
                  <a:lnTo>
                    <a:pt x="66865" y="607134"/>
                  </a:lnTo>
                  <a:lnTo>
                    <a:pt x="66865" y="64"/>
                  </a:lnTo>
                  <a:lnTo>
                    <a:pt x="312" y="64"/>
                  </a:lnTo>
                  <a:lnTo>
                    <a:pt x="312" y="13982"/>
                  </a:lnTo>
                  <a:lnTo>
                    <a:pt x="52947" y="13982"/>
                  </a:lnTo>
                  <a:lnTo>
                    <a:pt x="52947" y="593216"/>
                  </a:lnTo>
                  <a:close/>
                </a:path>
              </a:pathLst>
            </a:custGeom>
            <a:solidFill>
              <a:srgbClr val="000000"/>
            </a:solidFill>
            <a:ln w="25383"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1FC0C765-C816-F4F6-2094-95997732E698}"/>
                </a:ext>
              </a:extLst>
            </p:cNvPr>
            <p:cNvSpPr/>
            <p:nvPr>
              <p:custDataLst>
                <p:tags r:id="rId25"/>
              </p:custDataLst>
            </p:nvPr>
          </p:nvSpPr>
          <p:spPr>
            <a:xfrm>
              <a:off x="10609685" y="4159526"/>
              <a:ext cx="124501" cy="607069"/>
            </a:xfrm>
            <a:custGeom>
              <a:avLst/>
              <a:gdLst>
                <a:gd name="connsiteX0" fmla="*/ 124818 w 124501"/>
                <a:gd name="connsiteY0" fmla="*/ 303725 h 607069"/>
                <a:gd name="connsiteX1" fmla="*/ 37769 w 124501"/>
                <a:gd name="connsiteY1" fmla="*/ 28406 h 607069"/>
                <a:gd name="connsiteX2" fmla="*/ 12717 w 124501"/>
                <a:gd name="connsiteY2" fmla="*/ 3101 h 607069"/>
                <a:gd name="connsiteX3" fmla="*/ 5631 w 124501"/>
                <a:gd name="connsiteY3" fmla="*/ 64 h 607069"/>
                <a:gd name="connsiteX4" fmla="*/ 317 w 124501"/>
                <a:gd name="connsiteY4" fmla="*/ 2595 h 607069"/>
                <a:gd name="connsiteX5" fmla="*/ 1836 w 124501"/>
                <a:gd name="connsiteY5" fmla="*/ 5125 h 607069"/>
                <a:gd name="connsiteX6" fmla="*/ 44601 w 124501"/>
                <a:gd name="connsiteY6" fmla="*/ 58519 h 607069"/>
                <a:gd name="connsiteX7" fmla="*/ 103815 w 124501"/>
                <a:gd name="connsiteY7" fmla="*/ 303472 h 607069"/>
                <a:gd name="connsiteX8" fmla="*/ 52952 w 124501"/>
                <a:gd name="connsiteY8" fmla="*/ 534761 h 607069"/>
                <a:gd name="connsiteX9" fmla="*/ 1330 w 124501"/>
                <a:gd name="connsiteY9" fmla="*/ 602326 h 607069"/>
                <a:gd name="connsiteX10" fmla="*/ 317 w 124501"/>
                <a:gd name="connsiteY10" fmla="*/ 604603 h 607069"/>
                <a:gd name="connsiteX11" fmla="*/ 5631 w 124501"/>
                <a:gd name="connsiteY11" fmla="*/ 607134 h 607069"/>
                <a:gd name="connsiteX12" fmla="*/ 13476 w 124501"/>
                <a:gd name="connsiteY12" fmla="*/ 603338 h 607069"/>
                <a:gd name="connsiteX13" fmla="*/ 124818 w 124501"/>
                <a:gd name="connsiteY13" fmla="*/ 303725 h 6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501" h="607069">
                  <a:moveTo>
                    <a:pt x="124818" y="303725"/>
                  </a:moveTo>
                  <a:cubicBezTo>
                    <a:pt x="124818" y="204276"/>
                    <a:pt x="102044" y="104068"/>
                    <a:pt x="37769" y="28406"/>
                  </a:cubicBezTo>
                  <a:cubicBezTo>
                    <a:pt x="32708" y="22586"/>
                    <a:pt x="23092" y="12211"/>
                    <a:pt x="12717" y="3101"/>
                  </a:cubicBezTo>
                  <a:cubicBezTo>
                    <a:pt x="9680" y="64"/>
                    <a:pt x="9174" y="64"/>
                    <a:pt x="5631" y="64"/>
                  </a:cubicBezTo>
                  <a:cubicBezTo>
                    <a:pt x="2595" y="64"/>
                    <a:pt x="317" y="64"/>
                    <a:pt x="317" y="2595"/>
                  </a:cubicBezTo>
                  <a:cubicBezTo>
                    <a:pt x="317" y="3607"/>
                    <a:pt x="1330" y="4619"/>
                    <a:pt x="1836" y="5125"/>
                  </a:cubicBezTo>
                  <a:cubicBezTo>
                    <a:pt x="10692" y="14235"/>
                    <a:pt x="27647" y="31189"/>
                    <a:pt x="44601" y="58519"/>
                  </a:cubicBezTo>
                  <a:cubicBezTo>
                    <a:pt x="85343" y="123806"/>
                    <a:pt x="103815" y="206048"/>
                    <a:pt x="103815" y="303472"/>
                  </a:cubicBezTo>
                  <a:cubicBezTo>
                    <a:pt x="103815" y="371543"/>
                    <a:pt x="94705" y="459352"/>
                    <a:pt x="52952" y="534761"/>
                  </a:cubicBezTo>
                  <a:cubicBezTo>
                    <a:pt x="32961" y="570694"/>
                    <a:pt x="11958" y="591698"/>
                    <a:pt x="1330" y="602326"/>
                  </a:cubicBezTo>
                  <a:cubicBezTo>
                    <a:pt x="823" y="603085"/>
                    <a:pt x="317" y="603844"/>
                    <a:pt x="317" y="604603"/>
                  </a:cubicBezTo>
                  <a:cubicBezTo>
                    <a:pt x="317" y="607134"/>
                    <a:pt x="2595" y="607134"/>
                    <a:pt x="5631" y="607134"/>
                  </a:cubicBezTo>
                  <a:cubicBezTo>
                    <a:pt x="9174" y="607134"/>
                    <a:pt x="9680" y="607134"/>
                    <a:pt x="13476" y="603338"/>
                  </a:cubicBezTo>
                  <a:cubicBezTo>
                    <a:pt x="98248" y="526157"/>
                    <a:pt x="124818" y="410260"/>
                    <a:pt x="124818" y="303725"/>
                  </a:cubicBezTo>
                  <a:close/>
                </a:path>
              </a:pathLst>
            </a:custGeom>
            <a:solidFill>
              <a:srgbClr val="000000"/>
            </a:solidFill>
            <a:ln w="25383" cap="flat">
              <a:noFill/>
              <a:prstDash val="solid"/>
              <a:miter/>
            </a:ln>
          </p:spPr>
          <p:txBody>
            <a:bodyPr rtlCol="0" anchor="ctr"/>
            <a:lstStyle/>
            <a:p>
              <a:endParaRPr lang="en-CN"/>
            </a:p>
          </p:txBody>
        </p:sp>
      </p:grpSp>
    </p:spTree>
    <p:extLst>
      <p:ext uri="{BB962C8B-B14F-4D97-AF65-F5344CB8AC3E}">
        <p14:creationId xmlns:p14="http://schemas.microsoft.com/office/powerpoint/2010/main" val="20695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基于递归神经张量网络的句子级情感分析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82657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基于递归神经张量网络（</a:t>
            </a:r>
            <a:r>
              <a:rPr lang="en-US" altLang="zh-CN" sz="2000" b="1" dirty="0">
                <a:latin typeface="Microsoft YaHei" panose="020B0503020204020204" pitchFamily="34" charset="-122"/>
                <a:ea typeface="Microsoft YaHei" panose="020B0503020204020204" pitchFamily="34" charset="-122"/>
              </a:rPr>
              <a:t>Recursive Neural Tensor Network</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RNTN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在原有的单词向量表示基础上，增加了基于张量的组合函数用于描述单词之间的组合关系。</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502D57F-1FD8-2AED-FB74-BE70444A8928}"/>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1092166" y="2222294"/>
            <a:ext cx="4140533" cy="2987679"/>
          </a:xfrm>
          <a:prstGeom prst="rect">
            <a:avLst/>
          </a:prstGeom>
        </p:spPr>
      </p:pic>
      <p:grpSp>
        <p:nvGrpSpPr>
          <p:cNvPr id="18467" name="Group 18466" descr="\documentclass{article}&#10;\usepackage{amsmath, amsfonts , amssymb, bm}&#10;\pagestyle{empty}&#10;\begin{document}&#10;&#10;&#10;\begin{equation*}&#10;\bm{p}_{1}=f\left(\left[\begin{array}{l}&#10;\bm{b} \\&#10;\bm{c}&#10;\end{array}\right]^{T} \bm{V}^{[1: d]}\left[\begin{array}{l}&#10;\bm{b} \\&#10;\bm{c}&#10;\end{array}\right]+\bm{W}\left[\begin{array}{l}&#10;\bm{b} \\&#10;\bm{c}&#10;\end{array}\right]\right)&#10;\end{equation*}&#10;\begin{equation*}&#10;\bm{p}_{2}=f\left(\left[\begin{array}{l}&#10;\bm{a} \\&#10;\bm{p}_{1}&#10;\end{array}\right]^{T} \bm{V}^{[1: d]}\left[\begin{array}{l}&#10;\bm{a} \\&#10;\bm{p}_{1}&#10;\end{array}\right]+\bm{W}\left[\begin{array}{c}&#10;\bm{a} \\&#10;\bm{p}_{1}&#10;\end{array}\right]\right)&#10;\end{equation*}&#10;&#10;\end{document}" title="IguanaTex Vector Display">
            <a:extLst>
              <a:ext uri="{FF2B5EF4-FFF2-40B4-BE49-F238E27FC236}">
                <a16:creationId xmlns:a16="http://schemas.microsoft.com/office/drawing/2014/main" id="{73589882-56B9-2518-1809-298868C6ECE3}"/>
              </a:ext>
            </a:extLst>
          </p:cNvPr>
          <p:cNvGrpSpPr>
            <a:grpSpLocks noChangeAspect="1"/>
          </p:cNvGrpSpPr>
          <p:nvPr>
            <p:custDataLst>
              <p:tags r:id="rId1"/>
            </p:custDataLst>
          </p:nvPr>
        </p:nvGrpSpPr>
        <p:grpSpPr>
          <a:xfrm>
            <a:off x="6123520" y="2420027"/>
            <a:ext cx="5012184" cy="1669894"/>
            <a:chOff x="4363699" y="3892048"/>
            <a:chExt cx="5012184" cy="1669894"/>
          </a:xfrm>
        </p:grpSpPr>
        <p:sp>
          <p:nvSpPr>
            <p:cNvPr id="9" name="Freeform 8">
              <a:extLst>
                <a:ext uri="{FF2B5EF4-FFF2-40B4-BE49-F238E27FC236}">
                  <a16:creationId xmlns:a16="http://schemas.microsoft.com/office/drawing/2014/main" id="{EEF0455E-DCAA-80EB-92F1-17D3181BF2FC}"/>
                </a:ext>
              </a:extLst>
            </p:cNvPr>
            <p:cNvSpPr/>
            <p:nvPr>
              <p:custDataLst>
                <p:tags r:id="rId2"/>
              </p:custDataLst>
            </p:nvPr>
          </p:nvSpPr>
          <p:spPr>
            <a:xfrm>
              <a:off x="4563385" y="4215610"/>
              <a:ext cx="151327" cy="161031"/>
            </a:xfrm>
            <a:custGeom>
              <a:avLst/>
              <a:gdLst>
                <a:gd name="connsiteX0" fmla="*/ 17011 w 151327"/>
                <a:gd name="connsiteY0" fmla="*/ 144909 h 161031"/>
                <a:gd name="connsiteX1" fmla="*/ 15501 w 151327"/>
                <a:gd name="connsiteY1" fmla="*/ 148898 h 161031"/>
                <a:gd name="connsiteX2" fmla="*/ 8954 w 151327"/>
                <a:gd name="connsiteY2" fmla="*/ 149396 h 161031"/>
                <a:gd name="connsiteX3" fmla="*/ 141 w 151327"/>
                <a:gd name="connsiteY3" fmla="*/ 156376 h 161031"/>
                <a:gd name="connsiteX4" fmla="*/ 4925 w 151327"/>
                <a:gd name="connsiteY4" fmla="*/ 161112 h 161031"/>
                <a:gd name="connsiteX5" fmla="*/ 28090 w 151327"/>
                <a:gd name="connsiteY5" fmla="*/ 160364 h 161031"/>
                <a:gd name="connsiteX6" fmla="*/ 55032 w 151327"/>
                <a:gd name="connsiteY6" fmla="*/ 161112 h 161031"/>
                <a:gd name="connsiteX7" fmla="*/ 61579 w 151327"/>
                <a:gd name="connsiteY7" fmla="*/ 153883 h 161031"/>
                <a:gd name="connsiteX8" fmla="*/ 55032 w 151327"/>
                <a:gd name="connsiteY8" fmla="*/ 149396 h 161031"/>
                <a:gd name="connsiteX9" fmla="*/ 44205 w 151327"/>
                <a:gd name="connsiteY9" fmla="*/ 149147 h 161031"/>
                <a:gd name="connsiteX10" fmla="*/ 55032 w 151327"/>
                <a:gd name="connsiteY10" fmla="*/ 105773 h 161031"/>
                <a:gd name="connsiteX11" fmla="*/ 80463 w 151327"/>
                <a:gd name="connsiteY11" fmla="*/ 114747 h 161031"/>
                <a:gd name="connsiteX12" fmla="*/ 151468 w 151327"/>
                <a:gd name="connsiteY12" fmla="*/ 41211 h 161031"/>
                <a:gd name="connsiteX13" fmla="*/ 107405 w 151327"/>
                <a:gd name="connsiteY13" fmla="*/ 81 h 161031"/>
                <a:gd name="connsiteX14" fmla="*/ 72406 w 151327"/>
                <a:gd name="connsiteY14" fmla="*/ 13542 h 161031"/>
                <a:gd name="connsiteX15" fmla="*/ 43450 w 151327"/>
                <a:gd name="connsiteY15" fmla="*/ 81 h 161031"/>
                <a:gd name="connsiteX16" fmla="*/ 21544 w 151327"/>
                <a:gd name="connsiteY16" fmla="*/ 14290 h 161031"/>
                <a:gd name="connsiteX17" fmla="*/ 11975 w 151327"/>
                <a:gd name="connsiteY17" fmla="*/ 38968 h 161031"/>
                <a:gd name="connsiteX18" fmla="*/ 18019 w 151327"/>
                <a:gd name="connsiteY18" fmla="*/ 42458 h 161031"/>
                <a:gd name="connsiteX19" fmla="*/ 23054 w 151327"/>
                <a:gd name="connsiteY19" fmla="*/ 41211 h 161031"/>
                <a:gd name="connsiteX20" fmla="*/ 25069 w 151327"/>
                <a:gd name="connsiteY20" fmla="*/ 33982 h 161031"/>
                <a:gd name="connsiteX21" fmla="*/ 42191 w 151327"/>
                <a:gd name="connsiteY21" fmla="*/ 9055 h 161031"/>
                <a:gd name="connsiteX22" fmla="*/ 47982 w 151327"/>
                <a:gd name="connsiteY22" fmla="*/ 18278 h 161031"/>
                <a:gd name="connsiteX23" fmla="*/ 46471 w 151327"/>
                <a:gd name="connsiteY23" fmla="*/ 28997 h 161031"/>
                <a:gd name="connsiteX24" fmla="*/ 17011 w 151327"/>
                <a:gd name="connsiteY24" fmla="*/ 144909 h 161031"/>
                <a:gd name="connsiteX25" fmla="*/ 74924 w 151327"/>
                <a:gd name="connsiteY25" fmla="*/ 25258 h 161031"/>
                <a:gd name="connsiteX26" fmla="*/ 106146 w 151327"/>
                <a:gd name="connsiteY26" fmla="*/ 9055 h 161031"/>
                <a:gd name="connsiteX27" fmla="*/ 123016 w 151327"/>
                <a:gd name="connsiteY27" fmla="*/ 28000 h 161031"/>
                <a:gd name="connsiteX28" fmla="*/ 110426 w 151327"/>
                <a:gd name="connsiteY28" fmla="*/ 81345 h 161031"/>
                <a:gd name="connsiteX29" fmla="*/ 79959 w 151327"/>
                <a:gd name="connsiteY29" fmla="*/ 105773 h 161031"/>
                <a:gd name="connsiteX30" fmla="*/ 59061 w 151327"/>
                <a:gd name="connsiteY30" fmla="*/ 91316 h 161031"/>
                <a:gd name="connsiteX31" fmla="*/ 59564 w 151327"/>
                <a:gd name="connsiteY31" fmla="*/ 87826 h 161031"/>
                <a:gd name="connsiteX32" fmla="*/ 74924 w 151327"/>
                <a:gd name="connsiteY32" fmla="*/ 25258 h 1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327" h="161031">
                  <a:moveTo>
                    <a:pt x="17011" y="144909"/>
                  </a:moveTo>
                  <a:cubicBezTo>
                    <a:pt x="16004" y="148399"/>
                    <a:pt x="15752" y="148649"/>
                    <a:pt x="15501" y="148898"/>
                  </a:cubicBezTo>
                  <a:cubicBezTo>
                    <a:pt x="13990" y="149396"/>
                    <a:pt x="11220" y="149396"/>
                    <a:pt x="8954" y="149396"/>
                  </a:cubicBezTo>
                  <a:cubicBezTo>
                    <a:pt x="4674" y="149396"/>
                    <a:pt x="141" y="149396"/>
                    <a:pt x="141" y="156376"/>
                  </a:cubicBezTo>
                  <a:cubicBezTo>
                    <a:pt x="141" y="159118"/>
                    <a:pt x="2156" y="161112"/>
                    <a:pt x="4925" y="161112"/>
                  </a:cubicBezTo>
                  <a:cubicBezTo>
                    <a:pt x="12227" y="161112"/>
                    <a:pt x="20536" y="160364"/>
                    <a:pt x="28090" y="160364"/>
                  </a:cubicBezTo>
                  <a:cubicBezTo>
                    <a:pt x="36903" y="160364"/>
                    <a:pt x="46471" y="161112"/>
                    <a:pt x="55032" y="161112"/>
                  </a:cubicBezTo>
                  <a:cubicBezTo>
                    <a:pt x="56794" y="161112"/>
                    <a:pt x="61579" y="161112"/>
                    <a:pt x="61579" y="153883"/>
                  </a:cubicBezTo>
                  <a:cubicBezTo>
                    <a:pt x="61579" y="149646"/>
                    <a:pt x="57550" y="149396"/>
                    <a:pt x="55032" y="149396"/>
                  </a:cubicBezTo>
                  <a:cubicBezTo>
                    <a:pt x="51507" y="149396"/>
                    <a:pt x="47478" y="149396"/>
                    <a:pt x="44205" y="149147"/>
                  </a:cubicBezTo>
                  <a:lnTo>
                    <a:pt x="55032" y="105773"/>
                  </a:lnTo>
                  <a:cubicBezTo>
                    <a:pt x="58809" y="109263"/>
                    <a:pt x="67118" y="114747"/>
                    <a:pt x="80463" y="114747"/>
                  </a:cubicBezTo>
                  <a:cubicBezTo>
                    <a:pt x="124275" y="114747"/>
                    <a:pt x="151468" y="75362"/>
                    <a:pt x="151468" y="41211"/>
                  </a:cubicBezTo>
                  <a:cubicBezTo>
                    <a:pt x="151468" y="10551"/>
                    <a:pt x="128303" y="81"/>
                    <a:pt x="107405" y="81"/>
                  </a:cubicBezTo>
                  <a:cubicBezTo>
                    <a:pt x="89527" y="81"/>
                    <a:pt x="76434" y="9803"/>
                    <a:pt x="72406" y="13542"/>
                  </a:cubicBezTo>
                  <a:cubicBezTo>
                    <a:pt x="62838" y="81"/>
                    <a:pt x="46219" y="81"/>
                    <a:pt x="43450" y="81"/>
                  </a:cubicBezTo>
                  <a:cubicBezTo>
                    <a:pt x="34133" y="81"/>
                    <a:pt x="26831" y="5316"/>
                    <a:pt x="21544" y="14290"/>
                  </a:cubicBezTo>
                  <a:cubicBezTo>
                    <a:pt x="15249" y="24261"/>
                    <a:pt x="11975" y="37722"/>
                    <a:pt x="11975" y="38968"/>
                  </a:cubicBezTo>
                  <a:cubicBezTo>
                    <a:pt x="11975" y="42458"/>
                    <a:pt x="15752" y="42458"/>
                    <a:pt x="18019" y="42458"/>
                  </a:cubicBezTo>
                  <a:cubicBezTo>
                    <a:pt x="20788" y="42458"/>
                    <a:pt x="21795" y="42458"/>
                    <a:pt x="23054" y="41211"/>
                  </a:cubicBezTo>
                  <a:cubicBezTo>
                    <a:pt x="23558" y="40713"/>
                    <a:pt x="23558" y="40214"/>
                    <a:pt x="25069" y="33982"/>
                  </a:cubicBezTo>
                  <a:cubicBezTo>
                    <a:pt x="30105" y="14041"/>
                    <a:pt x="35896" y="9055"/>
                    <a:pt x="42191" y="9055"/>
                  </a:cubicBezTo>
                  <a:cubicBezTo>
                    <a:pt x="44960" y="9055"/>
                    <a:pt x="47982" y="10052"/>
                    <a:pt x="47982" y="18278"/>
                  </a:cubicBezTo>
                  <a:cubicBezTo>
                    <a:pt x="47982" y="22017"/>
                    <a:pt x="47478" y="25507"/>
                    <a:pt x="46471" y="28997"/>
                  </a:cubicBezTo>
                  <a:lnTo>
                    <a:pt x="17011" y="144909"/>
                  </a:lnTo>
                  <a:close/>
                  <a:moveTo>
                    <a:pt x="74924" y="25258"/>
                  </a:moveTo>
                  <a:cubicBezTo>
                    <a:pt x="82225" y="16783"/>
                    <a:pt x="94060" y="9055"/>
                    <a:pt x="106146" y="9055"/>
                  </a:cubicBezTo>
                  <a:cubicBezTo>
                    <a:pt x="121757" y="9055"/>
                    <a:pt x="123016" y="22516"/>
                    <a:pt x="123016" y="28000"/>
                  </a:cubicBezTo>
                  <a:cubicBezTo>
                    <a:pt x="123016" y="40962"/>
                    <a:pt x="114455" y="71623"/>
                    <a:pt x="110426" y="81345"/>
                  </a:cubicBezTo>
                  <a:cubicBezTo>
                    <a:pt x="102621" y="99542"/>
                    <a:pt x="90283" y="105773"/>
                    <a:pt x="79959" y="105773"/>
                  </a:cubicBezTo>
                  <a:cubicBezTo>
                    <a:pt x="65104" y="105773"/>
                    <a:pt x="59061" y="94058"/>
                    <a:pt x="59061" y="91316"/>
                  </a:cubicBezTo>
                  <a:lnTo>
                    <a:pt x="59564" y="87826"/>
                  </a:lnTo>
                  <a:lnTo>
                    <a:pt x="74924" y="25258"/>
                  </a:lnTo>
                  <a:close/>
                </a:path>
              </a:pathLst>
            </a:custGeom>
            <a:solidFill>
              <a:srgbClr val="000000"/>
            </a:solidFill>
            <a:ln w="25258"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B21B742A-B1AE-2D23-CBB0-E47E5E963A20}"/>
                </a:ext>
              </a:extLst>
            </p:cNvPr>
            <p:cNvSpPr/>
            <p:nvPr>
              <p:custDataLst>
                <p:tags r:id="rId3"/>
              </p:custDataLst>
            </p:nvPr>
          </p:nvSpPr>
          <p:spPr>
            <a:xfrm>
              <a:off x="4737682" y="4249810"/>
              <a:ext cx="64156" cy="115862"/>
            </a:xfrm>
            <a:custGeom>
              <a:avLst/>
              <a:gdLst>
                <a:gd name="connsiteX0" fmla="*/ 39981 w 64156"/>
                <a:gd name="connsiteY0" fmla="*/ 4968 h 115862"/>
                <a:gd name="connsiteX1" fmla="*/ 34693 w 64156"/>
                <a:gd name="connsiteY1" fmla="*/ 83 h 115862"/>
                <a:gd name="connsiteX2" fmla="*/ 147 w 64156"/>
                <a:gd name="connsiteY2" fmla="*/ 11250 h 115862"/>
                <a:gd name="connsiteX3" fmla="*/ 147 w 64156"/>
                <a:gd name="connsiteY3" fmla="*/ 17532 h 115862"/>
                <a:gd name="connsiteX4" fmla="*/ 25704 w 64156"/>
                <a:gd name="connsiteY4" fmla="*/ 12646 h 115862"/>
                <a:gd name="connsiteX5" fmla="*/ 25704 w 64156"/>
                <a:gd name="connsiteY5" fmla="*/ 101637 h 115862"/>
                <a:gd name="connsiteX6" fmla="*/ 8079 w 64156"/>
                <a:gd name="connsiteY6" fmla="*/ 109664 h 115862"/>
                <a:gd name="connsiteX7" fmla="*/ 1381 w 64156"/>
                <a:gd name="connsiteY7" fmla="*/ 109664 h 115862"/>
                <a:gd name="connsiteX8" fmla="*/ 1381 w 64156"/>
                <a:gd name="connsiteY8" fmla="*/ 115945 h 115862"/>
                <a:gd name="connsiteX9" fmla="*/ 32754 w 64156"/>
                <a:gd name="connsiteY9" fmla="*/ 115247 h 115862"/>
                <a:gd name="connsiteX10" fmla="*/ 64304 w 64156"/>
                <a:gd name="connsiteY10" fmla="*/ 115945 h 115862"/>
                <a:gd name="connsiteX11" fmla="*/ 64304 w 64156"/>
                <a:gd name="connsiteY11" fmla="*/ 109664 h 115862"/>
                <a:gd name="connsiteX12" fmla="*/ 57606 w 64156"/>
                <a:gd name="connsiteY12" fmla="*/ 109664 h 115862"/>
                <a:gd name="connsiteX13" fmla="*/ 39981 w 64156"/>
                <a:gd name="connsiteY13" fmla="*/ 101637 h 115862"/>
                <a:gd name="connsiteX14" fmla="*/ 39981 w 64156"/>
                <a:gd name="connsiteY14" fmla="*/ 4968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56" h="115862">
                  <a:moveTo>
                    <a:pt x="39981" y="4968"/>
                  </a:moveTo>
                  <a:cubicBezTo>
                    <a:pt x="39981" y="257"/>
                    <a:pt x="39628" y="83"/>
                    <a:pt x="34693" y="83"/>
                  </a:cubicBezTo>
                  <a:cubicBezTo>
                    <a:pt x="23413" y="11076"/>
                    <a:pt x="7374" y="11250"/>
                    <a:pt x="147" y="11250"/>
                  </a:cubicBezTo>
                  <a:lnTo>
                    <a:pt x="147" y="17532"/>
                  </a:lnTo>
                  <a:cubicBezTo>
                    <a:pt x="4377" y="17532"/>
                    <a:pt x="16010" y="17532"/>
                    <a:pt x="25704" y="12646"/>
                  </a:cubicBezTo>
                  <a:lnTo>
                    <a:pt x="25704" y="101637"/>
                  </a:lnTo>
                  <a:cubicBezTo>
                    <a:pt x="25704" y="107395"/>
                    <a:pt x="25704" y="109664"/>
                    <a:pt x="8079" y="109664"/>
                  </a:cubicBezTo>
                  <a:lnTo>
                    <a:pt x="1381" y="109664"/>
                  </a:lnTo>
                  <a:lnTo>
                    <a:pt x="1381" y="115945"/>
                  </a:lnTo>
                  <a:cubicBezTo>
                    <a:pt x="4554" y="115771"/>
                    <a:pt x="26233" y="115247"/>
                    <a:pt x="32754" y="115247"/>
                  </a:cubicBezTo>
                  <a:cubicBezTo>
                    <a:pt x="38218" y="115247"/>
                    <a:pt x="60426" y="115771"/>
                    <a:pt x="64304" y="115945"/>
                  </a:cubicBezTo>
                  <a:lnTo>
                    <a:pt x="64304" y="109664"/>
                  </a:lnTo>
                  <a:lnTo>
                    <a:pt x="57606" y="109664"/>
                  </a:lnTo>
                  <a:cubicBezTo>
                    <a:pt x="39981" y="109664"/>
                    <a:pt x="39981" y="107395"/>
                    <a:pt x="39981" y="101637"/>
                  </a:cubicBezTo>
                  <a:lnTo>
                    <a:pt x="39981" y="4968"/>
                  </a:lnTo>
                  <a:close/>
                </a:path>
              </a:pathLst>
            </a:custGeom>
            <a:solidFill>
              <a:srgbClr val="000000"/>
            </a:solidFill>
            <a:ln w="25258"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5696FE1B-3AF0-D2DC-F7E7-914F33CD53C5}"/>
                </a:ext>
              </a:extLst>
            </p:cNvPr>
            <p:cNvSpPr/>
            <p:nvPr>
              <p:custDataLst>
                <p:tags r:id="rId4"/>
              </p:custDataLst>
            </p:nvPr>
          </p:nvSpPr>
          <p:spPr>
            <a:xfrm>
              <a:off x="4915468" y="4236798"/>
              <a:ext cx="167441" cy="58330"/>
            </a:xfrm>
            <a:custGeom>
              <a:avLst/>
              <a:gdLst>
                <a:gd name="connsiteX0" fmla="*/ 159035 w 167441"/>
                <a:gd name="connsiteY0" fmla="*/ 10052 h 58330"/>
                <a:gd name="connsiteX1" fmla="*/ 167596 w 167441"/>
                <a:gd name="connsiteY1" fmla="*/ 5067 h 58330"/>
                <a:gd name="connsiteX2" fmla="*/ 159287 w 167441"/>
                <a:gd name="connsiteY2" fmla="*/ 81 h 58330"/>
                <a:gd name="connsiteX3" fmla="*/ 8464 w 167441"/>
                <a:gd name="connsiteY3" fmla="*/ 81 h 58330"/>
                <a:gd name="connsiteX4" fmla="*/ 154 w 167441"/>
                <a:gd name="connsiteY4" fmla="*/ 5067 h 58330"/>
                <a:gd name="connsiteX5" fmla="*/ 8715 w 167441"/>
                <a:gd name="connsiteY5" fmla="*/ 10052 h 58330"/>
                <a:gd name="connsiteX6" fmla="*/ 159035 w 167441"/>
                <a:gd name="connsiteY6" fmla="*/ 10052 h 58330"/>
                <a:gd name="connsiteX7" fmla="*/ 159287 w 167441"/>
                <a:gd name="connsiteY7" fmla="*/ 58411 h 58330"/>
                <a:gd name="connsiteX8" fmla="*/ 167596 w 167441"/>
                <a:gd name="connsiteY8" fmla="*/ 53426 h 58330"/>
                <a:gd name="connsiteX9" fmla="*/ 159035 w 167441"/>
                <a:gd name="connsiteY9" fmla="*/ 48440 h 58330"/>
                <a:gd name="connsiteX10" fmla="*/ 8715 w 167441"/>
                <a:gd name="connsiteY10" fmla="*/ 48440 h 58330"/>
                <a:gd name="connsiteX11" fmla="*/ 154 w 167441"/>
                <a:gd name="connsiteY11" fmla="*/ 53426 h 58330"/>
                <a:gd name="connsiteX12" fmla="*/ 8464 w 167441"/>
                <a:gd name="connsiteY12" fmla="*/ 58411 h 58330"/>
                <a:gd name="connsiteX13" fmla="*/ 159287 w 167441"/>
                <a:gd name="connsiteY13" fmla="*/ 58411 h 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41" h="58330">
                  <a:moveTo>
                    <a:pt x="159035" y="10052"/>
                  </a:moveTo>
                  <a:cubicBezTo>
                    <a:pt x="162812" y="10052"/>
                    <a:pt x="167596" y="10052"/>
                    <a:pt x="167596" y="5067"/>
                  </a:cubicBezTo>
                  <a:cubicBezTo>
                    <a:pt x="167596" y="81"/>
                    <a:pt x="162812" y="81"/>
                    <a:pt x="159287" y="81"/>
                  </a:cubicBezTo>
                  <a:lnTo>
                    <a:pt x="8464" y="81"/>
                  </a:lnTo>
                  <a:cubicBezTo>
                    <a:pt x="4939" y="81"/>
                    <a:pt x="154" y="81"/>
                    <a:pt x="154" y="5067"/>
                  </a:cubicBezTo>
                  <a:cubicBezTo>
                    <a:pt x="154" y="10052"/>
                    <a:pt x="4939" y="10052"/>
                    <a:pt x="8715" y="10052"/>
                  </a:cubicBezTo>
                  <a:lnTo>
                    <a:pt x="159035" y="10052"/>
                  </a:lnTo>
                  <a:close/>
                  <a:moveTo>
                    <a:pt x="159287" y="58411"/>
                  </a:moveTo>
                  <a:cubicBezTo>
                    <a:pt x="162812" y="58411"/>
                    <a:pt x="167596" y="58411"/>
                    <a:pt x="167596" y="53426"/>
                  </a:cubicBezTo>
                  <a:cubicBezTo>
                    <a:pt x="167596" y="48440"/>
                    <a:pt x="162812" y="48440"/>
                    <a:pt x="159035" y="48440"/>
                  </a:cubicBezTo>
                  <a:lnTo>
                    <a:pt x="8715" y="48440"/>
                  </a:lnTo>
                  <a:cubicBezTo>
                    <a:pt x="4939" y="48440"/>
                    <a:pt x="154" y="48440"/>
                    <a:pt x="154" y="53426"/>
                  </a:cubicBezTo>
                  <a:cubicBezTo>
                    <a:pt x="154" y="58411"/>
                    <a:pt x="4939" y="58411"/>
                    <a:pt x="8464" y="58411"/>
                  </a:cubicBezTo>
                  <a:lnTo>
                    <a:pt x="159287" y="58411"/>
                  </a:lnTo>
                  <a:close/>
                </a:path>
              </a:pathLst>
            </a:custGeom>
            <a:solidFill>
              <a:srgbClr val="000000"/>
            </a:solidFill>
            <a:ln w="25258"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9D899830-2D01-3889-85D5-F2F366EB9D84}"/>
                </a:ext>
              </a:extLst>
            </p:cNvPr>
            <p:cNvSpPr/>
            <p:nvPr>
              <p:custDataLst>
                <p:tags r:id="rId5"/>
              </p:custDataLst>
            </p:nvPr>
          </p:nvSpPr>
          <p:spPr>
            <a:xfrm>
              <a:off x="5180492" y="4152543"/>
              <a:ext cx="125644" cy="226839"/>
            </a:xfrm>
            <a:custGeom>
              <a:avLst/>
              <a:gdLst>
                <a:gd name="connsiteX0" fmla="*/ 79228 w 125644"/>
                <a:gd name="connsiteY0" fmla="*/ 76110 h 226839"/>
                <a:gd name="connsiteX1" fmla="*/ 100882 w 125644"/>
                <a:gd name="connsiteY1" fmla="*/ 76110 h 226839"/>
                <a:gd name="connsiteX2" fmla="*/ 108436 w 125644"/>
                <a:gd name="connsiteY2" fmla="*/ 71124 h 226839"/>
                <a:gd name="connsiteX3" fmla="*/ 101637 w 125644"/>
                <a:gd name="connsiteY3" fmla="*/ 68382 h 226839"/>
                <a:gd name="connsiteX4" fmla="*/ 80738 w 125644"/>
                <a:gd name="connsiteY4" fmla="*/ 68382 h 226839"/>
                <a:gd name="connsiteX5" fmla="*/ 86026 w 125644"/>
                <a:gd name="connsiteY5" fmla="*/ 39965 h 226839"/>
                <a:gd name="connsiteX6" fmla="*/ 92069 w 125644"/>
                <a:gd name="connsiteY6" fmla="*/ 14041 h 226839"/>
                <a:gd name="connsiteX7" fmla="*/ 103903 w 125644"/>
                <a:gd name="connsiteY7" fmla="*/ 5565 h 226839"/>
                <a:gd name="connsiteX8" fmla="*/ 116241 w 125644"/>
                <a:gd name="connsiteY8" fmla="*/ 10052 h 226839"/>
                <a:gd name="connsiteX9" fmla="*/ 102644 w 125644"/>
                <a:gd name="connsiteY9" fmla="*/ 23513 h 226839"/>
                <a:gd name="connsiteX10" fmla="*/ 111961 w 125644"/>
                <a:gd name="connsiteY10" fmla="*/ 32238 h 226839"/>
                <a:gd name="connsiteX11" fmla="*/ 125809 w 125644"/>
                <a:gd name="connsiteY11" fmla="*/ 17281 h 226839"/>
                <a:gd name="connsiteX12" fmla="*/ 103903 w 125644"/>
                <a:gd name="connsiteY12" fmla="*/ 81 h 226839"/>
                <a:gd name="connsiteX13" fmla="*/ 71926 w 125644"/>
                <a:gd name="connsiteY13" fmla="*/ 29246 h 226839"/>
                <a:gd name="connsiteX14" fmla="*/ 63617 w 125644"/>
                <a:gd name="connsiteY14" fmla="*/ 68382 h 226839"/>
                <a:gd name="connsiteX15" fmla="*/ 46243 w 125644"/>
                <a:gd name="connsiteY15" fmla="*/ 68382 h 226839"/>
                <a:gd name="connsiteX16" fmla="*/ 38689 w 125644"/>
                <a:gd name="connsiteY16" fmla="*/ 73119 h 226839"/>
                <a:gd name="connsiteX17" fmla="*/ 45739 w 125644"/>
                <a:gd name="connsiteY17" fmla="*/ 76110 h 226839"/>
                <a:gd name="connsiteX18" fmla="*/ 62358 w 125644"/>
                <a:gd name="connsiteY18" fmla="*/ 76110 h 226839"/>
                <a:gd name="connsiteX19" fmla="*/ 43473 w 125644"/>
                <a:gd name="connsiteY19" fmla="*/ 174573 h 226839"/>
                <a:gd name="connsiteX20" fmla="*/ 21567 w 125644"/>
                <a:gd name="connsiteY20" fmla="*/ 221437 h 226839"/>
                <a:gd name="connsiteX21" fmla="*/ 9481 w 125644"/>
                <a:gd name="connsiteY21" fmla="*/ 216950 h 226839"/>
                <a:gd name="connsiteX22" fmla="*/ 23330 w 125644"/>
                <a:gd name="connsiteY22" fmla="*/ 203489 h 226839"/>
                <a:gd name="connsiteX23" fmla="*/ 14014 w 125644"/>
                <a:gd name="connsiteY23" fmla="*/ 194764 h 226839"/>
                <a:gd name="connsiteX24" fmla="*/ 165 w 125644"/>
                <a:gd name="connsiteY24" fmla="*/ 209721 h 226839"/>
                <a:gd name="connsiteX25" fmla="*/ 21567 w 125644"/>
                <a:gd name="connsiteY25" fmla="*/ 226921 h 226839"/>
                <a:gd name="connsiteX26" fmla="*/ 50020 w 125644"/>
                <a:gd name="connsiteY26" fmla="*/ 202741 h 226839"/>
                <a:gd name="connsiteX27" fmla="*/ 64120 w 125644"/>
                <a:gd name="connsiteY27" fmla="*/ 155130 h 226839"/>
                <a:gd name="connsiteX28" fmla="*/ 79228 w 125644"/>
                <a:gd name="connsiteY28" fmla="*/ 76110 h 22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644" h="226839">
                  <a:moveTo>
                    <a:pt x="79228" y="76110"/>
                  </a:moveTo>
                  <a:lnTo>
                    <a:pt x="100882" y="76110"/>
                  </a:lnTo>
                  <a:cubicBezTo>
                    <a:pt x="105918" y="76110"/>
                    <a:pt x="108436" y="76110"/>
                    <a:pt x="108436" y="71124"/>
                  </a:cubicBezTo>
                  <a:cubicBezTo>
                    <a:pt x="108436" y="68382"/>
                    <a:pt x="105918" y="68382"/>
                    <a:pt x="101637" y="68382"/>
                  </a:cubicBezTo>
                  <a:lnTo>
                    <a:pt x="80738" y="68382"/>
                  </a:lnTo>
                  <a:lnTo>
                    <a:pt x="86026" y="39965"/>
                  </a:lnTo>
                  <a:cubicBezTo>
                    <a:pt x="87033" y="34730"/>
                    <a:pt x="90558" y="17032"/>
                    <a:pt x="92069" y="14041"/>
                  </a:cubicBezTo>
                  <a:cubicBezTo>
                    <a:pt x="94335" y="9304"/>
                    <a:pt x="98616" y="5565"/>
                    <a:pt x="103903" y="5565"/>
                  </a:cubicBezTo>
                  <a:cubicBezTo>
                    <a:pt x="104911" y="5565"/>
                    <a:pt x="111457" y="5565"/>
                    <a:pt x="116241" y="10052"/>
                  </a:cubicBezTo>
                  <a:cubicBezTo>
                    <a:pt x="105162" y="11049"/>
                    <a:pt x="102644" y="19774"/>
                    <a:pt x="102644" y="23513"/>
                  </a:cubicBezTo>
                  <a:cubicBezTo>
                    <a:pt x="102644" y="29246"/>
                    <a:pt x="107177" y="32238"/>
                    <a:pt x="111961" y="32238"/>
                  </a:cubicBezTo>
                  <a:cubicBezTo>
                    <a:pt x="118507" y="32238"/>
                    <a:pt x="125809" y="26754"/>
                    <a:pt x="125809" y="17281"/>
                  </a:cubicBezTo>
                  <a:cubicBezTo>
                    <a:pt x="125809" y="5814"/>
                    <a:pt x="114227" y="81"/>
                    <a:pt x="103903" y="81"/>
                  </a:cubicBezTo>
                  <a:cubicBezTo>
                    <a:pt x="95342" y="81"/>
                    <a:pt x="79480" y="4568"/>
                    <a:pt x="71926" y="29246"/>
                  </a:cubicBezTo>
                  <a:cubicBezTo>
                    <a:pt x="70415" y="34481"/>
                    <a:pt x="69660" y="36974"/>
                    <a:pt x="63617" y="68382"/>
                  </a:cubicBezTo>
                  <a:lnTo>
                    <a:pt x="46243" y="68382"/>
                  </a:lnTo>
                  <a:cubicBezTo>
                    <a:pt x="41459" y="68382"/>
                    <a:pt x="38689" y="68382"/>
                    <a:pt x="38689" y="73119"/>
                  </a:cubicBezTo>
                  <a:cubicBezTo>
                    <a:pt x="38689" y="76110"/>
                    <a:pt x="40955" y="76110"/>
                    <a:pt x="45739" y="76110"/>
                  </a:cubicBezTo>
                  <a:lnTo>
                    <a:pt x="62358" y="76110"/>
                  </a:lnTo>
                  <a:lnTo>
                    <a:pt x="43473" y="174573"/>
                  </a:lnTo>
                  <a:cubicBezTo>
                    <a:pt x="38941" y="198753"/>
                    <a:pt x="34661" y="221437"/>
                    <a:pt x="21567" y="221437"/>
                  </a:cubicBezTo>
                  <a:cubicBezTo>
                    <a:pt x="20560" y="221437"/>
                    <a:pt x="14265" y="221437"/>
                    <a:pt x="9481" y="216950"/>
                  </a:cubicBezTo>
                  <a:cubicBezTo>
                    <a:pt x="21064" y="216202"/>
                    <a:pt x="23330" y="207228"/>
                    <a:pt x="23330" y="203489"/>
                  </a:cubicBezTo>
                  <a:cubicBezTo>
                    <a:pt x="23330" y="197756"/>
                    <a:pt x="18798" y="194764"/>
                    <a:pt x="14014" y="194764"/>
                  </a:cubicBezTo>
                  <a:cubicBezTo>
                    <a:pt x="7467" y="194764"/>
                    <a:pt x="165" y="200248"/>
                    <a:pt x="165" y="209721"/>
                  </a:cubicBezTo>
                  <a:cubicBezTo>
                    <a:pt x="165" y="220938"/>
                    <a:pt x="11244" y="226921"/>
                    <a:pt x="21567" y="226921"/>
                  </a:cubicBezTo>
                  <a:cubicBezTo>
                    <a:pt x="35416" y="226921"/>
                    <a:pt x="45488" y="212214"/>
                    <a:pt x="50020" y="202741"/>
                  </a:cubicBezTo>
                  <a:cubicBezTo>
                    <a:pt x="58077" y="187037"/>
                    <a:pt x="63868" y="156875"/>
                    <a:pt x="64120" y="155130"/>
                  </a:cubicBezTo>
                  <a:lnTo>
                    <a:pt x="79228" y="76110"/>
                  </a:lnTo>
                  <a:close/>
                </a:path>
              </a:pathLst>
            </a:custGeom>
            <a:solidFill>
              <a:srgbClr val="000000"/>
            </a:solidFill>
            <a:ln w="25258"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F39E195F-4928-E604-5BD9-1CF73D3D1A96}"/>
                </a:ext>
              </a:extLst>
            </p:cNvPr>
            <p:cNvSpPr/>
            <p:nvPr>
              <p:custDataLst>
                <p:tags r:id="rId6"/>
              </p:custDataLst>
            </p:nvPr>
          </p:nvSpPr>
          <p:spPr>
            <a:xfrm>
              <a:off x="5418911" y="3892048"/>
              <a:ext cx="131183" cy="747573"/>
            </a:xfrm>
            <a:custGeom>
              <a:avLst/>
              <a:gdLst>
                <a:gd name="connsiteX0" fmla="*/ 131356 w 131183"/>
                <a:gd name="connsiteY0" fmla="*/ 745145 h 747573"/>
                <a:gd name="connsiteX1" fmla="*/ 129846 w 131183"/>
                <a:gd name="connsiteY1" fmla="*/ 742153 h 747573"/>
                <a:gd name="connsiteX2" fmla="*/ 70674 w 131183"/>
                <a:gd name="connsiteY2" fmla="*/ 646681 h 747573"/>
                <a:gd name="connsiteX3" fmla="*/ 24596 w 131183"/>
                <a:gd name="connsiteY3" fmla="*/ 373975 h 747573"/>
                <a:gd name="connsiteX4" fmla="*/ 74199 w 131183"/>
                <a:gd name="connsiteY4" fmla="*/ 92794 h 747573"/>
                <a:gd name="connsiteX5" fmla="*/ 130349 w 131183"/>
                <a:gd name="connsiteY5" fmla="*/ 4800 h 747573"/>
                <a:gd name="connsiteX6" fmla="*/ 131356 w 131183"/>
                <a:gd name="connsiteY6" fmla="*/ 2557 h 747573"/>
                <a:gd name="connsiteX7" fmla="*/ 125817 w 131183"/>
                <a:gd name="connsiteY7" fmla="*/ 64 h 747573"/>
                <a:gd name="connsiteX8" fmla="*/ 121033 w 131183"/>
                <a:gd name="connsiteY8" fmla="*/ 563 h 747573"/>
                <a:gd name="connsiteX9" fmla="*/ 85530 w 131183"/>
                <a:gd name="connsiteY9" fmla="*/ 43189 h 747573"/>
                <a:gd name="connsiteX10" fmla="*/ 8230 w 131183"/>
                <a:gd name="connsiteY10" fmla="*/ 252080 h 747573"/>
                <a:gd name="connsiteX11" fmla="*/ 173 w 131183"/>
                <a:gd name="connsiteY11" fmla="*/ 373726 h 747573"/>
                <a:gd name="connsiteX12" fmla="*/ 52294 w 131183"/>
                <a:gd name="connsiteY12" fmla="*/ 647429 h 747573"/>
                <a:gd name="connsiteX13" fmla="*/ 119018 w 131183"/>
                <a:gd name="connsiteY13" fmla="*/ 745394 h 747573"/>
                <a:gd name="connsiteX14" fmla="*/ 125817 w 131183"/>
                <a:gd name="connsiteY14" fmla="*/ 747637 h 747573"/>
                <a:gd name="connsiteX15" fmla="*/ 131356 w 131183"/>
                <a:gd name="connsiteY15" fmla="*/ 745145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183" h="747573">
                  <a:moveTo>
                    <a:pt x="131356" y="745145"/>
                  </a:moveTo>
                  <a:cubicBezTo>
                    <a:pt x="131356" y="744397"/>
                    <a:pt x="131356" y="743898"/>
                    <a:pt x="129846" y="742153"/>
                  </a:cubicBezTo>
                  <a:cubicBezTo>
                    <a:pt x="105673" y="713238"/>
                    <a:pt x="85530" y="681331"/>
                    <a:pt x="70674" y="646681"/>
                  </a:cubicBezTo>
                  <a:cubicBezTo>
                    <a:pt x="37690" y="570404"/>
                    <a:pt x="24596" y="481163"/>
                    <a:pt x="24596" y="373975"/>
                  </a:cubicBezTo>
                  <a:cubicBezTo>
                    <a:pt x="24596" y="267785"/>
                    <a:pt x="36934" y="174556"/>
                    <a:pt x="74199" y="92794"/>
                  </a:cubicBezTo>
                  <a:cubicBezTo>
                    <a:pt x="88803" y="61136"/>
                    <a:pt x="107940" y="31722"/>
                    <a:pt x="130349" y="4800"/>
                  </a:cubicBezTo>
                  <a:cubicBezTo>
                    <a:pt x="130853" y="4053"/>
                    <a:pt x="131356" y="3554"/>
                    <a:pt x="131356" y="2557"/>
                  </a:cubicBezTo>
                  <a:cubicBezTo>
                    <a:pt x="131356" y="64"/>
                    <a:pt x="129594" y="64"/>
                    <a:pt x="125817" y="64"/>
                  </a:cubicBezTo>
                  <a:cubicBezTo>
                    <a:pt x="122040" y="64"/>
                    <a:pt x="121536" y="64"/>
                    <a:pt x="121033" y="563"/>
                  </a:cubicBezTo>
                  <a:cubicBezTo>
                    <a:pt x="120781" y="812"/>
                    <a:pt x="105170" y="15768"/>
                    <a:pt x="85530" y="43189"/>
                  </a:cubicBezTo>
                  <a:cubicBezTo>
                    <a:pt x="41718" y="104510"/>
                    <a:pt x="19561" y="177797"/>
                    <a:pt x="8230" y="252080"/>
                  </a:cubicBezTo>
                  <a:cubicBezTo>
                    <a:pt x="2187" y="292214"/>
                    <a:pt x="173" y="333094"/>
                    <a:pt x="173" y="373726"/>
                  </a:cubicBezTo>
                  <a:cubicBezTo>
                    <a:pt x="173" y="466955"/>
                    <a:pt x="12007" y="562177"/>
                    <a:pt x="52294" y="647429"/>
                  </a:cubicBezTo>
                  <a:cubicBezTo>
                    <a:pt x="70171" y="685319"/>
                    <a:pt x="94091" y="719469"/>
                    <a:pt x="119018" y="745394"/>
                  </a:cubicBezTo>
                  <a:cubicBezTo>
                    <a:pt x="121285" y="747388"/>
                    <a:pt x="121536" y="747637"/>
                    <a:pt x="125817" y="747637"/>
                  </a:cubicBezTo>
                  <a:cubicBezTo>
                    <a:pt x="129594" y="747637"/>
                    <a:pt x="131356" y="747637"/>
                    <a:pt x="131356" y="745145"/>
                  </a:cubicBezTo>
                  <a:close/>
                </a:path>
              </a:pathLst>
            </a:custGeom>
            <a:solidFill>
              <a:srgbClr val="000000"/>
            </a:solidFill>
            <a:ln w="2525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D77B5BBD-8841-F75C-9673-DA9E9670D013}"/>
                </a:ext>
              </a:extLst>
            </p:cNvPr>
            <p:cNvSpPr/>
            <p:nvPr>
              <p:custDataLst>
                <p:tags r:id="rId7"/>
              </p:custDataLst>
            </p:nvPr>
          </p:nvSpPr>
          <p:spPr>
            <a:xfrm>
              <a:off x="5621772" y="3966831"/>
              <a:ext cx="66221" cy="598008"/>
            </a:xfrm>
            <a:custGeom>
              <a:avLst/>
              <a:gdLst>
                <a:gd name="connsiteX0" fmla="*/ 180 w 66221"/>
                <a:gd name="connsiteY0" fmla="*/ 598076 h 598008"/>
                <a:gd name="connsiteX1" fmla="*/ 66402 w 66221"/>
                <a:gd name="connsiteY1" fmla="*/ 598076 h 598008"/>
                <a:gd name="connsiteX2" fmla="*/ 66402 w 66221"/>
                <a:gd name="connsiteY2" fmla="*/ 584366 h 598008"/>
                <a:gd name="connsiteX3" fmla="*/ 14029 w 66221"/>
                <a:gd name="connsiteY3" fmla="*/ 584366 h 598008"/>
                <a:gd name="connsiteX4" fmla="*/ 14029 w 66221"/>
                <a:gd name="connsiteY4" fmla="*/ 13777 h 598008"/>
                <a:gd name="connsiteX5" fmla="*/ 66402 w 66221"/>
                <a:gd name="connsiteY5" fmla="*/ 13777 h 598008"/>
                <a:gd name="connsiteX6" fmla="*/ 66402 w 66221"/>
                <a:gd name="connsiteY6" fmla="*/ 67 h 598008"/>
                <a:gd name="connsiteX7" fmla="*/ 180 w 66221"/>
                <a:gd name="connsiteY7" fmla="*/ 67 h 598008"/>
                <a:gd name="connsiteX8" fmla="*/ 180 w 66221"/>
                <a:gd name="connsiteY8" fmla="*/ 598076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180" y="598076"/>
                  </a:moveTo>
                  <a:lnTo>
                    <a:pt x="66402" y="598076"/>
                  </a:lnTo>
                  <a:lnTo>
                    <a:pt x="66402" y="584366"/>
                  </a:lnTo>
                  <a:lnTo>
                    <a:pt x="14029" y="584366"/>
                  </a:lnTo>
                  <a:lnTo>
                    <a:pt x="14029" y="13777"/>
                  </a:lnTo>
                  <a:lnTo>
                    <a:pt x="66402" y="13777"/>
                  </a:lnTo>
                  <a:lnTo>
                    <a:pt x="66402" y="67"/>
                  </a:lnTo>
                  <a:lnTo>
                    <a:pt x="180" y="67"/>
                  </a:lnTo>
                  <a:lnTo>
                    <a:pt x="180" y="598076"/>
                  </a:lnTo>
                  <a:close/>
                </a:path>
              </a:pathLst>
            </a:custGeom>
            <a:solidFill>
              <a:srgbClr val="000000"/>
            </a:solidFill>
            <a:ln w="2525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8AA82F80-E20D-91F0-12D3-E559EA88EFE6}"/>
                </a:ext>
              </a:extLst>
            </p:cNvPr>
            <p:cNvSpPr/>
            <p:nvPr>
              <p:custDataLst>
                <p:tags r:id="rId8"/>
              </p:custDataLst>
            </p:nvPr>
          </p:nvSpPr>
          <p:spPr>
            <a:xfrm>
              <a:off x="5830705" y="4003227"/>
              <a:ext cx="114313" cy="174990"/>
            </a:xfrm>
            <a:custGeom>
              <a:avLst/>
              <a:gdLst>
                <a:gd name="connsiteX0" fmla="*/ 57851 w 114313"/>
                <a:gd name="connsiteY0" fmla="*/ 8800 h 174990"/>
                <a:gd name="connsiteX1" fmla="*/ 58858 w 114313"/>
                <a:gd name="connsiteY1" fmla="*/ 4562 h 174990"/>
                <a:gd name="connsiteX2" fmla="*/ 53319 w 114313"/>
                <a:gd name="connsiteY2" fmla="*/ 75 h 174990"/>
                <a:gd name="connsiteX3" fmla="*/ 51556 w 114313"/>
                <a:gd name="connsiteY3" fmla="*/ 324 h 174990"/>
                <a:gd name="connsiteX4" fmla="*/ 19075 w 114313"/>
                <a:gd name="connsiteY4" fmla="*/ 1820 h 174990"/>
                <a:gd name="connsiteX5" fmla="*/ 11018 w 114313"/>
                <a:gd name="connsiteY5" fmla="*/ 9298 h 174990"/>
                <a:gd name="connsiteX6" fmla="*/ 17564 w 114313"/>
                <a:gd name="connsiteY6" fmla="*/ 13785 h 174990"/>
                <a:gd name="connsiteX7" fmla="*/ 28140 w 114313"/>
                <a:gd name="connsiteY7" fmla="*/ 14284 h 174990"/>
                <a:gd name="connsiteX8" fmla="*/ 21089 w 114313"/>
                <a:gd name="connsiteY8" fmla="*/ 42950 h 174990"/>
                <a:gd name="connsiteX9" fmla="*/ 3716 w 114313"/>
                <a:gd name="connsiteY9" fmla="*/ 111750 h 174990"/>
                <a:gd name="connsiteX10" fmla="*/ 191 w 114313"/>
                <a:gd name="connsiteY10" fmla="*/ 134434 h 174990"/>
                <a:gd name="connsiteX11" fmla="*/ 42995 w 114313"/>
                <a:gd name="connsiteY11" fmla="*/ 175066 h 174990"/>
                <a:gd name="connsiteX12" fmla="*/ 114504 w 114313"/>
                <a:gd name="connsiteY12" fmla="*/ 101530 h 174990"/>
                <a:gd name="connsiteX13" fmla="*/ 70441 w 114313"/>
                <a:gd name="connsiteY13" fmla="*/ 60399 h 174990"/>
                <a:gd name="connsiteX14" fmla="*/ 42995 w 114313"/>
                <a:gd name="connsiteY14" fmla="*/ 68376 h 174990"/>
                <a:gd name="connsiteX15" fmla="*/ 57851 w 114313"/>
                <a:gd name="connsiteY15" fmla="*/ 8800 h 174990"/>
                <a:gd name="connsiteX16" fmla="*/ 43499 w 114313"/>
                <a:gd name="connsiteY16" fmla="*/ 166092 h 174990"/>
                <a:gd name="connsiteX17" fmla="*/ 25370 w 114313"/>
                <a:gd name="connsiteY17" fmla="*/ 145402 h 174990"/>
                <a:gd name="connsiteX18" fmla="*/ 29650 w 114313"/>
                <a:gd name="connsiteY18" fmla="*/ 120475 h 174990"/>
                <a:gd name="connsiteX19" fmla="*/ 38211 w 114313"/>
                <a:gd name="connsiteY19" fmla="*/ 86324 h 174990"/>
                <a:gd name="connsiteX20" fmla="*/ 69182 w 114313"/>
                <a:gd name="connsiteY20" fmla="*/ 69373 h 174990"/>
                <a:gd name="connsiteX21" fmla="*/ 86052 w 114313"/>
                <a:gd name="connsiteY21" fmla="*/ 88318 h 174990"/>
                <a:gd name="connsiteX22" fmla="*/ 73462 w 114313"/>
                <a:gd name="connsiteY22" fmla="*/ 141663 h 174990"/>
                <a:gd name="connsiteX23" fmla="*/ 43499 w 114313"/>
                <a:gd name="connsiteY23" fmla="*/ 166092 h 1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13" h="174990">
                  <a:moveTo>
                    <a:pt x="57851" y="8800"/>
                  </a:moveTo>
                  <a:cubicBezTo>
                    <a:pt x="58858" y="5310"/>
                    <a:pt x="58858" y="4811"/>
                    <a:pt x="58858" y="4562"/>
                  </a:cubicBezTo>
                  <a:cubicBezTo>
                    <a:pt x="58858" y="1321"/>
                    <a:pt x="56089" y="75"/>
                    <a:pt x="53319" y="75"/>
                  </a:cubicBezTo>
                  <a:cubicBezTo>
                    <a:pt x="52312" y="75"/>
                    <a:pt x="52060" y="75"/>
                    <a:pt x="51556" y="324"/>
                  </a:cubicBezTo>
                  <a:lnTo>
                    <a:pt x="19075" y="1820"/>
                  </a:lnTo>
                  <a:cubicBezTo>
                    <a:pt x="15550" y="2069"/>
                    <a:pt x="11018" y="2319"/>
                    <a:pt x="11018" y="9298"/>
                  </a:cubicBezTo>
                  <a:cubicBezTo>
                    <a:pt x="11018" y="13785"/>
                    <a:pt x="15802" y="13785"/>
                    <a:pt x="17564" y="13785"/>
                  </a:cubicBezTo>
                  <a:cubicBezTo>
                    <a:pt x="20334" y="13785"/>
                    <a:pt x="24866" y="13785"/>
                    <a:pt x="28140" y="14284"/>
                  </a:cubicBezTo>
                  <a:cubicBezTo>
                    <a:pt x="26125" y="22759"/>
                    <a:pt x="23607" y="33478"/>
                    <a:pt x="21089" y="42950"/>
                  </a:cubicBezTo>
                  <a:lnTo>
                    <a:pt x="3716" y="111750"/>
                  </a:lnTo>
                  <a:cubicBezTo>
                    <a:pt x="191" y="125709"/>
                    <a:pt x="191" y="128701"/>
                    <a:pt x="191" y="134434"/>
                  </a:cubicBezTo>
                  <a:cubicBezTo>
                    <a:pt x="191" y="166341"/>
                    <a:pt x="24111" y="175066"/>
                    <a:pt x="42995" y="175066"/>
                  </a:cubicBezTo>
                  <a:cubicBezTo>
                    <a:pt x="88570" y="175066"/>
                    <a:pt x="114504" y="134434"/>
                    <a:pt x="114504" y="101530"/>
                  </a:cubicBezTo>
                  <a:cubicBezTo>
                    <a:pt x="114504" y="70869"/>
                    <a:pt x="91339" y="60399"/>
                    <a:pt x="70441" y="60399"/>
                  </a:cubicBezTo>
                  <a:cubicBezTo>
                    <a:pt x="58355" y="60399"/>
                    <a:pt x="48283" y="65136"/>
                    <a:pt x="42995" y="68376"/>
                  </a:cubicBezTo>
                  <a:lnTo>
                    <a:pt x="57851" y="8800"/>
                  </a:lnTo>
                  <a:close/>
                  <a:moveTo>
                    <a:pt x="43499" y="166092"/>
                  </a:moveTo>
                  <a:cubicBezTo>
                    <a:pt x="33679" y="166092"/>
                    <a:pt x="25370" y="160857"/>
                    <a:pt x="25370" y="145402"/>
                  </a:cubicBezTo>
                  <a:cubicBezTo>
                    <a:pt x="25370" y="137425"/>
                    <a:pt x="27888" y="128202"/>
                    <a:pt x="29650" y="120475"/>
                  </a:cubicBezTo>
                  <a:cubicBezTo>
                    <a:pt x="32168" y="111002"/>
                    <a:pt x="36449" y="93802"/>
                    <a:pt x="38211" y="86324"/>
                  </a:cubicBezTo>
                  <a:cubicBezTo>
                    <a:pt x="39470" y="82086"/>
                    <a:pt x="53822" y="69373"/>
                    <a:pt x="69182" y="69373"/>
                  </a:cubicBezTo>
                  <a:cubicBezTo>
                    <a:pt x="84793" y="69373"/>
                    <a:pt x="86052" y="82834"/>
                    <a:pt x="86052" y="88318"/>
                  </a:cubicBezTo>
                  <a:cubicBezTo>
                    <a:pt x="86052" y="101280"/>
                    <a:pt x="77491" y="131941"/>
                    <a:pt x="73462" y="141663"/>
                  </a:cubicBezTo>
                  <a:cubicBezTo>
                    <a:pt x="64901" y="161854"/>
                    <a:pt x="50801" y="166092"/>
                    <a:pt x="43499" y="166092"/>
                  </a:cubicBezTo>
                  <a:close/>
                </a:path>
              </a:pathLst>
            </a:custGeom>
            <a:solidFill>
              <a:srgbClr val="000000"/>
            </a:solidFill>
            <a:ln w="2525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8F15D272-73A5-427E-CA5F-5A14730DDEFA}"/>
                </a:ext>
              </a:extLst>
            </p:cNvPr>
            <p:cNvSpPr/>
            <p:nvPr>
              <p:custDataLst>
                <p:tags r:id="rId9"/>
              </p:custDataLst>
            </p:nvPr>
          </p:nvSpPr>
          <p:spPr>
            <a:xfrm>
              <a:off x="5829194" y="4362680"/>
              <a:ext cx="117083" cy="114666"/>
            </a:xfrm>
            <a:custGeom>
              <a:avLst/>
              <a:gdLst>
                <a:gd name="connsiteX0" fmla="*/ 97131 w 117083"/>
                <a:gd name="connsiteY0" fmla="*/ 14046 h 114666"/>
                <a:gd name="connsiteX1" fmla="*/ 83534 w 117083"/>
                <a:gd name="connsiteY1" fmla="*/ 30997 h 114666"/>
                <a:gd name="connsiteX2" fmla="*/ 96124 w 117083"/>
                <a:gd name="connsiteY2" fmla="*/ 42464 h 114666"/>
                <a:gd name="connsiteX3" fmla="*/ 114253 w 117083"/>
                <a:gd name="connsiteY3" fmla="*/ 23270 h 114666"/>
                <a:gd name="connsiteX4" fmla="*/ 79002 w 117083"/>
                <a:gd name="connsiteY4" fmla="*/ 87 h 114666"/>
                <a:gd name="connsiteX5" fmla="*/ 191 w 117083"/>
                <a:gd name="connsiteY5" fmla="*/ 71629 h 114666"/>
                <a:gd name="connsiteX6" fmla="*/ 53571 w 117083"/>
                <a:gd name="connsiteY6" fmla="*/ 114753 h 114666"/>
                <a:gd name="connsiteX7" fmla="*/ 92598 w 117083"/>
                <a:gd name="connsiteY7" fmla="*/ 108771 h 114666"/>
                <a:gd name="connsiteX8" fmla="*/ 117274 w 117083"/>
                <a:gd name="connsiteY8" fmla="*/ 89826 h 114666"/>
                <a:gd name="connsiteX9" fmla="*/ 110979 w 117083"/>
                <a:gd name="connsiteY9" fmla="*/ 83345 h 114666"/>
                <a:gd name="connsiteX10" fmla="*/ 107202 w 117083"/>
                <a:gd name="connsiteY10" fmla="*/ 86087 h 114666"/>
                <a:gd name="connsiteX11" fmla="*/ 54074 w 117083"/>
                <a:gd name="connsiteY11" fmla="*/ 105779 h 114666"/>
                <a:gd name="connsiteX12" fmla="*/ 29147 w 117083"/>
                <a:gd name="connsiteY12" fmla="*/ 82597 h 114666"/>
                <a:gd name="connsiteX13" fmla="*/ 43247 w 117083"/>
                <a:gd name="connsiteY13" fmla="*/ 30499 h 114666"/>
                <a:gd name="connsiteX14" fmla="*/ 79253 w 117083"/>
                <a:gd name="connsiteY14" fmla="*/ 9061 h 114666"/>
                <a:gd name="connsiteX15" fmla="*/ 97131 w 117083"/>
                <a:gd name="connsiteY15" fmla="*/ 14046 h 11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083" h="114666">
                  <a:moveTo>
                    <a:pt x="97131" y="14046"/>
                  </a:moveTo>
                  <a:cubicBezTo>
                    <a:pt x="83786" y="18035"/>
                    <a:pt x="83534" y="30499"/>
                    <a:pt x="83534" y="30997"/>
                  </a:cubicBezTo>
                  <a:cubicBezTo>
                    <a:pt x="83534" y="34736"/>
                    <a:pt x="85800" y="42464"/>
                    <a:pt x="96124" y="42464"/>
                  </a:cubicBezTo>
                  <a:cubicBezTo>
                    <a:pt x="106699" y="42464"/>
                    <a:pt x="114253" y="33490"/>
                    <a:pt x="114253" y="23270"/>
                  </a:cubicBezTo>
                  <a:cubicBezTo>
                    <a:pt x="114253" y="10058"/>
                    <a:pt x="101159" y="87"/>
                    <a:pt x="79002" y="87"/>
                  </a:cubicBezTo>
                  <a:cubicBezTo>
                    <a:pt x="28391" y="87"/>
                    <a:pt x="191" y="38974"/>
                    <a:pt x="191" y="71629"/>
                  </a:cubicBezTo>
                  <a:cubicBezTo>
                    <a:pt x="191" y="94063"/>
                    <a:pt x="14291" y="114753"/>
                    <a:pt x="53571" y="114753"/>
                  </a:cubicBezTo>
                  <a:cubicBezTo>
                    <a:pt x="60117" y="114753"/>
                    <a:pt x="77491" y="114504"/>
                    <a:pt x="92598" y="108771"/>
                  </a:cubicBezTo>
                  <a:cubicBezTo>
                    <a:pt x="107202" y="103037"/>
                    <a:pt x="117274" y="92817"/>
                    <a:pt x="117274" y="89826"/>
                  </a:cubicBezTo>
                  <a:cubicBezTo>
                    <a:pt x="117274" y="87832"/>
                    <a:pt x="113245" y="83345"/>
                    <a:pt x="110979" y="83345"/>
                  </a:cubicBezTo>
                  <a:cubicBezTo>
                    <a:pt x="109469" y="83345"/>
                    <a:pt x="108965" y="84092"/>
                    <a:pt x="107202" y="86087"/>
                  </a:cubicBezTo>
                  <a:cubicBezTo>
                    <a:pt x="93606" y="100295"/>
                    <a:pt x="73714" y="105779"/>
                    <a:pt x="54074" y="105779"/>
                  </a:cubicBezTo>
                  <a:cubicBezTo>
                    <a:pt x="37456" y="105779"/>
                    <a:pt x="29147" y="97553"/>
                    <a:pt x="29147" y="82597"/>
                  </a:cubicBezTo>
                  <a:cubicBezTo>
                    <a:pt x="29147" y="73872"/>
                    <a:pt x="35693" y="43461"/>
                    <a:pt x="43247" y="30499"/>
                  </a:cubicBezTo>
                  <a:cubicBezTo>
                    <a:pt x="53319" y="13548"/>
                    <a:pt x="68678" y="9061"/>
                    <a:pt x="79253" y="9061"/>
                  </a:cubicBezTo>
                  <a:cubicBezTo>
                    <a:pt x="82527" y="9061"/>
                    <a:pt x="90584" y="9310"/>
                    <a:pt x="97131" y="14046"/>
                  </a:cubicBezTo>
                  <a:close/>
                </a:path>
              </a:pathLst>
            </a:custGeom>
            <a:solidFill>
              <a:srgbClr val="000000"/>
            </a:solidFill>
            <a:ln w="2525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A983A04E-A0DE-74B5-9691-E092B0DFDB40}"/>
                </a:ext>
              </a:extLst>
            </p:cNvPr>
            <p:cNvSpPr/>
            <p:nvPr>
              <p:custDataLst>
                <p:tags r:id="rId10"/>
              </p:custDataLst>
            </p:nvPr>
          </p:nvSpPr>
          <p:spPr>
            <a:xfrm>
              <a:off x="6078173" y="3966831"/>
              <a:ext cx="66221" cy="598008"/>
            </a:xfrm>
            <a:custGeom>
              <a:avLst/>
              <a:gdLst>
                <a:gd name="connsiteX0" fmla="*/ 52574 w 66221"/>
                <a:gd name="connsiteY0" fmla="*/ 584366 h 598008"/>
                <a:gd name="connsiteX1" fmla="*/ 201 w 66221"/>
                <a:gd name="connsiteY1" fmla="*/ 584366 h 598008"/>
                <a:gd name="connsiteX2" fmla="*/ 201 w 66221"/>
                <a:gd name="connsiteY2" fmla="*/ 598076 h 598008"/>
                <a:gd name="connsiteX3" fmla="*/ 66422 w 66221"/>
                <a:gd name="connsiteY3" fmla="*/ 598076 h 598008"/>
                <a:gd name="connsiteX4" fmla="*/ 66422 w 66221"/>
                <a:gd name="connsiteY4" fmla="*/ 67 h 598008"/>
                <a:gd name="connsiteX5" fmla="*/ 201 w 66221"/>
                <a:gd name="connsiteY5" fmla="*/ 67 h 598008"/>
                <a:gd name="connsiteX6" fmla="*/ 201 w 66221"/>
                <a:gd name="connsiteY6" fmla="*/ 13777 h 598008"/>
                <a:gd name="connsiteX7" fmla="*/ 52574 w 66221"/>
                <a:gd name="connsiteY7" fmla="*/ 13777 h 598008"/>
                <a:gd name="connsiteX8" fmla="*/ 52574 w 66221"/>
                <a:gd name="connsiteY8" fmla="*/ 584366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52574" y="584366"/>
                  </a:moveTo>
                  <a:lnTo>
                    <a:pt x="201" y="584366"/>
                  </a:lnTo>
                  <a:lnTo>
                    <a:pt x="201" y="598076"/>
                  </a:lnTo>
                  <a:lnTo>
                    <a:pt x="66422" y="598076"/>
                  </a:lnTo>
                  <a:lnTo>
                    <a:pt x="66422" y="67"/>
                  </a:lnTo>
                  <a:lnTo>
                    <a:pt x="201" y="67"/>
                  </a:lnTo>
                  <a:lnTo>
                    <a:pt x="201" y="13777"/>
                  </a:lnTo>
                  <a:lnTo>
                    <a:pt x="52574" y="13777"/>
                  </a:lnTo>
                  <a:lnTo>
                    <a:pt x="52574" y="584366"/>
                  </a:lnTo>
                  <a:close/>
                </a:path>
              </a:pathLst>
            </a:custGeom>
            <a:solidFill>
              <a:srgbClr val="000000"/>
            </a:solidFill>
            <a:ln w="2525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5D0CB62B-3192-A99A-2BF4-25ECCE0B6C6C}"/>
                </a:ext>
              </a:extLst>
            </p:cNvPr>
            <p:cNvSpPr/>
            <p:nvPr>
              <p:custDataLst>
                <p:tags r:id="rId11"/>
              </p:custDataLst>
            </p:nvPr>
          </p:nvSpPr>
          <p:spPr>
            <a:xfrm>
              <a:off x="6215118" y="3910500"/>
              <a:ext cx="131662" cy="117956"/>
            </a:xfrm>
            <a:custGeom>
              <a:avLst/>
              <a:gdLst>
                <a:gd name="connsiteX0" fmla="*/ 78287 w 131662"/>
                <a:gd name="connsiteY0" fmla="*/ 12458 h 117956"/>
                <a:gd name="connsiteX1" fmla="*/ 83751 w 131662"/>
                <a:gd name="connsiteY1" fmla="*/ 6525 h 117956"/>
                <a:gd name="connsiteX2" fmla="*/ 94326 w 131662"/>
                <a:gd name="connsiteY2" fmla="*/ 6351 h 117956"/>
                <a:gd name="connsiteX3" fmla="*/ 114067 w 131662"/>
                <a:gd name="connsiteY3" fmla="*/ 7747 h 117956"/>
                <a:gd name="connsiteX4" fmla="*/ 122351 w 131662"/>
                <a:gd name="connsiteY4" fmla="*/ 21532 h 117956"/>
                <a:gd name="connsiteX5" fmla="*/ 121117 w 131662"/>
                <a:gd name="connsiteY5" fmla="*/ 35666 h 117956"/>
                <a:gd name="connsiteX6" fmla="*/ 120764 w 131662"/>
                <a:gd name="connsiteY6" fmla="*/ 37585 h 117956"/>
                <a:gd name="connsiteX7" fmla="*/ 123761 w 131662"/>
                <a:gd name="connsiteY7" fmla="*/ 40202 h 117956"/>
                <a:gd name="connsiteX8" fmla="*/ 127109 w 131662"/>
                <a:gd name="connsiteY8" fmla="*/ 35840 h 117956"/>
                <a:gd name="connsiteX9" fmla="*/ 131868 w 131662"/>
                <a:gd name="connsiteY9" fmla="*/ 2512 h 117956"/>
                <a:gd name="connsiteX10" fmla="*/ 126581 w 131662"/>
                <a:gd name="connsiteY10" fmla="*/ 69 h 117956"/>
                <a:gd name="connsiteX11" fmla="*/ 18184 w 131662"/>
                <a:gd name="connsiteY11" fmla="*/ 69 h 117956"/>
                <a:gd name="connsiteX12" fmla="*/ 12191 w 131662"/>
                <a:gd name="connsiteY12" fmla="*/ 3734 h 117956"/>
                <a:gd name="connsiteX13" fmla="*/ 1087 w 131662"/>
                <a:gd name="connsiteY13" fmla="*/ 34619 h 117956"/>
                <a:gd name="connsiteX14" fmla="*/ 206 w 131662"/>
                <a:gd name="connsiteY14" fmla="*/ 37759 h 117956"/>
                <a:gd name="connsiteX15" fmla="*/ 3203 w 131662"/>
                <a:gd name="connsiteY15" fmla="*/ 40202 h 117956"/>
                <a:gd name="connsiteX16" fmla="*/ 6904 w 131662"/>
                <a:gd name="connsiteY16" fmla="*/ 36015 h 117956"/>
                <a:gd name="connsiteX17" fmla="*/ 49734 w 131662"/>
                <a:gd name="connsiteY17" fmla="*/ 6351 h 117956"/>
                <a:gd name="connsiteX18" fmla="*/ 57136 w 131662"/>
                <a:gd name="connsiteY18" fmla="*/ 6351 h 117956"/>
                <a:gd name="connsiteX19" fmla="*/ 62600 w 131662"/>
                <a:gd name="connsiteY19" fmla="*/ 8096 h 117956"/>
                <a:gd name="connsiteX20" fmla="*/ 61895 w 131662"/>
                <a:gd name="connsiteY20" fmla="*/ 11760 h 117956"/>
                <a:gd name="connsiteX21" fmla="*/ 38630 w 131662"/>
                <a:gd name="connsiteY21" fmla="*/ 103543 h 117956"/>
                <a:gd name="connsiteX22" fmla="*/ 18008 w 131662"/>
                <a:gd name="connsiteY22" fmla="*/ 111744 h 117956"/>
                <a:gd name="connsiteX23" fmla="*/ 10076 w 131662"/>
                <a:gd name="connsiteY23" fmla="*/ 115583 h 117956"/>
                <a:gd name="connsiteX24" fmla="*/ 13073 w 131662"/>
                <a:gd name="connsiteY24" fmla="*/ 118026 h 117956"/>
                <a:gd name="connsiteX25" fmla="*/ 28231 w 131662"/>
                <a:gd name="connsiteY25" fmla="*/ 117502 h 117956"/>
                <a:gd name="connsiteX26" fmla="*/ 43389 w 131662"/>
                <a:gd name="connsiteY26" fmla="*/ 117328 h 117956"/>
                <a:gd name="connsiteX27" fmla="*/ 59251 w 131662"/>
                <a:gd name="connsiteY27" fmla="*/ 117502 h 117956"/>
                <a:gd name="connsiteX28" fmla="*/ 74057 w 131662"/>
                <a:gd name="connsiteY28" fmla="*/ 118026 h 117956"/>
                <a:gd name="connsiteX29" fmla="*/ 78111 w 131662"/>
                <a:gd name="connsiteY29" fmla="*/ 114187 h 117956"/>
                <a:gd name="connsiteX30" fmla="*/ 70884 w 131662"/>
                <a:gd name="connsiteY30" fmla="*/ 111744 h 117956"/>
                <a:gd name="connsiteX31" fmla="*/ 60661 w 131662"/>
                <a:gd name="connsiteY31" fmla="*/ 111395 h 117956"/>
                <a:gd name="connsiteX32" fmla="*/ 54316 w 131662"/>
                <a:gd name="connsiteY32" fmla="*/ 108080 h 117956"/>
                <a:gd name="connsiteX33" fmla="*/ 55021 w 131662"/>
                <a:gd name="connsiteY33" fmla="*/ 104066 h 117956"/>
                <a:gd name="connsiteX34" fmla="*/ 78287 w 131662"/>
                <a:gd name="connsiteY34" fmla="*/ 12458 h 11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662" h="117956">
                  <a:moveTo>
                    <a:pt x="78287" y="12458"/>
                  </a:moveTo>
                  <a:cubicBezTo>
                    <a:pt x="79521" y="7398"/>
                    <a:pt x="79873" y="6874"/>
                    <a:pt x="83751" y="6525"/>
                  </a:cubicBezTo>
                  <a:cubicBezTo>
                    <a:pt x="84632" y="6351"/>
                    <a:pt x="90801" y="6351"/>
                    <a:pt x="94326" y="6351"/>
                  </a:cubicBezTo>
                  <a:cubicBezTo>
                    <a:pt x="105078" y="6351"/>
                    <a:pt x="109660" y="6351"/>
                    <a:pt x="114067" y="7747"/>
                  </a:cubicBezTo>
                  <a:cubicBezTo>
                    <a:pt x="121998" y="10190"/>
                    <a:pt x="122351" y="15250"/>
                    <a:pt x="122351" y="21532"/>
                  </a:cubicBezTo>
                  <a:cubicBezTo>
                    <a:pt x="122351" y="24324"/>
                    <a:pt x="122351" y="26592"/>
                    <a:pt x="121117" y="35666"/>
                  </a:cubicBezTo>
                  <a:lnTo>
                    <a:pt x="120764" y="37585"/>
                  </a:lnTo>
                  <a:cubicBezTo>
                    <a:pt x="120764" y="39330"/>
                    <a:pt x="121998" y="40202"/>
                    <a:pt x="123761" y="40202"/>
                  </a:cubicBezTo>
                  <a:cubicBezTo>
                    <a:pt x="126404" y="40202"/>
                    <a:pt x="126757" y="38632"/>
                    <a:pt x="127109" y="35840"/>
                  </a:cubicBezTo>
                  <a:lnTo>
                    <a:pt x="131868" y="2512"/>
                  </a:lnTo>
                  <a:cubicBezTo>
                    <a:pt x="131868" y="69"/>
                    <a:pt x="129753" y="69"/>
                    <a:pt x="126581" y="69"/>
                  </a:cubicBezTo>
                  <a:lnTo>
                    <a:pt x="18184" y="69"/>
                  </a:lnTo>
                  <a:cubicBezTo>
                    <a:pt x="13778" y="69"/>
                    <a:pt x="13425" y="69"/>
                    <a:pt x="12191" y="3734"/>
                  </a:cubicBezTo>
                  <a:lnTo>
                    <a:pt x="1087" y="34619"/>
                  </a:lnTo>
                  <a:cubicBezTo>
                    <a:pt x="911" y="35317"/>
                    <a:pt x="206" y="36887"/>
                    <a:pt x="206" y="37759"/>
                  </a:cubicBezTo>
                  <a:cubicBezTo>
                    <a:pt x="206" y="38457"/>
                    <a:pt x="559" y="40202"/>
                    <a:pt x="3203" y="40202"/>
                  </a:cubicBezTo>
                  <a:cubicBezTo>
                    <a:pt x="5494" y="40202"/>
                    <a:pt x="5846" y="39330"/>
                    <a:pt x="6904" y="36015"/>
                  </a:cubicBezTo>
                  <a:cubicBezTo>
                    <a:pt x="17127" y="8096"/>
                    <a:pt x="22943" y="6351"/>
                    <a:pt x="49734" y="6351"/>
                  </a:cubicBezTo>
                  <a:lnTo>
                    <a:pt x="57136" y="6351"/>
                  </a:lnTo>
                  <a:cubicBezTo>
                    <a:pt x="62424" y="6351"/>
                    <a:pt x="62600" y="6525"/>
                    <a:pt x="62600" y="8096"/>
                  </a:cubicBezTo>
                  <a:cubicBezTo>
                    <a:pt x="62600" y="8270"/>
                    <a:pt x="62600" y="9143"/>
                    <a:pt x="61895" y="11760"/>
                  </a:cubicBezTo>
                  <a:lnTo>
                    <a:pt x="38630" y="103543"/>
                  </a:lnTo>
                  <a:cubicBezTo>
                    <a:pt x="37043" y="109999"/>
                    <a:pt x="36515" y="111744"/>
                    <a:pt x="18008" y="111744"/>
                  </a:cubicBezTo>
                  <a:cubicBezTo>
                    <a:pt x="11663" y="111744"/>
                    <a:pt x="10076" y="111744"/>
                    <a:pt x="10076" y="115583"/>
                  </a:cubicBezTo>
                  <a:cubicBezTo>
                    <a:pt x="10076" y="116106"/>
                    <a:pt x="10429" y="118026"/>
                    <a:pt x="13073" y="118026"/>
                  </a:cubicBezTo>
                  <a:cubicBezTo>
                    <a:pt x="18008" y="118026"/>
                    <a:pt x="23296" y="117502"/>
                    <a:pt x="28231" y="117502"/>
                  </a:cubicBezTo>
                  <a:cubicBezTo>
                    <a:pt x="33166" y="117502"/>
                    <a:pt x="38453" y="117328"/>
                    <a:pt x="43389" y="117328"/>
                  </a:cubicBezTo>
                  <a:cubicBezTo>
                    <a:pt x="48324" y="117328"/>
                    <a:pt x="54316" y="117328"/>
                    <a:pt x="59251" y="117502"/>
                  </a:cubicBezTo>
                  <a:cubicBezTo>
                    <a:pt x="64010" y="117677"/>
                    <a:pt x="69298" y="118026"/>
                    <a:pt x="74057" y="118026"/>
                  </a:cubicBezTo>
                  <a:cubicBezTo>
                    <a:pt x="75467" y="118026"/>
                    <a:pt x="78111" y="118026"/>
                    <a:pt x="78111" y="114187"/>
                  </a:cubicBezTo>
                  <a:cubicBezTo>
                    <a:pt x="78111" y="111744"/>
                    <a:pt x="76348" y="111744"/>
                    <a:pt x="70884" y="111744"/>
                  </a:cubicBezTo>
                  <a:cubicBezTo>
                    <a:pt x="67535" y="111744"/>
                    <a:pt x="64010" y="111570"/>
                    <a:pt x="60661" y="111395"/>
                  </a:cubicBezTo>
                  <a:cubicBezTo>
                    <a:pt x="54669" y="110872"/>
                    <a:pt x="54316" y="110174"/>
                    <a:pt x="54316" y="108080"/>
                  </a:cubicBezTo>
                  <a:cubicBezTo>
                    <a:pt x="54316" y="106858"/>
                    <a:pt x="54316" y="106509"/>
                    <a:pt x="55021" y="104066"/>
                  </a:cubicBezTo>
                  <a:lnTo>
                    <a:pt x="78287" y="12458"/>
                  </a:lnTo>
                  <a:close/>
                </a:path>
              </a:pathLst>
            </a:custGeom>
            <a:solidFill>
              <a:srgbClr val="000000"/>
            </a:solidFill>
            <a:ln w="2525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B2B2C973-C219-FB22-D9BF-6B8B17AC3FDD}"/>
                </a:ext>
              </a:extLst>
            </p:cNvPr>
            <p:cNvSpPr/>
            <p:nvPr>
              <p:custDataLst>
                <p:tags r:id="rId12"/>
              </p:custDataLst>
            </p:nvPr>
          </p:nvSpPr>
          <p:spPr>
            <a:xfrm>
              <a:off x="6424742" y="4157279"/>
              <a:ext cx="206217" cy="175239"/>
            </a:xfrm>
            <a:custGeom>
              <a:avLst/>
              <a:gdLst>
                <a:gd name="connsiteX0" fmla="*/ 174706 w 206217"/>
                <a:gd name="connsiteY0" fmla="*/ 21768 h 175239"/>
                <a:gd name="connsiteX1" fmla="*/ 198878 w 206217"/>
                <a:gd name="connsiteY1" fmla="*/ 11797 h 175239"/>
                <a:gd name="connsiteX2" fmla="*/ 206432 w 206217"/>
                <a:gd name="connsiteY2" fmla="*/ 4568 h 175239"/>
                <a:gd name="connsiteX3" fmla="*/ 201900 w 206217"/>
                <a:gd name="connsiteY3" fmla="*/ 81 h 175239"/>
                <a:gd name="connsiteX4" fmla="*/ 178987 w 206217"/>
                <a:gd name="connsiteY4" fmla="*/ 829 h 175239"/>
                <a:gd name="connsiteX5" fmla="*/ 151289 w 206217"/>
                <a:gd name="connsiteY5" fmla="*/ 81 h 175239"/>
                <a:gd name="connsiteX6" fmla="*/ 144491 w 206217"/>
                <a:gd name="connsiteY6" fmla="*/ 7310 h 175239"/>
                <a:gd name="connsiteX7" fmla="*/ 151038 w 206217"/>
                <a:gd name="connsiteY7" fmla="*/ 11797 h 175239"/>
                <a:gd name="connsiteX8" fmla="*/ 165138 w 206217"/>
                <a:gd name="connsiteY8" fmla="*/ 14290 h 175239"/>
                <a:gd name="connsiteX9" fmla="*/ 82047 w 206217"/>
                <a:gd name="connsiteY9" fmla="*/ 133941 h 175239"/>
                <a:gd name="connsiteX10" fmla="*/ 59889 w 206217"/>
                <a:gd name="connsiteY10" fmla="*/ 17281 h 175239"/>
                <a:gd name="connsiteX11" fmla="*/ 59385 w 206217"/>
                <a:gd name="connsiteY11" fmla="*/ 13791 h 175239"/>
                <a:gd name="connsiteX12" fmla="*/ 74745 w 206217"/>
                <a:gd name="connsiteY12" fmla="*/ 11797 h 175239"/>
                <a:gd name="connsiteX13" fmla="*/ 84313 w 206217"/>
                <a:gd name="connsiteY13" fmla="*/ 4568 h 175239"/>
                <a:gd name="connsiteX14" fmla="*/ 78773 w 206217"/>
                <a:gd name="connsiteY14" fmla="*/ 81 h 175239"/>
                <a:gd name="connsiteX15" fmla="*/ 59637 w 206217"/>
                <a:gd name="connsiteY15" fmla="*/ 580 h 175239"/>
                <a:gd name="connsiteX16" fmla="*/ 41256 w 206217"/>
                <a:gd name="connsiteY16" fmla="*/ 829 h 175239"/>
                <a:gd name="connsiteX17" fmla="*/ 23883 w 206217"/>
                <a:gd name="connsiteY17" fmla="*/ 580 h 175239"/>
                <a:gd name="connsiteX18" fmla="*/ 7264 w 206217"/>
                <a:gd name="connsiteY18" fmla="*/ 81 h 175239"/>
                <a:gd name="connsiteX19" fmla="*/ 214 w 206217"/>
                <a:gd name="connsiteY19" fmla="*/ 7310 h 175239"/>
                <a:gd name="connsiteX20" fmla="*/ 9530 w 206217"/>
                <a:gd name="connsiteY20" fmla="*/ 11797 h 175239"/>
                <a:gd name="connsiteX21" fmla="*/ 19350 w 206217"/>
                <a:gd name="connsiteY21" fmla="*/ 12046 h 175239"/>
                <a:gd name="connsiteX22" fmla="*/ 23127 w 206217"/>
                <a:gd name="connsiteY22" fmla="*/ 16783 h 175239"/>
                <a:gd name="connsiteX23" fmla="*/ 51831 w 206217"/>
                <a:gd name="connsiteY23" fmla="*/ 168341 h 175239"/>
                <a:gd name="connsiteX24" fmla="*/ 60644 w 206217"/>
                <a:gd name="connsiteY24" fmla="*/ 175321 h 175239"/>
                <a:gd name="connsiteX25" fmla="*/ 72227 w 206217"/>
                <a:gd name="connsiteY25" fmla="*/ 168840 h 175239"/>
                <a:gd name="connsiteX26" fmla="*/ 174706 w 206217"/>
                <a:gd name="connsiteY26" fmla="*/ 21768 h 17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217" h="175239">
                  <a:moveTo>
                    <a:pt x="174706" y="21768"/>
                  </a:moveTo>
                  <a:cubicBezTo>
                    <a:pt x="178483" y="16284"/>
                    <a:pt x="181504" y="12046"/>
                    <a:pt x="198878" y="11797"/>
                  </a:cubicBezTo>
                  <a:cubicBezTo>
                    <a:pt x="201900" y="11797"/>
                    <a:pt x="206432" y="11797"/>
                    <a:pt x="206432" y="4568"/>
                  </a:cubicBezTo>
                  <a:cubicBezTo>
                    <a:pt x="206432" y="3072"/>
                    <a:pt x="205173" y="81"/>
                    <a:pt x="201900" y="81"/>
                  </a:cubicBezTo>
                  <a:cubicBezTo>
                    <a:pt x="194598" y="81"/>
                    <a:pt x="186540" y="829"/>
                    <a:pt x="178987" y="829"/>
                  </a:cubicBezTo>
                  <a:cubicBezTo>
                    <a:pt x="169922" y="829"/>
                    <a:pt x="160102" y="81"/>
                    <a:pt x="151289" y="81"/>
                  </a:cubicBezTo>
                  <a:cubicBezTo>
                    <a:pt x="149275" y="81"/>
                    <a:pt x="144491" y="81"/>
                    <a:pt x="144491" y="7310"/>
                  </a:cubicBezTo>
                  <a:cubicBezTo>
                    <a:pt x="144491" y="11797"/>
                    <a:pt x="148771" y="11797"/>
                    <a:pt x="151038" y="11797"/>
                  </a:cubicBezTo>
                  <a:cubicBezTo>
                    <a:pt x="152297" y="11797"/>
                    <a:pt x="159599" y="11797"/>
                    <a:pt x="165138" y="14290"/>
                  </a:cubicBezTo>
                  <a:lnTo>
                    <a:pt x="82047" y="133941"/>
                  </a:lnTo>
                  <a:lnTo>
                    <a:pt x="59889" y="17281"/>
                  </a:lnTo>
                  <a:cubicBezTo>
                    <a:pt x="59637" y="16533"/>
                    <a:pt x="59385" y="14539"/>
                    <a:pt x="59385" y="13791"/>
                  </a:cubicBezTo>
                  <a:cubicBezTo>
                    <a:pt x="59385" y="11797"/>
                    <a:pt x="72982" y="11797"/>
                    <a:pt x="74745" y="11797"/>
                  </a:cubicBezTo>
                  <a:cubicBezTo>
                    <a:pt x="80284" y="11797"/>
                    <a:pt x="84313" y="11797"/>
                    <a:pt x="84313" y="4568"/>
                  </a:cubicBezTo>
                  <a:cubicBezTo>
                    <a:pt x="84313" y="1328"/>
                    <a:pt x="81795" y="81"/>
                    <a:pt x="78773" y="81"/>
                  </a:cubicBezTo>
                  <a:cubicBezTo>
                    <a:pt x="72478" y="81"/>
                    <a:pt x="65932" y="580"/>
                    <a:pt x="59637" y="580"/>
                  </a:cubicBezTo>
                  <a:cubicBezTo>
                    <a:pt x="53594" y="580"/>
                    <a:pt x="47299" y="829"/>
                    <a:pt x="41256" y="829"/>
                  </a:cubicBezTo>
                  <a:cubicBezTo>
                    <a:pt x="35465" y="829"/>
                    <a:pt x="29674" y="580"/>
                    <a:pt x="23883" y="580"/>
                  </a:cubicBezTo>
                  <a:cubicBezTo>
                    <a:pt x="18343" y="580"/>
                    <a:pt x="12552" y="81"/>
                    <a:pt x="7264" y="81"/>
                  </a:cubicBezTo>
                  <a:cubicBezTo>
                    <a:pt x="4998" y="81"/>
                    <a:pt x="214" y="81"/>
                    <a:pt x="214" y="7310"/>
                  </a:cubicBezTo>
                  <a:cubicBezTo>
                    <a:pt x="214" y="11797"/>
                    <a:pt x="4243" y="11797"/>
                    <a:pt x="9530" y="11797"/>
                  </a:cubicBezTo>
                  <a:cubicBezTo>
                    <a:pt x="12804" y="11797"/>
                    <a:pt x="15825" y="11797"/>
                    <a:pt x="19350" y="12046"/>
                  </a:cubicBezTo>
                  <a:cubicBezTo>
                    <a:pt x="22120" y="12296"/>
                    <a:pt x="22372" y="12545"/>
                    <a:pt x="23127" y="16783"/>
                  </a:cubicBezTo>
                  <a:lnTo>
                    <a:pt x="51831" y="168341"/>
                  </a:lnTo>
                  <a:cubicBezTo>
                    <a:pt x="53090" y="175321"/>
                    <a:pt x="55860" y="175321"/>
                    <a:pt x="60644" y="175321"/>
                  </a:cubicBezTo>
                  <a:cubicBezTo>
                    <a:pt x="67694" y="175321"/>
                    <a:pt x="68953" y="173576"/>
                    <a:pt x="72227" y="168840"/>
                  </a:cubicBezTo>
                  <a:lnTo>
                    <a:pt x="174706" y="21768"/>
                  </a:lnTo>
                  <a:close/>
                </a:path>
              </a:pathLst>
            </a:custGeom>
            <a:solidFill>
              <a:srgbClr val="000000"/>
            </a:solidFill>
            <a:ln w="2525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BCEE09BF-C288-7B5C-0EBA-5ACA6D945897}"/>
                </a:ext>
              </a:extLst>
            </p:cNvPr>
            <p:cNvSpPr/>
            <p:nvPr>
              <p:custDataLst>
                <p:tags r:id="rId13"/>
              </p:custDataLst>
            </p:nvPr>
          </p:nvSpPr>
          <p:spPr>
            <a:xfrm>
              <a:off x="6667099" y="4094489"/>
              <a:ext cx="27143" cy="174491"/>
            </a:xfrm>
            <a:custGeom>
              <a:avLst/>
              <a:gdLst>
                <a:gd name="connsiteX0" fmla="*/ 27367 w 27143"/>
                <a:gd name="connsiteY0" fmla="*/ 174569 h 174491"/>
                <a:gd name="connsiteX1" fmla="*/ 27367 w 27143"/>
                <a:gd name="connsiteY1" fmla="*/ 166019 h 174491"/>
                <a:gd name="connsiteX2" fmla="*/ 8860 w 27143"/>
                <a:gd name="connsiteY2" fmla="*/ 166019 h 174491"/>
                <a:gd name="connsiteX3" fmla="*/ 8860 w 27143"/>
                <a:gd name="connsiteY3" fmla="*/ 8627 h 174491"/>
                <a:gd name="connsiteX4" fmla="*/ 27367 w 27143"/>
                <a:gd name="connsiteY4" fmla="*/ 8627 h 174491"/>
                <a:gd name="connsiteX5" fmla="*/ 27367 w 27143"/>
                <a:gd name="connsiteY5" fmla="*/ 77 h 174491"/>
                <a:gd name="connsiteX6" fmla="*/ 223 w 27143"/>
                <a:gd name="connsiteY6" fmla="*/ 77 h 174491"/>
                <a:gd name="connsiteX7" fmla="*/ 223 w 27143"/>
                <a:gd name="connsiteY7" fmla="*/ 174569 h 174491"/>
                <a:gd name="connsiteX8" fmla="*/ 27367 w 27143"/>
                <a:gd name="connsiteY8" fmla="*/ 174569 h 17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 h="174491">
                  <a:moveTo>
                    <a:pt x="27367" y="174569"/>
                  </a:moveTo>
                  <a:lnTo>
                    <a:pt x="27367" y="166019"/>
                  </a:lnTo>
                  <a:lnTo>
                    <a:pt x="8860" y="166019"/>
                  </a:lnTo>
                  <a:lnTo>
                    <a:pt x="8860" y="8627"/>
                  </a:lnTo>
                  <a:lnTo>
                    <a:pt x="27367" y="8627"/>
                  </a:lnTo>
                  <a:lnTo>
                    <a:pt x="27367" y="77"/>
                  </a:lnTo>
                  <a:lnTo>
                    <a:pt x="223" y="77"/>
                  </a:lnTo>
                  <a:lnTo>
                    <a:pt x="223" y="174569"/>
                  </a:lnTo>
                  <a:lnTo>
                    <a:pt x="27367" y="174569"/>
                  </a:lnTo>
                  <a:close/>
                </a:path>
              </a:pathLst>
            </a:custGeom>
            <a:solidFill>
              <a:srgbClr val="000000"/>
            </a:solidFill>
            <a:ln w="2525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CB6CA863-7ACD-178B-8F5B-8EA95EBF93F1}"/>
                </a:ext>
              </a:extLst>
            </p:cNvPr>
            <p:cNvSpPr/>
            <p:nvPr>
              <p:custDataLst>
                <p:tags r:id="rId14"/>
              </p:custDataLst>
            </p:nvPr>
          </p:nvSpPr>
          <p:spPr>
            <a:xfrm>
              <a:off x="6719344" y="4109495"/>
              <a:ext cx="64156" cy="115862"/>
            </a:xfrm>
            <a:custGeom>
              <a:avLst/>
              <a:gdLst>
                <a:gd name="connsiteX0" fmla="*/ 40059 w 64156"/>
                <a:gd name="connsiteY0" fmla="*/ 4963 h 115862"/>
                <a:gd name="connsiteX1" fmla="*/ 34772 w 64156"/>
                <a:gd name="connsiteY1" fmla="*/ 77 h 115862"/>
                <a:gd name="connsiteX2" fmla="*/ 226 w 64156"/>
                <a:gd name="connsiteY2" fmla="*/ 11245 h 115862"/>
                <a:gd name="connsiteX3" fmla="*/ 226 w 64156"/>
                <a:gd name="connsiteY3" fmla="*/ 17526 h 115862"/>
                <a:gd name="connsiteX4" fmla="*/ 25783 w 64156"/>
                <a:gd name="connsiteY4" fmla="*/ 12640 h 115862"/>
                <a:gd name="connsiteX5" fmla="*/ 25783 w 64156"/>
                <a:gd name="connsiteY5" fmla="*/ 101631 h 115862"/>
                <a:gd name="connsiteX6" fmla="*/ 8157 w 64156"/>
                <a:gd name="connsiteY6" fmla="*/ 109658 h 115862"/>
                <a:gd name="connsiteX7" fmla="*/ 1459 w 64156"/>
                <a:gd name="connsiteY7" fmla="*/ 109658 h 115862"/>
                <a:gd name="connsiteX8" fmla="*/ 1459 w 64156"/>
                <a:gd name="connsiteY8" fmla="*/ 115940 h 115862"/>
                <a:gd name="connsiteX9" fmla="*/ 32833 w 64156"/>
                <a:gd name="connsiteY9" fmla="*/ 115242 h 115862"/>
                <a:gd name="connsiteX10" fmla="*/ 64382 w 64156"/>
                <a:gd name="connsiteY10" fmla="*/ 115940 h 115862"/>
                <a:gd name="connsiteX11" fmla="*/ 64382 w 64156"/>
                <a:gd name="connsiteY11" fmla="*/ 109658 h 115862"/>
                <a:gd name="connsiteX12" fmla="*/ 57685 w 64156"/>
                <a:gd name="connsiteY12" fmla="*/ 109658 h 115862"/>
                <a:gd name="connsiteX13" fmla="*/ 40059 w 64156"/>
                <a:gd name="connsiteY13" fmla="*/ 101631 h 115862"/>
                <a:gd name="connsiteX14" fmla="*/ 40059 w 64156"/>
                <a:gd name="connsiteY14" fmla="*/ 4963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56" h="115862">
                  <a:moveTo>
                    <a:pt x="40059" y="4963"/>
                  </a:moveTo>
                  <a:cubicBezTo>
                    <a:pt x="40059" y="252"/>
                    <a:pt x="39707" y="77"/>
                    <a:pt x="34772" y="77"/>
                  </a:cubicBezTo>
                  <a:cubicBezTo>
                    <a:pt x="23491" y="11070"/>
                    <a:pt x="7452" y="11245"/>
                    <a:pt x="226" y="11245"/>
                  </a:cubicBezTo>
                  <a:lnTo>
                    <a:pt x="226" y="17526"/>
                  </a:lnTo>
                  <a:cubicBezTo>
                    <a:pt x="4456" y="17526"/>
                    <a:pt x="16089" y="17526"/>
                    <a:pt x="25783" y="12640"/>
                  </a:cubicBezTo>
                  <a:lnTo>
                    <a:pt x="25783" y="101631"/>
                  </a:lnTo>
                  <a:cubicBezTo>
                    <a:pt x="25783" y="107390"/>
                    <a:pt x="25783" y="109658"/>
                    <a:pt x="8157" y="109658"/>
                  </a:cubicBezTo>
                  <a:lnTo>
                    <a:pt x="1459" y="109658"/>
                  </a:lnTo>
                  <a:lnTo>
                    <a:pt x="1459" y="115940"/>
                  </a:lnTo>
                  <a:cubicBezTo>
                    <a:pt x="4632" y="115765"/>
                    <a:pt x="26311" y="115242"/>
                    <a:pt x="32833" y="115242"/>
                  </a:cubicBezTo>
                  <a:cubicBezTo>
                    <a:pt x="38297" y="115242"/>
                    <a:pt x="60505" y="115765"/>
                    <a:pt x="64382" y="115940"/>
                  </a:cubicBezTo>
                  <a:lnTo>
                    <a:pt x="64382" y="109658"/>
                  </a:lnTo>
                  <a:lnTo>
                    <a:pt x="57685" y="109658"/>
                  </a:lnTo>
                  <a:cubicBezTo>
                    <a:pt x="40059" y="109658"/>
                    <a:pt x="40059" y="107390"/>
                    <a:pt x="40059" y="101631"/>
                  </a:cubicBezTo>
                  <a:lnTo>
                    <a:pt x="40059" y="4963"/>
                  </a:lnTo>
                  <a:close/>
                </a:path>
              </a:pathLst>
            </a:custGeom>
            <a:solidFill>
              <a:srgbClr val="000000"/>
            </a:solidFill>
            <a:ln w="2525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E1E7BC1D-D127-38C7-3B2A-696248BACB34}"/>
                </a:ext>
              </a:extLst>
            </p:cNvPr>
            <p:cNvSpPr/>
            <p:nvPr>
              <p:custDataLst>
                <p:tags r:id="rId15"/>
              </p:custDataLst>
            </p:nvPr>
          </p:nvSpPr>
          <p:spPr>
            <a:xfrm>
              <a:off x="6818830" y="4150152"/>
              <a:ext cx="20269" cy="75206"/>
            </a:xfrm>
            <a:custGeom>
              <a:avLst/>
              <a:gdLst>
                <a:gd name="connsiteX0" fmla="*/ 20499 w 20269"/>
                <a:gd name="connsiteY0" fmla="*/ 10198 h 75206"/>
                <a:gd name="connsiteX1" fmla="*/ 10452 w 20269"/>
                <a:gd name="connsiteY1" fmla="*/ 77 h 75206"/>
                <a:gd name="connsiteX2" fmla="*/ 230 w 20269"/>
                <a:gd name="connsiteY2" fmla="*/ 10023 h 75206"/>
                <a:gd name="connsiteX3" fmla="*/ 10276 w 20269"/>
                <a:gd name="connsiteY3" fmla="*/ 20144 h 75206"/>
                <a:gd name="connsiteX4" fmla="*/ 20499 w 20269"/>
                <a:gd name="connsiteY4" fmla="*/ 10198 h 75206"/>
                <a:gd name="connsiteX5" fmla="*/ 20499 w 20269"/>
                <a:gd name="connsiteY5" fmla="*/ 65337 h 75206"/>
                <a:gd name="connsiteX6" fmla="*/ 10452 w 20269"/>
                <a:gd name="connsiteY6" fmla="*/ 55217 h 75206"/>
                <a:gd name="connsiteX7" fmla="*/ 230 w 20269"/>
                <a:gd name="connsiteY7" fmla="*/ 65163 h 75206"/>
                <a:gd name="connsiteX8" fmla="*/ 10276 w 20269"/>
                <a:gd name="connsiteY8" fmla="*/ 75283 h 75206"/>
                <a:gd name="connsiteX9" fmla="*/ 20499 w 20269"/>
                <a:gd name="connsiteY9" fmla="*/ 65337 h 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9" h="75206">
                  <a:moveTo>
                    <a:pt x="20499" y="10198"/>
                  </a:moveTo>
                  <a:cubicBezTo>
                    <a:pt x="20499" y="4090"/>
                    <a:pt x="15564" y="77"/>
                    <a:pt x="10452" y="77"/>
                  </a:cubicBezTo>
                  <a:cubicBezTo>
                    <a:pt x="4283" y="77"/>
                    <a:pt x="230" y="4963"/>
                    <a:pt x="230" y="10023"/>
                  </a:cubicBezTo>
                  <a:cubicBezTo>
                    <a:pt x="230" y="16130"/>
                    <a:pt x="5165" y="20144"/>
                    <a:pt x="10276" y="20144"/>
                  </a:cubicBezTo>
                  <a:cubicBezTo>
                    <a:pt x="16445" y="20144"/>
                    <a:pt x="20499" y="15258"/>
                    <a:pt x="20499" y="10198"/>
                  </a:cubicBezTo>
                  <a:close/>
                  <a:moveTo>
                    <a:pt x="20499" y="65337"/>
                  </a:moveTo>
                  <a:cubicBezTo>
                    <a:pt x="20499" y="59230"/>
                    <a:pt x="15564" y="55217"/>
                    <a:pt x="10452" y="55217"/>
                  </a:cubicBezTo>
                  <a:cubicBezTo>
                    <a:pt x="4283" y="55217"/>
                    <a:pt x="230" y="60102"/>
                    <a:pt x="230" y="65163"/>
                  </a:cubicBezTo>
                  <a:cubicBezTo>
                    <a:pt x="230" y="71270"/>
                    <a:pt x="5165" y="75283"/>
                    <a:pt x="10276" y="75283"/>
                  </a:cubicBezTo>
                  <a:cubicBezTo>
                    <a:pt x="16445" y="75283"/>
                    <a:pt x="20499" y="70397"/>
                    <a:pt x="20499" y="65337"/>
                  </a:cubicBezTo>
                  <a:close/>
                </a:path>
              </a:pathLst>
            </a:custGeom>
            <a:solidFill>
              <a:srgbClr val="000000"/>
            </a:solidFill>
            <a:ln w="2525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1B27FA8B-7402-4ACD-A418-9B17F0890660}"/>
                </a:ext>
              </a:extLst>
            </p:cNvPr>
            <p:cNvSpPr/>
            <p:nvPr>
              <p:custDataLst>
                <p:tags r:id="rId16"/>
              </p:custDataLst>
            </p:nvPr>
          </p:nvSpPr>
          <p:spPr>
            <a:xfrm>
              <a:off x="6868255" y="4104261"/>
              <a:ext cx="90594" cy="122842"/>
            </a:xfrm>
            <a:custGeom>
              <a:avLst/>
              <a:gdLst>
                <a:gd name="connsiteX0" fmla="*/ 90122 w 90594"/>
                <a:gd name="connsiteY0" fmla="*/ 5312 h 122842"/>
                <a:gd name="connsiteX1" fmla="*/ 90827 w 90594"/>
                <a:gd name="connsiteY1" fmla="*/ 2520 h 122842"/>
                <a:gd name="connsiteX2" fmla="*/ 88007 w 90594"/>
                <a:gd name="connsiteY2" fmla="*/ 77 h 122842"/>
                <a:gd name="connsiteX3" fmla="*/ 65446 w 90594"/>
                <a:gd name="connsiteY3" fmla="*/ 1822 h 122842"/>
                <a:gd name="connsiteX4" fmla="*/ 61568 w 90594"/>
                <a:gd name="connsiteY4" fmla="*/ 5835 h 122842"/>
                <a:gd name="connsiteX5" fmla="*/ 66151 w 90594"/>
                <a:gd name="connsiteY5" fmla="*/ 8278 h 122842"/>
                <a:gd name="connsiteX6" fmla="*/ 74611 w 90594"/>
                <a:gd name="connsiteY6" fmla="*/ 10896 h 122842"/>
                <a:gd name="connsiteX7" fmla="*/ 73906 w 90594"/>
                <a:gd name="connsiteY7" fmla="*/ 14734 h 122842"/>
                <a:gd name="connsiteX8" fmla="*/ 63860 w 90594"/>
                <a:gd name="connsiteY8" fmla="*/ 54519 h 122842"/>
                <a:gd name="connsiteX9" fmla="*/ 45706 w 90594"/>
                <a:gd name="connsiteY9" fmla="*/ 44224 h 122842"/>
                <a:gd name="connsiteX10" fmla="*/ 232 w 90594"/>
                <a:gd name="connsiteY10" fmla="*/ 93954 h 122842"/>
                <a:gd name="connsiteX11" fmla="*/ 26846 w 90594"/>
                <a:gd name="connsiteY11" fmla="*/ 122919 h 122842"/>
                <a:gd name="connsiteX12" fmla="*/ 51874 w 90594"/>
                <a:gd name="connsiteY12" fmla="*/ 110705 h 122842"/>
                <a:gd name="connsiteX13" fmla="*/ 70029 w 90594"/>
                <a:gd name="connsiteY13" fmla="*/ 122919 h 122842"/>
                <a:gd name="connsiteX14" fmla="*/ 83953 w 90594"/>
                <a:gd name="connsiteY14" fmla="*/ 113671 h 122842"/>
                <a:gd name="connsiteX15" fmla="*/ 90122 w 90594"/>
                <a:gd name="connsiteY15" fmla="*/ 96222 h 122842"/>
                <a:gd name="connsiteX16" fmla="*/ 87302 w 90594"/>
                <a:gd name="connsiteY16" fmla="*/ 93954 h 122842"/>
                <a:gd name="connsiteX17" fmla="*/ 83424 w 90594"/>
                <a:gd name="connsiteY17" fmla="*/ 99363 h 122842"/>
                <a:gd name="connsiteX18" fmla="*/ 70557 w 90594"/>
                <a:gd name="connsiteY18" fmla="*/ 118034 h 122842"/>
                <a:gd name="connsiteX19" fmla="*/ 64741 w 90594"/>
                <a:gd name="connsiteY19" fmla="*/ 109484 h 122842"/>
                <a:gd name="connsiteX20" fmla="*/ 65622 w 90594"/>
                <a:gd name="connsiteY20" fmla="*/ 102329 h 122842"/>
                <a:gd name="connsiteX21" fmla="*/ 90122 w 90594"/>
                <a:gd name="connsiteY21" fmla="*/ 5312 h 122842"/>
                <a:gd name="connsiteX22" fmla="*/ 52579 w 90594"/>
                <a:gd name="connsiteY22" fmla="*/ 99363 h 122842"/>
                <a:gd name="connsiteX23" fmla="*/ 43590 w 90594"/>
                <a:gd name="connsiteY23" fmla="*/ 111054 h 122842"/>
                <a:gd name="connsiteX24" fmla="*/ 27375 w 90594"/>
                <a:gd name="connsiteY24" fmla="*/ 118034 h 122842"/>
                <a:gd name="connsiteX25" fmla="*/ 14508 w 90594"/>
                <a:gd name="connsiteY25" fmla="*/ 101108 h 122842"/>
                <a:gd name="connsiteX26" fmla="*/ 23674 w 90594"/>
                <a:gd name="connsiteY26" fmla="*/ 65686 h 122842"/>
                <a:gd name="connsiteX27" fmla="*/ 45706 w 90594"/>
                <a:gd name="connsiteY27" fmla="*/ 49109 h 122842"/>
                <a:gd name="connsiteX28" fmla="*/ 61392 w 90594"/>
                <a:gd name="connsiteY28" fmla="*/ 64290 h 122842"/>
                <a:gd name="connsiteX29" fmla="*/ 60863 w 90594"/>
                <a:gd name="connsiteY29" fmla="*/ 66733 h 122842"/>
                <a:gd name="connsiteX30" fmla="*/ 52579 w 90594"/>
                <a:gd name="connsiteY30" fmla="*/ 99363 h 1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594" h="122842">
                  <a:moveTo>
                    <a:pt x="90122" y="5312"/>
                  </a:moveTo>
                  <a:cubicBezTo>
                    <a:pt x="90298" y="4963"/>
                    <a:pt x="90827" y="2694"/>
                    <a:pt x="90827" y="2520"/>
                  </a:cubicBezTo>
                  <a:cubicBezTo>
                    <a:pt x="90827" y="1648"/>
                    <a:pt x="90122" y="77"/>
                    <a:pt x="88007" y="77"/>
                  </a:cubicBezTo>
                  <a:cubicBezTo>
                    <a:pt x="84482" y="77"/>
                    <a:pt x="69852" y="1473"/>
                    <a:pt x="65446" y="1822"/>
                  </a:cubicBezTo>
                  <a:cubicBezTo>
                    <a:pt x="64036" y="1997"/>
                    <a:pt x="61568" y="2171"/>
                    <a:pt x="61568" y="5835"/>
                  </a:cubicBezTo>
                  <a:cubicBezTo>
                    <a:pt x="61568" y="8278"/>
                    <a:pt x="64036" y="8278"/>
                    <a:pt x="66151" y="8278"/>
                  </a:cubicBezTo>
                  <a:cubicBezTo>
                    <a:pt x="74611" y="8278"/>
                    <a:pt x="74611" y="9500"/>
                    <a:pt x="74611" y="10896"/>
                  </a:cubicBezTo>
                  <a:cubicBezTo>
                    <a:pt x="74611" y="12117"/>
                    <a:pt x="74259" y="13164"/>
                    <a:pt x="73906" y="14734"/>
                  </a:cubicBezTo>
                  <a:lnTo>
                    <a:pt x="63860" y="54519"/>
                  </a:lnTo>
                  <a:cubicBezTo>
                    <a:pt x="60158" y="48760"/>
                    <a:pt x="54166" y="44224"/>
                    <a:pt x="45706" y="44224"/>
                  </a:cubicBezTo>
                  <a:cubicBezTo>
                    <a:pt x="23145" y="44224"/>
                    <a:pt x="232" y="68827"/>
                    <a:pt x="232" y="93954"/>
                  </a:cubicBezTo>
                  <a:cubicBezTo>
                    <a:pt x="232" y="110879"/>
                    <a:pt x="11688" y="122919"/>
                    <a:pt x="26846" y="122919"/>
                  </a:cubicBezTo>
                  <a:cubicBezTo>
                    <a:pt x="36364" y="122919"/>
                    <a:pt x="44824" y="117510"/>
                    <a:pt x="51874" y="110705"/>
                  </a:cubicBezTo>
                  <a:cubicBezTo>
                    <a:pt x="55223" y="121174"/>
                    <a:pt x="65446" y="122919"/>
                    <a:pt x="70029" y="122919"/>
                  </a:cubicBezTo>
                  <a:cubicBezTo>
                    <a:pt x="76374" y="122919"/>
                    <a:pt x="80780" y="119081"/>
                    <a:pt x="83953" y="113671"/>
                  </a:cubicBezTo>
                  <a:cubicBezTo>
                    <a:pt x="87830" y="106866"/>
                    <a:pt x="90122" y="96920"/>
                    <a:pt x="90122" y="96222"/>
                  </a:cubicBezTo>
                  <a:cubicBezTo>
                    <a:pt x="90122" y="93954"/>
                    <a:pt x="87830" y="93954"/>
                    <a:pt x="87302" y="93954"/>
                  </a:cubicBezTo>
                  <a:cubicBezTo>
                    <a:pt x="84834" y="93954"/>
                    <a:pt x="84658" y="94652"/>
                    <a:pt x="83424" y="99363"/>
                  </a:cubicBezTo>
                  <a:cubicBezTo>
                    <a:pt x="81309" y="107739"/>
                    <a:pt x="77960" y="118034"/>
                    <a:pt x="70557" y="118034"/>
                  </a:cubicBezTo>
                  <a:cubicBezTo>
                    <a:pt x="65975" y="118034"/>
                    <a:pt x="64741" y="114195"/>
                    <a:pt x="64741" y="109484"/>
                  </a:cubicBezTo>
                  <a:cubicBezTo>
                    <a:pt x="64741" y="106168"/>
                    <a:pt x="65094" y="104598"/>
                    <a:pt x="65622" y="102329"/>
                  </a:cubicBezTo>
                  <a:lnTo>
                    <a:pt x="90122" y="5312"/>
                  </a:lnTo>
                  <a:close/>
                  <a:moveTo>
                    <a:pt x="52579" y="99363"/>
                  </a:moveTo>
                  <a:cubicBezTo>
                    <a:pt x="51346" y="104249"/>
                    <a:pt x="47468" y="107739"/>
                    <a:pt x="43590" y="111054"/>
                  </a:cubicBezTo>
                  <a:cubicBezTo>
                    <a:pt x="42004" y="112450"/>
                    <a:pt x="34954" y="118034"/>
                    <a:pt x="27375" y="118034"/>
                  </a:cubicBezTo>
                  <a:cubicBezTo>
                    <a:pt x="20854" y="118034"/>
                    <a:pt x="14508" y="113497"/>
                    <a:pt x="14508" y="101108"/>
                  </a:cubicBezTo>
                  <a:cubicBezTo>
                    <a:pt x="14508" y="91860"/>
                    <a:pt x="19620" y="72666"/>
                    <a:pt x="23674" y="65686"/>
                  </a:cubicBezTo>
                  <a:cubicBezTo>
                    <a:pt x="31781" y="51727"/>
                    <a:pt x="40770" y="49109"/>
                    <a:pt x="45706" y="49109"/>
                  </a:cubicBezTo>
                  <a:cubicBezTo>
                    <a:pt x="58043" y="49109"/>
                    <a:pt x="61392" y="62371"/>
                    <a:pt x="61392" y="64290"/>
                  </a:cubicBezTo>
                  <a:cubicBezTo>
                    <a:pt x="61392" y="64988"/>
                    <a:pt x="61040" y="66210"/>
                    <a:pt x="60863" y="66733"/>
                  </a:cubicBezTo>
                  <a:lnTo>
                    <a:pt x="52579" y="99363"/>
                  </a:lnTo>
                  <a:close/>
                </a:path>
              </a:pathLst>
            </a:custGeom>
            <a:solidFill>
              <a:srgbClr val="000000"/>
            </a:solidFill>
            <a:ln w="2525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F8AF4DE3-3ABE-4932-7873-69923320C29C}"/>
                </a:ext>
              </a:extLst>
            </p:cNvPr>
            <p:cNvSpPr/>
            <p:nvPr>
              <p:custDataLst>
                <p:tags r:id="rId17"/>
              </p:custDataLst>
            </p:nvPr>
          </p:nvSpPr>
          <p:spPr>
            <a:xfrm>
              <a:off x="6967961" y="4094489"/>
              <a:ext cx="27143" cy="174491"/>
            </a:xfrm>
            <a:custGeom>
              <a:avLst/>
              <a:gdLst>
                <a:gd name="connsiteX0" fmla="*/ 27379 w 27143"/>
                <a:gd name="connsiteY0" fmla="*/ 77 h 174491"/>
                <a:gd name="connsiteX1" fmla="*/ 236 w 27143"/>
                <a:gd name="connsiteY1" fmla="*/ 77 h 174491"/>
                <a:gd name="connsiteX2" fmla="*/ 236 w 27143"/>
                <a:gd name="connsiteY2" fmla="*/ 8627 h 174491"/>
                <a:gd name="connsiteX3" fmla="*/ 18743 w 27143"/>
                <a:gd name="connsiteY3" fmla="*/ 8627 h 174491"/>
                <a:gd name="connsiteX4" fmla="*/ 18743 w 27143"/>
                <a:gd name="connsiteY4" fmla="*/ 166019 h 174491"/>
                <a:gd name="connsiteX5" fmla="*/ 236 w 27143"/>
                <a:gd name="connsiteY5" fmla="*/ 166019 h 174491"/>
                <a:gd name="connsiteX6" fmla="*/ 236 w 27143"/>
                <a:gd name="connsiteY6" fmla="*/ 174569 h 174491"/>
                <a:gd name="connsiteX7" fmla="*/ 27379 w 27143"/>
                <a:gd name="connsiteY7" fmla="*/ 174569 h 174491"/>
                <a:gd name="connsiteX8" fmla="*/ 27379 w 27143"/>
                <a:gd name="connsiteY8" fmla="*/ 77 h 17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 h="174491">
                  <a:moveTo>
                    <a:pt x="27379" y="77"/>
                  </a:moveTo>
                  <a:lnTo>
                    <a:pt x="236" y="77"/>
                  </a:lnTo>
                  <a:lnTo>
                    <a:pt x="236" y="8627"/>
                  </a:lnTo>
                  <a:lnTo>
                    <a:pt x="18743" y="8627"/>
                  </a:lnTo>
                  <a:lnTo>
                    <a:pt x="18743" y="166019"/>
                  </a:lnTo>
                  <a:lnTo>
                    <a:pt x="236" y="166019"/>
                  </a:lnTo>
                  <a:lnTo>
                    <a:pt x="236" y="174569"/>
                  </a:lnTo>
                  <a:lnTo>
                    <a:pt x="27379" y="174569"/>
                  </a:lnTo>
                  <a:lnTo>
                    <a:pt x="27379" y="77"/>
                  </a:lnTo>
                  <a:close/>
                </a:path>
              </a:pathLst>
            </a:custGeom>
            <a:solidFill>
              <a:srgbClr val="000000"/>
            </a:solidFill>
            <a:ln w="2525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6D7D7D52-7D20-8499-EACD-4BD944A0449F}"/>
                </a:ext>
              </a:extLst>
            </p:cNvPr>
            <p:cNvSpPr/>
            <p:nvPr>
              <p:custDataLst>
                <p:tags r:id="rId18"/>
              </p:custDataLst>
            </p:nvPr>
          </p:nvSpPr>
          <p:spPr>
            <a:xfrm>
              <a:off x="7136826" y="3966831"/>
              <a:ext cx="66221" cy="598008"/>
            </a:xfrm>
            <a:custGeom>
              <a:avLst/>
              <a:gdLst>
                <a:gd name="connsiteX0" fmla="*/ 240 w 66221"/>
                <a:gd name="connsiteY0" fmla="*/ 598076 h 598008"/>
                <a:gd name="connsiteX1" fmla="*/ 66462 w 66221"/>
                <a:gd name="connsiteY1" fmla="*/ 598076 h 598008"/>
                <a:gd name="connsiteX2" fmla="*/ 66462 w 66221"/>
                <a:gd name="connsiteY2" fmla="*/ 584366 h 598008"/>
                <a:gd name="connsiteX3" fmla="*/ 14089 w 66221"/>
                <a:gd name="connsiteY3" fmla="*/ 584366 h 598008"/>
                <a:gd name="connsiteX4" fmla="*/ 14089 w 66221"/>
                <a:gd name="connsiteY4" fmla="*/ 13777 h 598008"/>
                <a:gd name="connsiteX5" fmla="*/ 66462 w 66221"/>
                <a:gd name="connsiteY5" fmla="*/ 13777 h 598008"/>
                <a:gd name="connsiteX6" fmla="*/ 66462 w 66221"/>
                <a:gd name="connsiteY6" fmla="*/ 67 h 598008"/>
                <a:gd name="connsiteX7" fmla="*/ 240 w 66221"/>
                <a:gd name="connsiteY7" fmla="*/ 67 h 598008"/>
                <a:gd name="connsiteX8" fmla="*/ 240 w 66221"/>
                <a:gd name="connsiteY8" fmla="*/ 598076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240" y="598076"/>
                  </a:moveTo>
                  <a:lnTo>
                    <a:pt x="66462" y="598076"/>
                  </a:lnTo>
                  <a:lnTo>
                    <a:pt x="66462" y="584366"/>
                  </a:lnTo>
                  <a:lnTo>
                    <a:pt x="14089" y="584366"/>
                  </a:lnTo>
                  <a:lnTo>
                    <a:pt x="14089" y="13777"/>
                  </a:lnTo>
                  <a:lnTo>
                    <a:pt x="66462" y="13777"/>
                  </a:lnTo>
                  <a:lnTo>
                    <a:pt x="66462" y="67"/>
                  </a:lnTo>
                  <a:lnTo>
                    <a:pt x="240" y="67"/>
                  </a:lnTo>
                  <a:lnTo>
                    <a:pt x="240" y="598076"/>
                  </a:lnTo>
                  <a:close/>
                </a:path>
              </a:pathLst>
            </a:custGeom>
            <a:solidFill>
              <a:srgbClr val="000000"/>
            </a:solidFill>
            <a:ln w="2525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A0B4CF4D-977B-21B7-1441-B5DF2F54A3C6}"/>
                </a:ext>
              </a:extLst>
            </p:cNvPr>
            <p:cNvSpPr/>
            <p:nvPr>
              <p:custDataLst>
                <p:tags r:id="rId19"/>
              </p:custDataLst>
            </p:nvPr>
          </p:nvSpPr>
          <p:spPr>
            <a:xfrm>
              <a:off x="7345758" y="4003227"/>
              <a:ext cx="114313" cy="174990"/>
            </a:xfrm>
            <a:custGeom>
              <a:avLst/>
              <a:gdLst>
                <a:gd name="connsiteX0" fmla="*/ 57911 w 114313"/>
                <a:gd name="connsiteY0" fmla="*/ 8800 h 174990"/>
                <a:gd name="connsiteX1" fmla="*/ 58918 w 114313"/>
                <a:gd name="connsiteY1" fmla="*/ 4562 h 174990"/>
                <a:gd name="connsiteX2" fmla="*/ 53379 w 114313"/>
                <a:gd name="connsiteY2" fmla="*/ 75 h 174990"/>
                <a:gd name="connsiteX3" fmla="*/ 51616 w 114313"/>
                <a:gd name="connsiteY3" fmla="*/ 324 h 174990"/>
                <a:gd name="connsiteX4" fmla="*/ 19135 w 114313"/>
                <a:gd name="connsiteY4" fmla="*/ 1820 h 174990"/>
                <a:gd name="connsiteX5" fmla="*/ 11078 w 114313"/>
                <a:gd name="connsiteY5" fmla="*/ 9298 h 174990"/>
                <a:gd name="connsiteX6" fmla="*/ 17624 w 114313"/>
                <a:gd name="connsiteY6" fmla="*/ 13785 h 174990"/>
                <a:gd name="connsiteX7" fmla="*/ 28200 w 114313"/>
                <a:gd name="connsiteY7" fmla="*/ 14284 h 174990"/>
                <a:gd name="connsiteX8" fmla="*/ 21149 w 114313"/>
                <a:gd name="connsiteY8" fmla="*/ 42950 h 174990"/>
                <a:gd name="connsiteX9" fmla="*/ 3776 w 114313"/>
                <a:gd name="connsiteY9" fmla="*/ 111750 h 174990"/>
                <a:gd name="connsiteX10" fmla="*/ 251 w 114313"/>
                <a:gd name="connsiteY10" fmla="*/ 134434 h 174990"/>
                <a:gd name="connsiteX11" fmla="*/ 43055 w 114313"/>
                <a:gd name="connsiteY11" fmla="*/ 175066 h 174990"/>
                <a:gd name="connsiteX12" fmla="*/ 114564 w 114313"/>
                <a:gd name="connsiteY12" fmla="*/ 101530 h 174990"/>
                <a:gd name="connsiteX13" fmla="*/ 70501 w 114313"/>
                <a:gd name="connsiteY13" fmla="*/ 60399 h 174990"/>
                <a:gd name="connsiteX14" fmla="*/ 43055 w 114313"/>
                <a:gd name="connsiteY14" fmla="*/ 68376 h 174990"/>
                <a:gd name="connsiteX15" fmla="*/ 57911 w 114313"/>
                <a:gd name="connsiteY15" fmla="*/ 8800 h 174990"/>
                <a:gd name="connsiteX16" fmla="*/ 43559 w 114313"/>
                <a:gd name="connsiteY16" fmla="*/ 166092 h 174990"/>
                <a:gd name="connsiteX17" fmla="*/ 25430 w 114313"/>
                <a:gd name="connsiteY17" fmla="*/ 145402 h 174990"/>
                <a:gd name="connsiteX18" fmla="*/ 29710 w 114313"/>
                <a:gd name="connsiteY18" fmla="*/ 120475 h 174990"/>
                <a:gd name="connsiteX19" fmla="*/ 38271 w 114313"/>
                <a:gd name="connsiteY19" fmla="*/ 86324 h 174990"/>
                <a:gd name="connsiteX20" fmla="*/ 69242 w 114313"/>
                <a:gd name="connsiteY20" fmla="*/ 69373 h 174990"/>
                <a:gd name="connsiteX21" fmla="*/ 86112 w 114313"/>
                <a:gd name="connsiteY21" fmla="*/ 88318 h 174990"/>
                <a:gd name="connsiteX22" fmla="*/ 73522 w 114313"/>
                <a:gd name="connsiteY22" fmla="*/ 141663 h 174990"/>
                <a:gd name="connsiteX23" fmla="*/ 43559 w 114313"/>
                <a:gd name="connsiteY23" fmla="*/ 166092 h 1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13" h="174990">
                  <a:moveTo>
                    <a:pt x="57911" y="8800"/>
                  </a:moveTo>
                  <a:cubicBezTo>
                    <a:pt x="58918" y="5310"/>
                    <a:pt x="58918" y="4811"/>
                    <a:pt x="58918" y="4562"/>
                  </a:cubicBezTo>
                  <a:cubicBezTo>
                    <a:pt x="58918" y="1321"/>
                    <a:pt x="56149" y="75"/>
                    <a:pt x="53379" y="75"/>
                  </a:cubicBezTo>
                  <a:cubicBezTo>
                    <a:pt x="52372" y="75"/>
                    <a:pt x="52120" y="75"/>
                    <a:pt x="51616" y="324"/>
                  </a:cubicBezTo>
                  <a:lnTo>
                    <a:pt x="19135" y="1820"/>
                  </a:lnTo>
                  <a:cubicBezTo>
                    <a:pt x="15610" y="2069"/>
                    <a:pt x="11078" y="2319"/>
                    <a:pt x="11078" y="9298"/>
                  </a:cubicBezTo>
                  <a:cubicBezTo>
                    <a:pt x="11078" y="13785"/>
                    <a:pt x="15862" y="13785"/>
                    <a:pt x="17624" y="13785"/>
                  </a:cubicBezTo>
                  <a:cubicBezTo>
                    <a:pt x="20394" y="13785"/>
                    <a:pt x="24926" y="13785"/>
                    <a:pt x="28200" y="14284"/>
                  </a:cubicBezTo>
                  <a:cubicBezTo>
                    <a:pt x="26185" y="22759"/>
                    <a:pt x="23667" y="33478"/>
                    <a:pt x="21149" y="42950"/>
                  </a:cubicBezTo>
                  <a:lnTo>
                    <a:pt x="3776" y="111750"/>
                  </a:lnTo>
                  <a:cubicBezTo>
                    <a:pt x="251" y="125709"/>
                    <a:pt x="251" y="128701"/>
                    <a:pt x="251" y="134434"/>
                  </a:cubicBezTo>
                  <a:cubicBezTo>
                    <a:pt x="251" y="166341"/>
                    <a:pt x="24171" y="175066"/>
                    <a:pt x="43055" y="175066"/>
                  </a:cubicBezTo>
                  <a:cubicBezTo>
                    <a:pt x="88630" y="175066"/>
                    <a:pt x="114564" y="134434"/>
                    <a:pt x="114564" y="101530"/>
                  </a:cubicBezTo>
                  <a:cubicBezTo>
                    <a:pt x="114564" y="70869"/>
                    <a:pt x="91399" y="60399"/>
                    <a:pt x="70501" y="60399"/>
                  </a:cubicBezTo>
                  <a:cubicBezTo>
                    <a:pt x="58415" y="60399"/>
                    <a:pt x="48343" y="65136"/>
                    <a:pt x="43055" y="68376"/>
                  </a:cubicBezTo>
                  <a:lnTo>
                    <a:pt x="57911" y="8800"/>
                  </a:lnTo>
                  <a:close/>
                  <a:moveTo>
                    <a:pt x="43559" y="166092"/>
                  </a:moveTo>
                  <a:cubicBezTo>
                    <a:pt x="33739" y="166092"/>
                    <a:pt x="25430" y="160857"/>
                    <a:pt x="25430" y="145402"/>
                  </a:cubicBezTo>
                  <a:cubicBezTo>
                    <a:pt x="25430" y="137425"/>
                    <a:pt x="27948" y="128202"/>
                    <a:pt x="29710" y="120475"/>
                  </a:cubicBezTo>
                  <a:cubicBezTo>
                    <a:pt x="32228" y="111002"/>
                    <a:pt x="36509" y="93802"/>
                    <a:pt x="38271" y="86324"/>
                  </a:cubicBezTo>
                  <a:cubicBezTo>
                    <a:pt x="39530" y="82086"/>
                    <a:pt x="53882" y="69373"/>
                    <a:pt x="69242" y="69373"/>
                  </a:cubicBezTo>
                  <a:cubicBezTo>
                    <a:pt x="84853" y="69373"/>
                    <a:pt x="86112" y="82834"/>
                    <a:pt x="86112" y="88318"/>
                  </a:cubicBezTo>
                  <a:cubicBezTo>
                    <a:pt x="86112" y="101280"/>
                    <a:pt x="77551" y="131941"/>
                    <a:pt x="73522" y="141663"/>
                  </a:cubicBezTo>
                  <a:cubicBezTo>
                    <a:pt x="64961" y="161854"/>
                    <a:pt x="50861" y="166092"/>
                    <a:pt x="43559" y="166092"/>
                  </a:cubicBezTo>
                  <a:close/>
                </a:path>
              </a:pathLst>
            </a:custGeom>
            <a:solidFill>
              <a:srgbClr val="000000"/>
            </a:solidFill>
            <a:ln w="2525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911035C9-FE8B-0A7B-D582-1191B1681DD0}"/>
                </a:ext>
              </a:extLst>
            </p:cNvPr>
            <p:cNvSpPr/>
            <p:nvPr>
              <p:custDataLst>
                <p:tags r:id="rId20"/>
              </p:custDataLst>
            </p:nvPr>
          </p:nvSpPr>
          <p:spPr>
            <a:xfrm>
              <a:off x="7344247" y="4362680"/>
              <a:ext cx="117083" cy="114666"/>
            </a:xfrm>
            <a:custGeom>
              <a:avLst/>
              <a:gdLst>
                <a:gd name="connsiteX0" fmla="*/ 97191 w 117083"/>
                <a:gd name="connsiteY0" fmla="*/ 14046 h 114666"/>
                <a:gd name="connsiteX1" fmla="*/ 83594 w 117083"/>
                <a:gd name="connsiteY1" fmla="*/ 30997 h 114666"/>
                <a:gd name="connsiteX2" fmla="*/ 96183 w 117083"/>
                <a:gd name="connsiteY2" fmla="*/ 42464 h 114666"/>
                <a:gd name="connsiteX3" fmla="*/ 114313 w 117083"/>
                <a:gd name="connsiteY3" fmla="*/ 23270 h 114666"/>
                <a:gd name="connsiteX4" fmla="*/ 79062 w 117083"/>
                <a:gd name="connsiteY4" fmla="*/ 87 h 114666"/>
                <a:gd name="connsiteX5" fmla="*/ 251 w 117083"/>
                <a:gd name="connsiteY5" fmla="*/ 71629 h 114666"/>
                <a:gd name="connsiteX6" fmla="*/ 53631 w 117083"/>
                <a:gd name="connsiteY6" fmla="*/ 114753 h 114666"/>
                <a:gd name="connsiteX7" fmla="*/ 92658 w 117083"/>
                <a:gd name="connsiteY7" fmla="*/ 108771 h 114666"/>
                <a:gd name="connsiteX8" fmla="*/ 117334 w 117083"/>
                <a:gd name="connsiteY8" fmla="*/ 89826 h 114666"/>
                <a:gd name="connsiteX9" fmla="*/ 111039 w 117083"/>
                <a:gd name="connsiteY9" fmla="*/ 83345 h 114666"/>
                <a:gd name="connsiteX10" fmla="*/ 107262 w 117083"/>
                <a:gd name="connsiteY10" fmla="*/ 86087 h 114666"/>
                <a:gd name="connsiteX11" fmla="*/ 54134 w 117083"/>
                <a:gd name="connsiteY11" fmla="*/ 105779 h 114666"/>
                <a:gd name="connsiteX12" fmla="*/ 29207 w 117083"/>
                <a:gd name="connsiteY12" fmla="*/ 82597 h 114666"/>
                <a:gd name="connsiteX13" fmla="*/ 43307 w 117083"/>
                <a:gd name="connsiteY13" fmla="*/ 30499 h 114666"/>
                <a:gd name="connsiteX14" fmla="*/ 79313 w 117083"/>
                <a:gd name="connsiteY14" fmla="*/ 9061 h 114666"/>
                <a:gd name="connsiteX15" fmla="*/ 97191 w 117083"/>
                <a:gd name="connsiteY15" fmla="*/ 14046 h 11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083" h="114666">
                  <a:moveTo>
                    <a:pt x="97191" y="14046"/>
                  </a:moveTo>
                  <a:cubicBezTo>
                    <a:pt x="83846" y="18035"/>
                    <a:pt x="83594" y="30499"/>
                    <a:pt x="83594" y="30997"/>
                  </a:cubicBezTo>
                  <a:cubicBezTo>
                    <a:pt x="83594" y="34736"/>
                    <a:pt x="85860" y="42464"/>
                    <a:pt x="96183" y="42464"/>
                  </a:cubicBezTo>
                  <a:cubicBezTo>
                    <a:pt x="106759" y="42464"/>
                    <a:pt x="114313" y="33490"/>
                    <a:pt x="114313" y="23270"/>
                  </a:cubicBezTo>
                  <a:cubicBezTo>
                    <a:pt x="114313" y="10058"/>
                    <a:pt x="101219" y="87"/>
                    <a:pt x="79062" y="87"/>
                  </a:cubicBezTo>
                  <a:cubicBezTo>
                    <a:pt x="28451" y="87"/>
                    <a:pt x="251" y="38974"/>
                    <a:pt x="251" y="71629"/>
                  </a:cubicBezTo>
                  <a:cubicBezTo>
                    <a:pt x="251" y="94063"/>
                    <a:pt x="14351" y="114753"/>
                    <a:pt x="53631" y="114753"/>
                  </a:cubicBezTo>
                  <a:cubicBezTo>
                    <a:pt x="60177" y="114753"/>
                    <a:pt x="77551" y="114504"/>
                    <a:pt x="92658" y="108771"/>
                  </a:cubicBezTo>
                  <a:cubicBezTo>
                    <a:pt x="107262" y="103037"/>
                    <a:pt x="117334" y="92817"/>
                    <a:pt x="117334" y="89826"/>
                  </a:cubicBezTo>
                  <a:cubicBezTo>
                    <a:pt x="117334" y="87832"/>
                    <a:pt x="113305" y="83345"/>
                    <a:pt x="111039" y="83345"/>
                  </a:cubicBezTo>
                  <a:cubicBezTo>
                    <a:pt x="109528" y="83345"/>
                    <a:pt x="109025" y="84092"/>
                    <a:pt x="107262" y="86087"/>
                  </a:cubicBezTo>
                  <a:cubicBezTo>
                    <a:pt x="93666" y="100295"/>
                    <a:pt x="73774" y="105779"/>
                    <a:pt x="54134" y="105779"/>
                  </a:cubicBezTo>
                  <a:cubicBezTo>
                    <a:pt x="37516" y="105779"/>
                    <a:pt x="29207" y="97553"/>
                    <a:pt x="29207" y="82597"/>
                  </a:cubicBezTo>
                  <a:cubicBezTo>
                    <a:pt x="29207" y="73872"/>
                    <a:pt x="35753" y="43461"/>
                    <a:pt x="43307" y="30499"/>
                  </a:cubicBezTo>
                  <a:cubicBezTo>
                    <a:pt x="53379" y="13548"/>
                    <a:pt x="68738" y="9061"/>
                    <a:pt x="79313" y="9061"/>
                  </a:cubicBezTo>
                  <a:cubicBezTo>
                    <a:pt x="82587" y="9061"/>
                    <a:pt x="90644" y="9310"/>
                    <a:pt x="97191" y="14046"/>
                  </a:cubicBezTo>
                  <a:close/>
                </a:path>
              </a:pathLst>
            </a:custGeom>
            <a:solidFill>
              <a:srgbClr val="000000"/>
            </a:solidFill>
            <a:ln w="2525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39566F0B-924B-6367-74B6-8D4ABD4ADC68}"/>
                </a:ext>
              </a:extLst>
            </p:cNvPr>
            <p:cNvSpPr/>
            <p:nvPr>
              <p:custDataLst>
                <p:tags r:id="rId21"/>
              </p:custDataLst>
            </p:nvPr>
          </p:nvSpPr>
          <p:spPr>
            <a:xfrm>
              <a:off x="7593227" y="3966831"/>
              <a:ext cx="66221" cy="598008"/>
            </a:xfrm>
            <a:custGeom>
              <a:avLst/>
              <a:gdLst>
                <a:gd name="connsiteX0" fmla="*/ 52634 w 66221"/>
                <a:gd name="connsiteY0" fmla="*/ 584366 h 598008"/>
                <a:gd name="connsiteX1" fmla="*/ 261 w 66221"/>
                <a:gd name="connsiteY1" fmla="*/ 584366 h 598008"/>
                <a:gd name="connsiteX2" fmla="*/ 261 w 66221"/>
                <a:gd name="connsiteY2" fmla="*/ 598076 h 598008"/>
                <a:gd name="connsiteX3" fmla="*/ 66482 w 66221"/>
                <a:gd name="connsiteY3" fmla="*/ 598076 h 598008"/>
                <a:gd name="connsiteX4" fmla="*/ 66482 w 66221"/>
                <a:gd name="connsiteY4" fmla="*/ 67 h 598008"/>
                <a:gd name="connsiteX5" fmla="*/ 261 w 66221"/>
                <a:gd name="connsiteY5" fmla="*/ 67 h 598008"/>
                <a:gd name="connsiteX6" fmla="*/ 261 w 66221"/>
                <a:gd name="connsiteY6" fmla="*/ 13777 h 598008"/>
                <a:gd name="connsiteX7" fmla="*/ 52634 w 66221"/>
                <a:gd name="connsiteY7" fmla="*/ 13777 h 598008"/>
                <a:gd name="connsiteX8" fmla="*/ 52634 w 66221"/>
                <a:gd name="connsiteY8" fmla="*/ 584366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52634" y="584366"/>
                  </a:moveTo>
                  <a:lnTo>
                    <a:pt x="261" y="584366"/>
                  </a:lnTo>
                  <a:lnTo>
                    <a:pt x="261" y="598076"/>
                  </a:lnTo>
                  <a:lnTo>
                    <a:pt x="66482" y="598076"/>
                  </a:lnTo>
                  <a:lnTo>
                    <a:pt x="66482" y="67"/>
                  </a:lnTo>
                  <a:lnTo>
                    <a:pt x="261" y="67"/>
                  </a:lnTo>
                  <a:lnTo>
                    <a:pt x="261" y="13777"/>
                  </a:lnTo>
                  <a:lnTo>
                    <a:pt x="52634" y="13777"/>
                  </a:lnTo>
                  <a:lnTo>
                    <a:pt x="52634" y="584366"/>
                  </a:lnTo>
                  <a:close/>
                </a:path>
              </a:pathLst>
            </a:custGeom>
            <a:solidFill>
              <a:srgbClr val="000000"/>
            </a:solidFill>
            <a:ln w="2525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49B2D79E-3191-DF00-F638-E75229FC9FBE}"/>
                </a:ext>
              </a:extLst>
            </p:cNvPr>
            <p:cNvSpPr/>
            <p:nvPr>
              <p:custDataLst>
                <p:tags r:id="rId22"/>
              </p:custDataLst>
            </p:nvPr>
          </p:nvSpPr>
          <p:spPr>
            <a:xfrm>
              <a:off x="7792645" y="4182955"/>
              <a:ext cx="167441" cy="166016"/>
            </a:xfrm>
            <a:custGeom>
              <a:avLst/>
              <a:gdLst>
                <a:gd name="connsiteX0" fmla="*/ 89151 w 167441"/>
                <a:gd name="connsiteY0" fmla="*/ 88075 h 166016"/>
                <a:gd name="connsiteX1" fmla="*/ 159401 w 167441"/>
                <a:gd name="connsiteY1" fmla="*/ 88075 h 166016"/>
                <a:gd name="connsiteX2" fmla="*/ 167710 w 167441"/>
                <a:gd name="connsiteY2" fmla="*/ 83089 h 166016"/>
                <a:gd name="connsiteX3" fmla="*/ 159401 w 167441"/>
                <a:gd name="connsiteY3" fmla="*/ 78104 h 166016"/>
                <a:gd name="connsiteX4" fmla="*/ 89151 w 167441"/>
                <a:gd name="connsiteY4" fmla="*/ 78104 h 166016"/>
                <a:gd name="connsiteX5" fmla="*/ 89151 w 167441"/>
                <a:gd name="connsiteY5" fmla="*/ 8307 h 166016"/>
                <a:gd name="connsiteX6" fmla="*/ 84115 w 167441"/>
                <a:gd name="connsiteY6" fmla="*/ 81 h 166016"/>
                <a:gd name="connsiteX7" fmla="*/ 79079 w 167441"/>
                <a:gd name="connsiteY7" fmla="*/ 8307 h 166016"/>
                <a:gd name="connsiteX8" fmla="*/ 79079 w 167441"/>
                <a:gd name="connsiteY8" fmla="*/ 78104 h 166016"/>
                <a:gd name="connsiteX9" fmla="*/ 8577 w 167441"/>
                <a:gd name="connsiteY9" fmla="*/ 78104 h 166016"/>
                <a:gd name="connsiteX10" fmla="*/ 268 w 167441"/>
                <a:gd name="connsiteY10" fmla="*/ 83089 h 166016"/>
                <a:gd name="connsiteX11" fmla="*/ 8577 w 167441"/>
                <a:gd name="connsiteY11" fmla="*/ 88075 h 166016"/>
                <a:gd name="connsiteX12" fmla="*/ 79079 w 167441"/>
                <a:gd name="connsiteY12" fmla="*/ 88075 h 166016"/>
                <a:gd name="connsiteX13" fmla="*/ 79079 w 167441"/>
                <a:gd name="connsiteY13" fmla="*/ 157872 h 166016"/>
                <a:gd name="connsiteX14" fmla="*/ 84115 w 167441"/>
                <a:gd name="connsiteY14" fmla="*/ 166098 h 166016"/>
                <a:gd name="connsiteX15" fmla="*/ 89151 w 167441"/>
                <a:gd name="connsiteY15" fmla="*/ 157872 h 166016"/>
                <a:gd name="connsiteX16" fmla="*/ 89151 w 167441"/>
                <a:gd name="connsiteY16" fmla="*/ 88075 h 16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441" h="166016">
                  <a:moveTo>
                    <a:pt x="89151" y="88075"/>
                  </a:moveTo>
                  <a:lnTo>
                    <a:pt x="159401" y="88075"/>
                  </a:lnTo>
                  <a:cubicBezTo>
                    <a:pt x="162926" y="88075"/>
                    <a:pt x="167710" y="88075"/>
                    <a:pt x="167710" y="83089"/>
                  </a:cubicBezTo>
                  <a:cubicBezTo>
                    <a:pt x="167710" y="78104"/>
                    <a:pt x="162926" y="78104"/>
                    <a:pt x="159401" y="78104"/>
                  </a:cubicBezTo>
                  <a:lnTo>
                    <a:pt x="89151" y="78104"/>
                  </a:lnTo>
                  <a:lnTo>
                    <a:pt x="89151" y="8307"/>
                  </a:lnTo>
                  <a:cubicBezTo>
                    <a:pt x="89151" y="4817"/>
                    <a:pt x="89151" y="81"/>
                    <a:pt x="84115" y="81"/>
                  </a:cubicBezTo>
                  <a:cubicBezTo>
                    <a:pt x="79079" y="81"/>
                    <a:pt x="79079" y="4817"/>
                    <a:pt x="79079" y="8307"/>
                  </a:cubicBezTo>
                  <a:lnTo>
                    <a:pt x="79079" y="78104"/>
                  </a:lnTo>
                  <a:lnTo>
                    <a:pt x="8577" y="78104"/>
                  </a:lnTo>
                  <a:cubicBezTo>
                    <a:pt x="5052" y="78104"/>
                    <a:pt x="268" y="78104"/>
                    <a:pt x="268" y="83089"/>
                  </a:cubicBezTo>
                  <a:cubicBezTo>
                    <a:pt x="268" y="88075"/>
                    <a:pt x="5052" y="88075"/>
                    <a:pt x="8577" y="88075"/>
                  </a:cubicBezTo>
                  <a:lnTo>
                    <a:pt x="79079" y="88075"/>
                  </a:lnTo>
                  <a:lnTo>
                    <a:pt x="79079" y="157872"/>
                  </a:lnTo>
                  <a:cubicBezTo>
                    <a:pt x="79079" y="161362"/>
                    <a:pt x="79079" y="166098"/>
                    <a:pt x="84115" y="166098"/>
                  </a:cubicBezTo>
                  <a:cubicBezTo>
                    <a:pt x="89151" y="166098"/>
                    <a:pt x="89151" y="161362"/>
                    <a:pt x="89151" y="157872"/>
                  </a:cubicBezTo>
                  <a:lnTo>
                    <a:pt x="89151" y="88075"/>
                  </a:lnTo>
                  <a:close/>
                </a:path>
              </a:pathLst>
            </a:custGeom>
            <a:solidFill>
              <a:srgbClr val="000000"/>
            </a:solidFill>
            <a:ln w="2525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B686DF34-DE8F-BF44-FFD4-7224062A957E}"/>
                </a:ext>
              </a:extLst>
            </p:cNvPr>
            <p:cNvSpPr/>
            <p:nvPr>
              <p:custDataLst>
                <p:tags r:id="rId23"/>
              </p:custDataLst>
            </p:nvPr>
          </p:nvSpPr>
          <p:spPr>
            <a:xfrm>
              <a:off x="8046703" y="4157279"/>
              <a:ext cx="287546" cy="175239"/>
            </a:xfrm>
            <a:custGeom>
              <a:avLst/>
              <a:gdLst>
                <a:gd name="connsiteX0" fmla="*/ 258365 w 287546"/>
                <a:gd name="connsiteY0" fmla="*/ 21269 h 175239"/>
                <a:gd name="connsiteX1" fmla="*/ 280271 w 287546"/>
                <a:gd name="connsiteY1" fmla="*/ 11797 h 175239"/>
                <a:gd name="connsiteX2" fmla="*/ 287825 w 287546"/>
                <a:gd name="connsiteY2" fmla="*/ 4568 h 175239"/>
                <a:gd name="connsiteX3" fmla="*/ 283293 w 287546"/>
                <a:gd name="connsiteY3" fmla="*/ 81 h 175239"/>
                <a:gd name="connsiteX4" fmla="*/ 261890 w 287546"/>
                <a:gd name="connsiteY4" fmla="*/ 829 h 175239"/>
                <a:gd name="connsiteX5" fmla="*/ 232934 w 287546"/>
                <a:gd name="connsiteY5" fmla="*/ 81 h 175239"/>
                <a:gd name="connsiteX6" fmla="*/ 226136 w 287546"/>
                <a:gd name="connsiteY6" fmla="*/ 7310 h 175239"/>
                <a:gd name="connsiteX7" fmla="*/ 232431 w 287546"/>
                <a:gd name="connsiteY7" fmla="*/ 11797 h 175239"/>
                <a:gd name="connsiteX8" fmla="*/ 250056 w 287546"/>
                <a:gd name="connsiteY8" fmla="*/ 14539 h 175239"/>
                <a:gd name="connsiteX9" fmla="*/ 177288 w 287546"/>
                <a:gd name="connsiteY9" fmla="*/ 128457 h 175239"/>
                <a:gd name="connsiteX10" fmla="*/ 162181 w 287546"/>
                <a:gd name="connsiteY10" fmla="*/ 13043 h 175239"/>
                <a:gd name="connsiteX11" fmla="*/ 178547 w 287546"/>
                <a:gd name="connsiteY11" fmla="*/ 11797 h 175239"/>
                <a:gd name="connsiteX12" fmla="*/ 187863 w 287546"/>
                <a:gd name="connsiteY12" fmla="*/ 4568 h 175239"/>
                <a:gd name="connsiteX13" fmla="*/ 182576 w 287546"/>
                <a:gd name="connsiteY13" fmla="*/ 81 h 175239"/>
                <a:gd name="connsiteX14" fmla="*/ 145562 w 287546"/>
                <a:gd name="connsiteY14" fmla="*/ 829 h 175239"/>
                <a:gd name="connsiteX15" fmla="*/ 129448 w 287546"/>
                <a:gd name="connsiteY15" fmla="*/ 580 h 175239"/>
                <a:gd name="connsiteX16" fmla="*/ 112578 w 287546"/>
                <a:gd name="connsiteY16" fmla="*/ 81 h 175239"/>
                <a:gd name="connsiteX17" fmla="*/ 105779 w 287546"/>
                <a:gd name="connsiteY17" fmla="*/ 7310 h 175239"/>
                <a:gd name="connsiteX18" fmla="*/ 114088 w 287546"/>
                <a:gd name="connsiteY18" fmla="*/ 11797 h 175239"/>
                <a:gd name="connsiteX19" fmla="*/ 126174 w 287546"/>
                <a:gd name="connsiteY19" fmla="*/ 12296 h 175239"/>
                <a:gd name="connsiteX20" fmla="*/ 129448 w 287546"/>
                <a:gd name="connsiteY20" fmla="*/ 37223 h 175239"/>
                <a:gd name="connsiteX21" fmla="*/ 127433 w 287546"/>
                <a:gd name="connsiteY21" fmla="*/ 41211 h 175239"/>
                <a:gd name="connsiteX22" fmla="*/ 71787 w 287546"/>
                <a:gd name="connsiteY22" fmla="*/ 128457 h 175239"/>
                <a:gd name="connsiteX23" fmla="*/ 56680 w 287546"/>
                <a:gd name="connsiteY23" fmla="*/ 13043 h 175239"/>
                <a:gd name="connsiteX24" fmla="*/ 73046 w 287546"/>
                <a:gd name="connsiteY24" fmla="*/ 11797 h 175239"/>
                <a:gd name="connsiteX25" fmla="*/ 80348 w 287546"/>
                <a:gd name="connsiteY25" fmla="*/ 10301 h 175239"/>
                <a:gd name="connsiteX26" fmla="*/ 82362 w 287546"/>
                <a:gd name="connsiteY26" fmla="*/ 4568 h 175239"/>
                <a:gd name="connsiteX27" fmla="*/ 77075 w 287546"/>
                <a:gd name="connsiteY27" fmla="*/ 81 h 175239"/>
                <a:gd name="connsiteX28" fmla="*/ 39810 w 287546"/>
                <a:gd name="connsiteY28" fmla="*/ 829 h 175239"/>
                <a:gd name="connsiteX29" fmla="*/ 23695 w 287546"/>
                <a:gd name="connsiteY29" fmla="*/ 580 h 175239"/>
                <a:gd name="connsiteX30" fmla="*/ 7077 w 287546"/>
                <a:gd name="connsiteY30" fmla="*/ 81 h 175239"/>
                <a:gd name="connsiteX31" fmla="*/ 278 w 287546"/>
                <a:gd name="connsiteY31" fmla="*/ 7310 h 175239"/>
                <a:gd name="connsiteX32" fmla="*/ 8587 w 287546"/>
                <a:gd name="connsiteY32" fmla="*/ 11797 h 175239"/>
                <a:gd name="connsiteX33" fmla="*/ 20673 w 287546"/>
                <a:gd name="connsiteY33" fmla="*/ 12296 h 175239"/>
                <a:gd name="connsiteX34" fmla="*/ 41069 w 287546"/>
                <a:gd name="connsiteY34" fmla="*/ 167843 h 175239"/>
                <a:gd name="connsiteX35" fmla="*/ 48371 w 287546"/>
                <a:gd name="connsiteY35" fmla="*/ 175321 h 175239"/>
                <a:gd name="connsiteX36" fmla="*/ 58946 w 287546"/>
                <a:gd name="connsiteY36" fmla="*/ 168840 h 175239"/>
                <a:gd name="connsiteX37" fmla="*/ 131714 w 287546"/>
                <a:gd name="connsiteY37" fmla="*/ 54423 h 175239"/>
                <a:gd name="connsiteX38" fmla="*/ 146570 w 287546"/>
                <a:gd name="connsiteY38" fmla="*/ 167843 h 175239"/>
                <a:gd name="connsiteX39" fmla="*/ 154123 w 287546"/>
                <a:gd name="connsiteY39" fmla="*/ 175321 h 175239"/>
                <a:gd name="connsiteX40" fmla="*/ 164447 w 287546"/>
                <a:gd name="connsiteY40" fmla="*/ 168840 h 175239"/>
                <a:gd name="connsiteX41" fmla="*/ 258365 w 287546"/>
                <a:gd name="connsiteY41" fmla="*/ 21269 h 17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546" h="175239">
                  <a:moveTo>
                    <a:pt x="258365" y="21269"/>
                  </a:moveTo>
                  <a:cubicBezTo>
                    <a:pt x="261387" y="16533"/>
                    <a:pt x="264408" y="12046"/>
                    <a:pt x="280271" y="11797"/>
                  </a:cubicBezTo>
                  <a:cubicBezTo>
                    <a:pt x="283293" y="11797"/>
                    <a:pt x="287825" y="11797"/>
                    <a:pt x="287825" y="4568"/>
                  </a:cubicBezTo>
                  <a:cubicBezTo>
                    <a:pt x="287825" y="2325"/>
                    <a:pt x="285811" y="81"/>
                    <a:pt x="283293" y="81"/>
                  </a:cubicBezTo>
                  <a:cubicBezTo>
                    <a:pt x="276494" y="81"/>
                    <a:pt x="268940" y="829"/>
                    <a:pt x="261890" y="829"/>
                  </a:cubicBezTo>
                  <a:cubicBezTo>
                    <a:pt x="252322" y="829"/>
                    <a:pt x="242251" y="81"/>
                    <a:pt x="232934" y="81"/>
                  </a:cubicBezTo>
                  <a:cubicBezTo>
                    <a:pt x="230920" y="81"/>
                    <a:pt x="226136" y="81"/>
                    <a:pt x="226136" y="7310"/>
                  </a:cubicBezTo>
                  <a:cubicBezTo>
                    <a:pt x="226136" y="11797"/>
                    <a:pt x="230668" y="11797"/>
                    <a:pt x="232431" y="11797"/>
                  </a:cubicBezTo>
                  <a:cubicBezTo>
                    <a:pt x="233438" y="11797"/>
                    <a:pt x="243509" y="11797"/>
                    <a:pt x="250056" y="14539"/>
                  </a:cubicBezTo>
                  <a:lnTo>
                    <a:pt x="177288" y="128457"/>
                  </a:lnTo>
                  <a:lnTo>
                    <a:pt x="162181" y="13043"/>
                  </a:lnTo>
                  <a:cubicBezTo>
                    <a:pt x="166965" y="12046"/>
                    <a:pt x="174770" y="11797"/>
                    <a:pt x="178547" y="11797"/>
                  </a:cubicBezTo>
                  <a:cubicBezTo>
                    <a:pt x="183835" y="11797"/>
                    <a:pt x="187863" y="11797"/>
                    <a:pt x="187863" y="4568"/>
                  </a:cubicBezTo>
                  <a:cubicBezTo>
                    <a:pt x="187863" y="4319"/>
                    <a:pt x="187863" y="81"/>
                    <a:pt x="182576" y="81"/>
                  </a:cubicBezTo>
                  <a:cubicBezTo>
                    <a:pt x="174267" y="81"/>
                    <a:pt x="153871" y="829"/>
                    <a:pt x="145562" y="829"/>
                  </a:cubicBezTo>
                  <a:cubicBezTo>
                    <a:pt x="140275" y="829"/>
                    <a:pt x="134735" y="580"/>
                    <a:pt x="129448" y="580"/>
                  </a:cubicBezTo>
                  <a:cubicBezTo>
                    <a:pt x="122146" y="580"/>
                    <a:pt x="113081" y="81"/>
                    <a:pt x="112578" y="81"/>
                  </a:cubicBezTo>
                  <a:cubicBezTo>
                    <a:pt x="110815" y="81"/>
                    <a:pt x="105779" y="81"/>
                    <a:pt x="105779" y="7310"/>
                  </a:cubicBezTo>
                  <a:cubicBezTo>
                    <a:pt x="105779" y="11797"/>
                    <a:pt x="110060" y="11797"/>
                    <a:pt x="114088" y="11797"/>
                  </a:cubicBezTo>
                  <a:cubicBezTo>
                    <a:pt x="117865" y="11797"/>
                    <a:pt x="122901" y="12046"/>
                    <a:pt x="126174" y="12296"/>
                  </a:cubicBezTo>
                  <a:lnTo>
                    <a:pt x="129448" y="37223"/>
                  </a:lnTo>
                  <a:cubicBezTo>
                    <a:pt x="129448" y="37971"/>
                    <a:pt x="129448" y="38469"/>
                    <a:pt x="127433" y="41211"/>
                  </a:cubicBezTo>
                  <a:lnTo>
                    <a:pt x="71787" y="128457"/>
                  </a:lnTo>
                  <a:lnTo>
                    <a:pt x="56680" y="13043"/>
                  </a:lnTo>
                  <a:cubicBezTo>
                    <a:pt x="61464" y="12046"/>
                    <a:pt x="69269" y="11797"/>
                    <a:pt x="73046" y="11797"/>
                  </a:cubicBezTo>
                  <a:cubicBezTo>
                    <a:pt x="78837" y="11797"/>
                    <a:pt x="79089" y="11548"/>
                    <a:pt x="80348" y="10301"/>
                  </a:cubicBezTo>
                  <a:cubicBezTo>
                    <a:pt x="81859" y="9055"/>
                    <a:pt x="82362" y="4817"/>
                    <a:pt x="82362" y="4568"/>
                  </a:cubicBezTo>
                  <a:cubicBezTo>
                    <a:pt x="82362" y="4319"/>
                    <a:pt x="82362" y="81"/>
                    <a:pt x="77075" y="81"/>
                  </a:cubicBezTo>
                  <a:cubicBezTo>
                    <a:pt x="68766" y="81"/>
                    <a:pt x="48119" y="829"/>
                    <a:pt x="39810" y="829"/>
                  </a:cubicBezTo>
                  <a:cubicBezTo>
                    <a:pt x="34522" y="829"/>
                    <a:pt x="28983" y="580"/>
                    <a:pt x="23695" y="580"/>
                  </a:cubicBezTo>
                  <a:cubicBezTo>
                    <a:pt x="16897" y="580"/>
                    <a:pt x="7328" y="81"/>
                    <a:pt x="7077" y="81"/>
                  </a:cubicBezTo>
                  <a:cubicBezTo>
                    <a:pt x="5062" y="81"/>
                    <a:pt x="278" y="81"/>
                    <a:pt x="278" y="7310"/>
                  </a:cubicBezTo>
                  <a:cubicBezTo>
                    <a:pt x="278" y="11797"/>
                    <a:pt x="4307" y="11797"/>
                    <a:pt x="8587" y="11797"/>
                  </a:cubicBezTo>
                  <a:cubicBezTo>
                    <a:pt x="12364" y="11797"/>
                    <a:pt x="17400" y="12046"/>
                    <a:pt x="20673" y="12296"/>
                  </a:cubicBezTo>
                  <a:lnTo>
                    <a:pt x="41069" y="167843"/>
                  </a:lnTo>
                  <a:cubicBezTo>
                    <a:pt x="41824" y="172828"/>
                    <a:pt x="42328" y="175321"/>
                    <a:pt x="48371" y="175321"/>
                  </a:cubicBezTo>
                  <a:cubicBezTo>
                    <a:pt x="53658" y="175321"/>
                    <a:pt x="55924" y="173576"/>
                    <a:pt x="58946" y="168840"/>
                  </a:cubicBezTo>
                  <a:lnTo>
                    <a:pt x="131714" y="54423"/>
                  </a:lnTo>
                  <a:lnTo>
                    <a:pt x="146570" y="167843"/>
                  </a:lnTo>
                  <a:cubicBezTo>
                    <a:pt x="147325" y="173576"/>
                    <a:pt x="148080" y="175321"/>
                    <a:pt x="154123" y="175321"/>
                  </a:cubicBezTo>
                  <a:cubicBezTo>
                    <a:pt x="159663" y="175321"/>
                    <a:pt x="161677" y="173327"/>
                    <a:pt x="164447" y="168840"/>
                  </a:cubicBezTo>
                  <a:lnTo>
                    <a:pt x="258365" y="21269"/>
                  </a:lnTo>
                  <a:close/>
                </a:path>
              </a:pathLst>
            </a:custGeom>
            <a:solidFill>
              <a:srgbClr val="000000"/>
            </a:solidFill>
            <a:ln w="2525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7E448EA7-54DD-858C-DC42-30E4D6FC9BA0}"/>
                </a:ext>
              </a:extLst>
            </p:cNvPr>
            <p:cNvSpPr/>
            <p:nvPr>
              <p:custDataLst>
                <p:tags r:id="rId24"/>
              </p:custDataLst>
            </p:nvPr>
          </p:nvSpPr>
          <p:spPr>
            <a:xfrm>
              <a:off x="8450687" y="3966831"/>
              <a:ext cx="66221" cy="598008"/>
            </a:xfrm>
            <a:custGeom>
              <a:avLst/>
              <a:gdLst>
                <a:gd name="connsiteX0" fmla="*/ 292 w 66221"/>
                <a:gd name="connsiteY0" fmla="*/ 598076 h 598008"/>
                <a:gd name="connsiteX1" fmla="*/ 66514 w 66221"/>
                <a:gd name="connsiteY1" fmla="*/ 598076 h 598008"/>
                <a:gd name="connsiteX2" fmla="*/ 66514 w 66221"/>
                <a:gd name="connsiteY2" fmla="*/ 584366 h 598008"/>
                <a:gd name="connsiteX3" fmla="*/ 14141 w 66221"/>
                <a:gd name="connsiteY3" fmla="*/ 584366 h 598008"/>
                <a:gd name="connsiteX4" fmla="*/ 14141 w 66221"/>
                <a:gd name="connsiteY4" fmla="*/ 13777 h 598008"/>
                <a:gd name="connsiteX5" fmla="*/ 66514 w 66221"/>
                <a:gd name="connsiteY5" fmla="*/ 13777 h 598008"/>
                <a:gd name="connsiteX6" fmla="*/ 66514 w 66221"/>
                <a:gd name="connsiteY6" fmla="*/ 67 h 598008"/>
                <a:gd name="connsiteX7" fmla="*/ 292 w 66221"/>
                <a:gd name="connsiteY7" fmla="*/ 67 h 598008"/>
                <a:gd name="connsiteX8" fmla="*/ 292 w 66221"/>
                <a:gd name="connsiteY8" fmla="*/ 598076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292" y="598076"/>
                  </a:moveTo>
                  <a:lnTo>
                    <a:pt x="66514" y="598076"/>
                  </a:lnTo>
                  <a:lnTo>
                    <a:pt x="66514" y="584366"/>
                  </a:lnTo>
                  <a:lnTo>
                    <a:pt x="14141" y="584366"/>
                  </a:lnTo>
                  <a:lnTo>
                    <a:pt x="14141" y="13777"/>
                  </a:lnTo>
                  <a:lnTo>
                    <a:pt x="66514" y="13777"/>
                  </a:lnTo>
                  <a:lnTo>
                    <a:pt x="66514" y="67"/>
                  </a:lnTo>
                  <a:lnTo>
                    <a:pt x="292" y="67"/>
                  </a:lnTo>
                  <a:lnTo>
                    <a:pt x="292" y="598076"/>
                  </a:lnTo>
                  <a:close/>
                </a:path>
              </a:pathLst>
            </a:custGeom>
            <a:solidFill>
              <a:srgbClr val="000000"/>
            </a:solidFill>
            <a:ln w="2525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F4086FF6-5D47-E441-8B69-705373EB04BD}"/>
                </a:ext>
              </a:extLst>
            </p:cNvPr>
            <p:cNvSpPr/>
            <p:nvPr>
              <p:custDataLst>
                <p:tags r:id="rId25"/>
              </p:custDataLst>
            </p:nvPr>
          </p:nvSpPr>
          <p:spPr>
            <a:xfrm>
              <a:off x="8659619" y="4003227"/>
              <a:ext cx="114313" cy="174990"/>
            </a:xfrm>
            <a:custGeom>
              <a:avLst/>
              <a:gdLst>
                <a:gd name="connsiteX0" fmla="*/ 57963 w 114313"/>
                <a:gd name="connsiteY0" fmla="*/ 8800 h 174990"/>
                <a:gd name="connsiteX1" fmla="*/ 58970 w 114313"/>
                <a:gd name="connsiteY1" fmla="*/ 4562 h 174990"/>
                <a:gd name="connsiteX2" fmla="*/ 53431 w 114313"/>
                <a:gd name="connsiteY2" fmla="*/ 75 h 174990"/>
                <a:gd name="connsiteX3" fmla="*/ 51668 w 114313"/>
                <a:gd name="connsiteY3" fmla="*/ 324 h 174990"/>
                <a:gd name="connsiteX4" fmla="*/ 19187 w 114313"/>
                <a:gd name="connsiteY4" fmla="*/ 1820 h 174990"/>
                <a:gd name="connsiteX5" fmla="*/ 11130 w 114313"/>
                <a:gd name="connsiteY5" fmla="*/ 9298 h 174990"/>
                <a:gd name="connsiteX6" fmla="*/ 17676 w 114313"/>
                <a:gd name="connsiteY6" fmla="*/ 13785 h 174990"/>
                <a:gd name="connsiteX7" fmla="*/ 28252 w 114313"/>
                <a:gd name="connsiteY7" fmla="*/ 14284 h 174990"/>
                <a:gd name="connsiteX8" fmla="*/ 21201 w 114313"/>
                <a:gd name="connsiteY8" fmla="*/ 42950 h 174990"/>
                <a:gd name="connsiteX9" fmla="*/ 3828 w 114313"/>
                <a:gd name="connsiteY9" fmla="*/ 111750 h 174990"/>
                <a:gd name="connsiteX10" fmla="*/ 303 w 114313"/>
                <a:gd name="connsiteY10" fmla="*/ 134434 h 174990"/>
                <a:gd name="connsiteX11" fmla="*/ 43107 w 114313"/>
                <a:gd name="connsiteY11" fmla="*/ 175066 h 174990"/>
                <a:gd name="connsiteX12" fmla="*/ 114616 w 114313"/>
                <a:gd name="connsiteY12" fmla="*/ 101530 h 174990"/>
                <a:gd name="connsiteX13" fmla="*/ 70553 w 114313"/>
                <a:gd name="connsiteY13" fmla="*/ 60399 h 174990"/>
                <a:gd name="connsiteX14" fmla="*/ 43107 w 114313"/>
                <a:gd name="connsiteY14" fmla="*/ 68376 h 174990"/>
                <a:gd name="connsiteX15" fmla="*/ 57963 w 114313"/>
                <a:gd name="connsiteY15" fmla="*/ 8800 h 174990"/>
                <a:gd name="connsiteX16" fmla="*/ 43611 w 114313"/>
                <a:gd name="connsiteY16" fmla="*/ 166092 h 174990"/>
                <a:gd name="connsiteX17" fmla="*/ 25482 w 114313"/>
                <a:gd name="connsiteY17" fmla="*/ 145402 h 174990"/>
                <a:gd name="connsiteX18" fmla="*/ 29762 w 114313"/>
                <a:gd name="connsiteY18" fmla="*/ 120475 h 174990"/>
                <a:gd name="connsiteX19" fmla="*/ 38323 w 114313"/>
                <a:gd name="connsiteY19" fmla="*/ 86324 h 174990"/>
                <a:gd name="connsiteX20" fmla="*/ 69294 w 114313"/>
                <a:gd name="connsiteY20" fmla="*/ 69373 h 174990"/>
                <a:gd name="connsiteX21" fmla="*/ 86164 w 114313"/>
                <a:gd name="connsiteY21" fmla="*/ 88318 h 174990"/>
                <a:gd name="connsiteX22" fmla="*/ 73574 w 114313"/>
                <a:gd name="connsiteY22" fmla="*/ 141663 h 174990"/>
                <a:gd name="connsiteX23" fmla="*/ 43611 w 114313"/>
                <a:gd name="connsiteY23" fmla="*/ 166092 h 17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313" h="174990">
                  <a:moveTo>
                    <a:pt x="57963" y="8800"/>
                  </a:moveTo>
                  <a:cubicBezTo>
                    <a:pt x="58970" y="5310"/>
                    <a:pt x="58970" y="4811"/>
                    <a:pt x="58970" y="4562"/>
                  </a:cubicBezTo>
                  <a:cubicBezTo>
                    <a:pt x="58970" y="1321"/>
                    <a:pt x="56201" y="75"/>
                    <a:pt x="53431" y="75"/>
                  </a:cubicBezTo>
                  <a:cubicBezTo>
                    <a:pt x="52424" y="75"/>
                    <a:pt x="52172" y="75"/>
                    <a:pt x="51668" y="324"/>
                  </a:cubicBezTo>
                  <a:lnTo>
                    <a:pt x="19187" y="1820"/>
                  </a:lnTo>
                  <a:cubicBezTo>
                    <a:pt x="15662" y="2069"/>
                    <a:pt x="11130" y="2319"/>
                    <a:pt x="11130" y="9298"/>
                  </a:cubicBezTo>
                  <a:cubicBezTo>
                    <a:pt x="11130" y="13785"/>
                    <a:pt x="15914" y="13785"/>
                    <a:pt x="17676" y="13785"/>
                  </a:cubicBezTo>
                  <a:cubicBezTo>
                    <a:pt x="20446" y="13785"/>
                    <a:pt x="24978" y="13785"/>
                    <a:pt x="28252" y="14284"/>
                  </a:cubicBezTo>
                  <a:cubicBezTo>
                    <a:pt x="26237" y="22759"/>
                    <a:pt x="23719" y="33478"/>
                    <a:pt x="21201" y="42950"/>
                  </a:cubicBezTo>
                  <a:lnTo>
                    <a:pt x="3828" y="111750"/>
                  </a:lnTo>
                  <a:cubicBezTo>
                    <a:pt x="303" y="125709"/>
                    <a:pt x="303" y="128701"/>
                    <a:pt x="303" y="134434"/>
                  </a:cubicBezTo>
                  <a:cubicBezTo>
                    <a:pt x="303" y="166341"/>
                    <a:pt x="24223" y="175066"/>
                    <a:pt x="43107" y="175066"/>
                  </a:cubicBezTo>
                  <a:cubicBezTo>
                    <a:pt x="88682" y="175066"/>
                    <a:pt x="114616" y="134434"/>
                    <a:pt x="114616" y="101530"/>
                  </a:cubicBezTo>
                  <a:cubicBezTo>
                    <a:pt x="114616" y="70869"/>
                    <a:pt x="91451" y="60399"/>
                    <a:pt x="70553" y="60399"/>
                  </a:cubicBezTo>
                  <a:cubicBezTo>
                    <a:pt x="58467" y="60399"/>
                    <a:pt x="48395" y="65136"/>
                    <a:pt x="43107" y="68376"/>
                  </a:cubicBezTo>
                  <a:lnTo>
                    <a:pt x="57963" y="8800"/>
                  </a:lnTo>
                  <a:close/>
                  <a:moveTo>
                    <a:pt x="43611" y="166092"/>
                  </a:moveTo>
                  <a:cubicBezTo>
                    <a:pt x="33791" y="166092"/>
                    <a:pt x="25482" y="160857"/>
                    <a:pt x="25482" y="145402"/>
                  </a:cubicBezTo>
                  <a:cubicBezTo>
                    <a:pt x="25482" y="137425"/>
                    <a:pt x="28000" y="128202"/>
                    <a:pt x="29762" y="120475"/>
                  </a:cubicBezTo>
                  <a:cubicBezTo>
                    <a:pt x="32280" y="111002"/>
                    <a:pt x="36561" y="93802"/>
                    <a:pt x="38323" y="86324"/>
                  </a:cubicBezTo>
                  <a:cubicBezTo>
                    <a:pt x="39582" y="82086"/>
                    <a:pt x="53934" y="69373"/>
                    <a:pt x="69294" y="69373"/>
                  </a:cubicBezTo>
                  <a:cubicBezTo>
                    <a:pt x="84905" y="69373"/>
                    <a:pt x="86164" y="82834"/>
                    <a:pt x="86164" y="88318"/>
                  </a:cubicBezTo>
                  <a:cubicBezTo>
                    <a:pt x="86164" y="101280"/>
                    <a:pt x="77603" y="131941"/>
                    <a:pt x="73574" y="141663"/>
                  </a:cubicBezTo>
                  <a:cubicBezTo>
                    <a:pt x="65013" y="161854"/>
                    <a:pt x="50913" y="166092"/>
                    <a:pt x="43611" y="166092"/>
                  </a:cubicBezTo>
                  <a:close/>
                </a:path>
              </a:pathLst>
            </a:custGeom>
            <a:solidFill>
              <a:srgbClr val="000000"/>
            </a:solidFill>
            <a:ln w="2525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F8FDC988-5A8E-76ED-ABFF-CB24C552278B}"/>
                </a:ext>
              </a:extLst>
            </p:cNvPr>
            <p:cNvSpPr/>
            <p:nvPr>
              <p:custDataLst>
                <p:tags r:id="rId26"/>
              </p:custDataLst>
            </p:nvPr>
          </p:nvSpPr>
          <p:spPr>
            <a:xfrm>
              <a:off x="8658108" y="4362680"/>
              <a:ext cx="117083" cy="114666"/>
            </a:xfrm>
            <a:custGeom>
              <a:avLst/>
              <a:gdLst>
                <a:gd name="connsiteX0" fmla="*/ 97243 w 117083"/>
                <a:gd name="connsiteY0" fmla="*/ 14046 h 114666"/>
                <a:gd name="connsiteX1" fmla="*/ 83646 w 117083"/>
                <a:gd name="connsiteY1" fmla="*/ 30997 h 114666"/>
                <a:gd name="connsiteX2" fmla="*/ 96235 w 117083"/>
                <a:gd name="connsiteY2" fmla="*/ 42464 h 114666"/>
                <a:gd name="connsiteX3" fmla="*/ 114364 w 117083"/>
                <a:gd name="connsiteY3" fmla="*/ 23270 h 114666"/>
                <a:gd name="connsiteX4" fmla="*/ 79114 w 117083"/>
                <a:gd name="connsiteY4" fmla="*/ 87 h 114666"/>
                <a:gd name="connsiteX5" fmla="*/ 303 w 117083"/>
                <a:gd name="connsiteY5" fmla="*/ 71629 h 114666"/>
                <a:gd name="connsiteX6" fmla="*/ 53683 w 117083"/>
                <a:gd name="connsiteY6" fmla="*/ 114753 h 114666"/>
                <a:gd name="connsiteX7" fmla="*/ 92710 w 117083"/>
                <a:gd name="connsiteY7" fmla="*/ 108771 h 114666"/>
                <a:gd name="connsiteX8" fmla="*/ 117386 w 117083"/>
                <a:gd name="connsiteY8" fmla="*/ 89826 h 114666"/>
                <a:gd name="connsiteX9" fmla="*/ 111091 w 117083"/>
                <a:gd name="connsiteY9" fmla="*/ 83345 h 114666"/>
                <a:gd name="connsiteX10" fmla="*/ 107314 w 117083"/>
                <a:gd name="connsiteY10" fmla="*/ 86087 h 114666"/>
                <a:gd name="connsiteX11" fmla="*/ 54186 w 117083"/>
                <a:gd name="connsiteY11" fmla="*/ 105779 h 114666"/>
                <a:gd name="connsiteX12" fmla="*/ 29259 w 117083"/>
                <a:gd name="connsiteY12" fmla="*/ 82597 h 114666"/>
                <a:gd name="connsiteX13" fmla="*/ 43359 w 117083"/>
                <a:gd name="connsiteY13" fmla="*/ 30499 h 114666"/>
                <a:gd name="connsiteX14" fmla="*/ 79365 w 117083"/>
                <a:gd name="connsiteY14" fmla="*/ 9061 h 114666"/>
                <a:gd name="connsiteX15" fmla="*/ 97243 w 117083"/>
                <a:gd name="connsiteY15" fmla="*/ 14046 h 11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083" h="114666">
                  <a:moveTo>
                    <a:pt x="97243" y="14046"/>
                  </a:moveTo>
                  <a:cubicBezTo>
                    <a:pt x="83898" y="18035"/>
                    <a:pt x="83646" y="30499"/>
                    <a:pt x="83646" y="30997"/>
                  </a:cubicBezTo>
                  <a:cubicBezTo>
                    <a:pt x="83646" y="34736"/>
                    <a:pt x="85912" y="42464"/>
                    <a:pt x="96235" y="42464"/>
                  </a:cubicBezTo>
                  <a:cubicBezTo>
                    <a:pt x="106811" y="42464"/>
                    <a:pt x="114364" y="33490"/>
                    <a:pt x="114364" y="23270"/>
                  </a:cubicBezTo>
                  <a:cubicBezTo>
                    <a:pt x="114364" y="10058"/>
                    <a:pt x="101271" y="87"/>
                    <a:pt x="79114" y="87"/>
                  </a:cubicBezTo>
                  <a:cubicBezTo>
                    <a:pt x="28503" y="87"/>
                    <a:pt x="303" y="38974"/>
                    <a:pt x="303" y="71629"/>
                  </a:cubicBezTo>
                  <a:cubicBezTo>
                    <a:pt x="303" y="94063"/>
                    <a:pt x="14403" y="114753"/>
                    <a:pt x="53683" y="114753"/>
                  </a:cubicBezTo>
                  <a:cubicBezTo>
                    <a:pt x="60229" y="114753"/>
                    <a:pt x="77603" y="114504"/>
                    <a:pt x="92710" y="108771"/>
                  </a:cubicBezTo>
                  <a:cubicBezTo>
                    <a:pt x="107314" y="103037"/>
                    <a:pt x="117386" y="92817"/>
                    <a:pt x="117386" y="89826"/>
                  </a:cubicBezTo>
                  <a:cubicBezTo>
                    <a:pt x="117386" y="87832"/>
                    <a:pt x="113357" y="83345"/>
                    <a:pt x="111091" y="83345"/>
                  </a:cubicBezTo>
                  <a:cubicBezTo>
                    <a:pt x="109580" y="83345"/>
                    <a:pt x="109077" y="84092"/>
                    <a:pt x="107314" y="86087"/>
                  </a:cubicBezTo>
                  <a:cubicBezTo>
                    <a:pt x="93718" y="100295"/>
                    <a:pt x="73826" y="105779"/>
                    <a:pt x="54186" y="105779"/>
                  </a:cubicBezTo>
                  <a:cubicBezTo>
                    <a:pt x="37568" y="105779"/>
                    <a:pt x="29259" y="97553"/>
                    <a:pt x="29259" y="82597"/>
                  </a:cubicBezTo>
                  <a:cubicBezTo>
                    <a:pt x="29259" y="73872"/>
                    <a:pt x="35805" y="43461"/>
                    <a:pt x="43359" y="30499"/>
                  </a:cubicBezTo>
                  <a:cubicBezTo>
                    <a:pt x="53431" y="13548"/>
                    <a:pt x="68790" y="9061"/>
                    <a:pt x="79365" y="9061"/>
                  </a:cubicBezTo>
                  <a:cubicBezTo>
                    <a:pt x="82639" y="9061"/>
                    <a:pt x="90696" y="9310"/>
                    <a:pt x="97243" y="14046"/>
                  </a:cubicBezTo>
                  <a:close/>
                </a:path>
              </a:pathLst>
            </a:custGeom>
            <a:solidFill>
              <a:srgbClr val="000000"/>
            </a:solidFill>
            <a:ln w="2525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2146CB67-28B0-B603-E8F0-30D053AEF135}"/>
                </a:ext>
              </a:extLst>
            </p:cNvPr>
            <p:cNvSpPr/>
            <p:nvPr>
              <p:custDataLst>
                <p:tags r:id="rId27"/>
              </p:custDataLst>
            </p:nvPr>
          </p:nvSpPr>
          <p:spPr>
            <a:xfrm>
              <a:off x="8907088" y="3966831"/>
              <a:ext cx="66221" cy="598008"/>
            </a:xfrm>
            <a:custGeom>
              <a:avLst/>
              <a:gdLst>
                <a:gd name="connsiteX0" fmla="*/ 52686 w 66221"/>
                <a:gd name="connsiteY0" fmla="*/ 584366 h 598008"/>
                <a:gd name="connsiteX1" fmla="*/ 313 w 66221"/>
                <a:gd name="connsiteY1" fmla="*/ 584366 h 598008"/>
                <a:gd name="connsiteX2" fmla="*/ 313 w 66221"/>
                <a:gd name="connsiteY2" fmla="*/ 598076 h 598008"/>
                <a:gd name="connsiteX3" fmla="*/ 66534 w 66221"/>
                <a:gd name="connsiteY3" fmla="*/ 598076 h 598008"/>
                <a:gd name="connsiteX4" fmla="*/ 66534 w 66221"/>
                <a:gd name="connsiteY4" fmla="*/ 67 h 598008"/>
                <a:gd name="connsiteX5" fmla="*/ 313 w 66221"/>
                <a:gd name="connsiteY5" fmla="*/ 67 h 598008"/>
                <a:gd name="connsiteX6" fmla="*/ 313 w 66221"/>
                <a:gd name="connsiteY6" fmla="*/ 13777 h 598008"/>
                <a:gd name="connsiteX7" fmla="*/ 52686 w 66221"/>
                <a:gd name="connsiteY7" fmla="*/ 13777 h 598008"/>
                <a:gd name="connsiteX8" fmla="*/ 52686 w 66221"/>
                <a:gd name="connsiteY8" fmla="*/ 584366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52686" y="584366"/>
                  </a:moveTo>
                  <a:lnTo>
                    <a:pt x="313" y="584366"/>
                  </a:lnTo>
                  <a:lnTo>
                    <a:pt x="313" y="598076"/>
                  </a:lnTo>
                  <a:lnTo>
                    <a:pt x="66534" y="598076"/>
                  </a:lnTo>
                  <a:lnTo>
                    <a:pt x="66534" y="67"/>
                  </a:lnTo>
                  <a:lnTo>
                    <a:pt x="313" y="67"/>
                  </a:lnTo>
                  <a:lnTo>
                    <a:pt x="313" y="13777"/>
                  </a:lnTo>
                  <a:lnTo>
                    <a:pt x="52686" y="13777"/>
                  </a:lnTo>
                  <a:lnTo>
                    <a:pt x="52686" y="584366"/>
                  </a:lnTo>
                  <a:close/>
                </a:path>
              </a:pathLst>
            </a:custGeom>
            <a:solidFill>
              <a:srgbClr val="000000"/>
            </a:solidFill>
            <a:ln w="2525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039540D9-E778-5288-0FD7-620E1A829FF0}"/>
                </a:ext>
              </a:extLst>
            </p:cNvPr>
            <p:cNvSpPr/>
            <p:nvPr>
              <p:custDataLst>
                <p:tags r:id="rId28"/>
              </p:custDataLst>
            </p:nvPr>
          </p:nvSpPr>
          <p:spPr>
            <a:xfrm>
              <a:off x="9045014" y="3892048"/>
              <a:ext cx="131183" cy="747573"/>
            </a:xfrm>
            <a:custGeom>
              <a:avLst/>
              <a:gdLst>
                <a:gd name="connsiteX0" fmla="*/ 131502 w 131183"/>
                <a:gd name="connsiteY0" fmla="*/ 373975 h 747573"/>
                <a:gd name="connsiteX1" fmla="*/ 79381 w 131183"/>
                <a:gd name="connsiteY1" fmla="*/ 100272 h 747573"/>
                <a:gd name="connsiteX2" fmla="*/ 12656 w 131183"/>
                <a:gd name="connsiteY2" fmla="*/ 2308 h 747573"/>
                <a:gd name="connsiteX3" fmla="*/ 5858 w 131183"/>
                <a:gd name="connsiteY3" fmla="*/ 64 h 747573"/>
                <a:gd name="connsiteX4" fmla="*/ 318 w 131183"/>
                <a:gd name="connsiteY4" fmla="*/ 2557 h 747573"/>
                <a:gd name="connsiteX5" fmla="*/ 1829 w 131183"/>
                <a:gd name="connsiteY5" fmla="*/ 5548 h 747573"/>
                <a:gd name="connsiteX6" fmla="*/ 61000 w 131183"/>
                <a:gd name="connsiteY6" fmla="*/ 101020 h 747573"/>
                <a:gd name="connsiteX7" fmla="*/ 107078 w 131183"/>
                <a:gd name="connsiteY7" fmla="*/ 373726 h 747573"/>
                <a:gd name="connsiteX8" fmla="*/ 57475 w 131183"/>
                <a:gd name="connsiteY8" fmla="*/ 654907 h 747573"/>
                <a:gd name="connsiteX9" fmla="*/ 1325 w 131183"/>
                <a:gd name="connsiteY9" fmla="*/ 742901 h 747573"/>
                <a:gd name="connsiteX10" fmla="*/ 318 w 131183"/>
                <a:gd name="connsiteY10" fmla="*/ 745145 h 747573"/>
                <a:gd name="connsiteX11" fmla="*/ 5858 w 131183"/>
                <a:gd name="connsiteY11" fmla="*/ 747637 h 747573"/>
                <a:gd name="connsiteX12" fmla="*/ 10642 w 131183"/>
                <a:gd name="connsiteY12" fmla="*/ 747139 h 747573"/>
                <a:gd name="connsiteX13" fmla="*/ 46144 w 131183"/>
                <a:gd name="connsiteY13" fmla="*/ 704513 h 747573"/>
                <a:gd name="connsiteX14" fmla="*/ 123444 w 131183"/>
                <a:gd name="connsiteY14" fmla="*/ 495621 h 747573"/>
                <a:gd name="connsiteX15" fmla="*/ 131502 w 131183"/>
                <a:gd name="connsiteY15" fmla="*/ 373975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183" h="747573">
                  <a:moveTo>
                    <a:pt x="131502" y="373975"/>
                  </a:moveTo>
                  <a:cubicBezTo>
                    <a:pt x="131502" y="280747"/>
                    <a:pt x="119668" y="185524"/>
                    <a:pt x="79381" y="100272"/>
                  </a:cubicBezTo>
                  <a:cubicBezTo>
                    <a:pt x="61504" y="62383"/>
                    <a:pt x="37583" y="28232"/>
                    <a:pt x="12656" y="2308"/>
                  </a:cubicBezTo>
                  <a:cubicBezTo>
                    <a:pt x="10390" y="313"/>
                    <a:pt x="10138" y="64"/>
                    <a:pt x="5858" y="64"/>
                  </a:cubicBezTo>
                  <a:cubicBezTo>
                    <a:pt x="2332" y="64"/>
                    <a:pt x="318" y="64"/>
                    <a:pt x="318" y="2557"/>
                  </a:cubicBezTo>
                  <a:cubicBezTo>
                    <a:pt x="318" y="3554"/>
                    <a:pt x="1325" y="4800"/>
                    <a:pt x="1829" y="5548"/>
                  </a:cubicBezTo>
                  <a:cubicBezTo>
                    <a:pt x="26001" y="34464"/>
                    <a:pt x="46144" y="66371"/>
                    <a:pt x="61000" y="101020"/>
                  </a:cubicBezTo>
                  <a:cubicBezTo>
                    <a:pt x="93985" y="177298"/>
                    <a:pt x="107078" y="266538"/>
                    <a:pt x="107078" y="373726"/>
                  </a:cubicBezTo>
                  <a:cubicBezTo>
                    <a:pt x="107078" y="479917"/>
                    <a:pt x="94740" y="573146"/>
                    <a:pt x="57475" y="654907"/>
                  </a:cubicBezTo>
                  <a:cubicBezTo>
                    <a:pt x="42871" y="686565"/>
                    <a:pt x="23735" y="715980"/>
                    <a:pt x="1325" y="742901"/>
                  </a:cubicBezTo>
                  <a:cubicBezTo>
                    <a:pt x="1073" y="743400"/>
                    <a:pt x="318" y="744397"/>
                    <a:pt x="318" y="745145"/>
                  </a:cubicBezTo>
                  <a:cubicBezTo>
                    <a:pt x="318" y="747637"/>
                    <a:pt x="2332" y="747637"/>
                    <a:pt x="5858" y="747637"/>
                  </a:cubicBezTo>
                  <a:cubicBezTo>
                    <a:pt x="9634" y="747637"/>
                    <a:pt x="10138" y="747637"/>
                    <a:pt x="10642" y="747139"/>
                  </a:cubicBezTo>
                  <a:cubicBezTo>
                    <a:pt x="10893" y="746890"/>
                    <a:pt x="26504" y="731933"/>
                    <a:pt x="46144" y="704513"/>
                  </a:cubicBezTo>
                  <a:cubicBezTo>
                    <a:pt x="89956" y="643192"/>
                    <a:pt x="112114" y="569905"/>
                    <a:pt x="123444" y="495621"/>
                  </a:cubicBezTo>
                  <a:cubicBezTo>
                    <a:pt x="129487" y="455488"/>
                    <a:pt x="131502" y="414607"/>
                    <a:pt x="131502" y="373975"/>
                  </a:cubicBezTo>
                  <a:close/>
                </a:path>
              </a:pathLst>
            </a:custGeom>
            <a:solidFill>
              <a:srgbClr val="000000"/>
            </a:solidFill>
            <a:ln w="2525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D874E0AA-C2DA-0BD7-FCE1-5D3F680E3D43}"/>
                </a:ext>
              </a:extLst>
            </p:cNvPr>
            <p:cNvSpPr/>
            <p:nvPr>
              <p:custDataLst>
                <p:tags r:id="rId29"/>
              </p:custDataLst>
            </p:nvPr>
          </p:nvSpPr>
          <p:spPr>
            <a:xfrm>
              <a:off x="4363699" y="5137931"/>
              <a:ext cx="151327" cy="161031"/>
            </a:xfrm>
            <a:custGeom>
              <a:avLst/>
              <a:gdLst>
                <a:gd name="connsiteX0" fmla="*/ 17003 w 151327"/>
                <a:gd name="connsiteY0" fmla="*/ 144946 h 161031"/>
                <a:gd name="connsiteX1" fmla="*/ 15493 w 151327"/>
                <a:gd name="connsiteY1" fmla="*/ 148935 h 161031"/>
                <a:gd name="connsiteX2" fmla="*/ 8946 w 151327"/>
                <a:gd name="connsiteY2" fmla="*/ 149433 h 161031"/>
                <a:gd name="connsiteX3" fmla="*/ 133 w 151327"/>
                <a:gd name="connsiteY3" fmla="*/ 156413 h 161031"/>
                <a:gd name="connsiteX4" fmla="*/ 4917 w 151327"/>
                <a:gd name="connsiteY4" fmla="*/ 161149 h 161031"/>
                <a:gd name="connsiteX5" fmla="*/ 28082 w 151327"/>
                <a:gd name="connsiteY5" fmla="*/ 160401 h 161031"/>
                <a:gd name="connsiteX6" fmla="*/ 55024 w 151327"/>
                <a:gd name="connsiteY6" fmla="*/ 161149 h 161031"/>
                <a:gd name="connsiteX7" fmla="*/ 61571 w 151327"/>
                <a:gd name="connsiteY7" fmla="*/ 153920 h 161031"/>
                <a:gd name="connsiteX8" fmla="*/ 55024 w 151327"/>
                <a:gd name="connsiteY8" fmla="*/ 149433 h 161031"/>
                <a:gd name="connsiteX9" fmla="*/ 44197 w 151327"/>
                <a:gd name="connsiteY9" fmla="*/ 149184 h 161031"/>
                <a:gd name="connsiteX10" fmla="*/ 55024 w 151327"/>
                <a:gd name="connsiteY10" fmla="*/ 105810 h 161031"/>
                <a:gd name="connsiteX11" fmla="*/ 80455 w 151327"/>
                <a:gd name="connsiteY11" fmla="*/ 114784 h 161031"/>
                <a:gd name="connsiteX12" fmla="*/ 151460 w 151327"/>
                <a:gd name="connsiteY12" fmla="*/ 41248 h 161031"/>
                <a:gd name="connsiteX13" fmla="*/ 107397 w 151327"/>
                <a:gd name="connsiteY13" fmla="*/ 118 h 161031"/>
                <a:gd name="connsiteX14" fmla="*/ 72398 w 151327"/>
                <a:gd name="connsiteY14" fmla="*/ 13579 h 161031"/>
                <a:gd name="connsiteX15" fmla="*/ 43442 w 151327"/>
                <a:gd name="connsiteY15" fmla="*/ 118 h 161031"/>
                <a:gd name="connsiteX16" fmla="*/ 21536 w 151327"/>
                <a:gd name="connsiteY16" fmla="*/ 14327 h 161031"/>
                <a:gd name="connsiteX17" fmla="*/ 11968 w 151327"/>
                <a:gd name="connsiteY17" fmla="*/ 39005 h 161031"/>
                <a:gd name="connsiteX18" fmla="*/ 18011 w 151327"/>
                <a:gd name="connsiteY18" fmla="*/ 42495 h 161031"/>
                <a:gd name="connsiteX19" fmla="*/ 23046 w 151327"/>
                <a:gd name="connsiteY19" fmla="*/ 41248 h 161031"/>
                <a:gd name="connsiteX20" fmla="*/ 25061 w 151327"/>
                <a:gd name="connsiteY20" fmla="*/ 34019 h 161031"/>
                <a:gd name="connsiteX21" fmla="*/ 42183 w 151327"/>
                <a:gd name="connsiteY21" fmla="*/ 9092 h 161031"/>
                <a:gd name="connsiteX22" fmla="*/ 47974 w 151327"/>
                <a:gd name="connsiteY22" fmla="*/ 18315 h 161031"/>
                <a:gd name="connsiteX23" fmla="*/ 46463 w 151327"/>
                <a:gd name="connsiteY23" fmla="*/ 29034 h 161031"/>
                <a:gd name="connsiteX24" fmla="*/ 17003 w 151327"/>
                <a:gd name="connsiteY24" fmla="*/ 144946 h 161031"/>
                <a:gd name="connsiteX25" fmla="*/ 74916 w 151327"/>
                <a:gd name="connsiteY25" fmla="*/ 25295 h 161031"/>
                <a:gd name="connsiteX26" fmla="*/ 106138 w 151327"/>
                <a:gd name="connsiteY26" fmla="*/ 9092 h 161031"/>
                <a:gd name="connsiteX27" fmla="*/ 123008 w 151327"/>
                <a:gd name="connsiteY27" fmla="*/ 28037 h 161031"/>
                <a:gd name="connsiteX28" fmla="*/ 110418 w 151327"/>
                <a:gd name="connsiteY28" fmla="*/ 81381 h 161031"/>
                <a:gd name="connsiteX29" fmla="*/ 79951 w 151327"/>
                <a:gd name="connsiteY29" fmla="*/ 105810 h 161031"/>
                <a:gd name="connsiteX30" fmla="*/ 59053 w 151327"/>
                <a:gd name="connsiteY30" fmla="*/ 91352 h 161031"/>
                <a:gd name="connsiteX31" fmla="*/ 59556 w 151327"/>
                <a:gd name="connsiteY31" fmla="*/ 87863 h 161031"/>
                <a:gd name="connsiteX32" fmla="*/ 74916 w 151327"/>
                <a:gd name="connsiteY32" fmla="*/ 25295 h 1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327" h="161031">
                  <a:moveTo>
                    <a:pt x="17003" y="144946"/>
                  </a:moveTo>
                  <a:cubicBezTo>
                    <a:pt x="15996" y="148436"/>
                    <a:pt x="15744" y="148685"/>
                    <a:pt x="15493" y="148935"/>
                  </a:cubicBezTo>
                  <a:cubicBezTo>
                    <a:pt x="13982" y="149433"/>
                    <a:pt x="11212" y="149433"/>
                    <a:pt x="8946" y="149433"/>
                  </a:cubicBezTo>
                  <a:cubicBezTo>
                    <a:pt x="4666" y="149433"/>
                    <a:pt x="133" y="149433"/>
                    <a:pt x="133" y="156413"/>
                  </a:cubicBezTo>
                  <a:cubicBezTo>
                    <a:pt x="133" y="159155"/>
                    <a:pt x="2148" y="161149"/>
                    <a:pt x="4917" y="161149"/>
                  </a:cubicBezTo>
                  <a:cubicBezTo>
                    <a:pt x="12219" y="161149"/>
                    <a:pt x="20529" y="160401"/>
                    <a:pt x="28082" y="160401"/>
                  </a:cubicBezTo>
                  <a:cubicBezTo>
                    <a:pt x="36895" y="160401"/>
                    <a:pt x="46463" y="161149"/>
                    <a:pt x="55024" y="161149"/>
                  </a:cubicBezTo>
                  <a:cubicBezTo>
                    <a:pt x="56787" y="161149"/>
                    <a:pt x="61571" y="161149"/>
                    <a:pt x="61571" y="153920"/>
                  </a:cubicBezTo>
                  <a:cubicBezTo>
                    <a:pt x="61571" y="149683"/>
                    <a:pt x="57542" y="149433"/>
                    <a:pt x="55024" y="149433"/>
                  </a:cubicBezTo>
                  <a:cubicBezTo>
                    <a:pt x="51499" y="149433"/>
                    <a:pt x="47470" y="149433"/>
                    <a:pt x="44197" y="149184"/>
                  </a:cubicBezTo>
                  <a:lnTo>
                    <a:pt x="55024" y="105810"/>
                  </a:lnTo>
                  <a:cubicBezTo>
                    <a:pt x="58801" y="109300"/>
                    <a:pt x="67110" y="114784"/>
                    <a:pt x="80455" y="114784"/>
                  </a:cubicBezTo>
                  <a:cubicBezTo>
                    <a:pt x="124267" y="114784"/>
                    <a:pt x="151460" y="75399"/>
                    <a:pt x="151460" y="41248"/>
                  </a:cubicBezTo>
                  <a:cubicBezTo>
                    <a:pt x="151460" y="10588"/>
                    <a:pt x="128296" y="118"/>
                    <a:pt x="107397" y="118"/>
                  </a:cubicBezTo>
                  <a:cubicBezTo>
                    <a:pt x="89520" y="118"/>
                    <a:pt x="76426" y="9840"/>
                    <a:pt x="72398" y="13579"/>
                  </a:cubicBezTo>
                  <a:cubicBezTo>
                    <a:pt x="62830" y="118"/>
                    <a:pt x="46211" y="118"/>
                    <a:pt x="43442" y="118"/>
                  </a:cubicBezTo>
                  <a:cubicBezTo>
                    <a:pt x="34125" y="118"/>
                    <a:pt x="26823" y="5353"/>
                    <a:pt x="21536" y="14327"/>
                  </a:cubicBezTo>
                  <a:cubicBezTo>
                    <a:pt x="15241" y="24298"/>
                    <a:pt x="11968" y="37758"/>
                    <a:pt x="11968" y="39005"/>
                  </a:cubicBezTo>
                  <a:cubicBezTo>
                    <a:pt x="11968" y="42495"/>
                    <a:pt x="15744" y="42495"/>
                    <a:pt x="18011" y="42495"/>
                  </a:cubicBezTo>
                  <a:cubicBezTo>
                    <a:pt x="20780" y="42495"/>
                    <a:pt x="21787" y="42495"/>
                    <a:pt x="23046" y="41248"/>
                  </a:cubicBezTo>
                  <a:cubicBezTo>
                    <a:pt x="23550" y="40750"/>
                    <a:pt x="23550" y="40251"/>
                    <a:pt x="25061" y="34019"/>
                  </a:cubicBezTo>
                  <a:cubicBezTo>
                    <a:pt x="30097" y="14077"/>
                    <a:pt x="35888" y="9092"/>
                    <a:pt x="42183" y="9092"/>
                  </a:cubicBezTo>
                  <a:cubicBezTo>
                    <a:pt x="44952" y="9092"/>
                    <a:pt x="47974" y="10089"/>
                    <a:pt x="47974" y="18315"/>
                  </a:cubicBezTo>
                  <a:cubicBezTo>
                    <a:pt x="47974" y="22054"/>
                    <a:pt x="47470" y="25544"/>
                    <a:pt x="46463" y="29034"/>
                  </a:cubicBezTo>
                  <a:lnTo>
                    <a:pt x="17003" y="144946"/>
                  </a:lnTo>
                  <a:close/>
                  <a:moveTo>
                    <a:pt x="74916" y="25295"/>
                  </a:moveTo>
                  <a:cubicBezTo>
                    <a:pt x="82218" y="16819"/>
                    <a:pt x="94052" y="9092"/>
                    <a:pt x="106138" y="9092"/>
                  </a:cubicBezTo>
                  <a:cubicBezTo>
                    <a:pt x="121749" y="9092"/>
                    <a:pt x="123008" y="22553"/>
                    <a:pt x="123008" y="28037"/>
                  </a:cubicBezTo>
                  <a:cubicBezTo>
                    <a:pt x="123008" y="40999"/>
                    <a:pt x="114447" y="71660"/>
                    <a:pt x="110418" y="81381"/>
                  </a:cubicBezTo>
                  <a:cubicBezTo>
                    <a:pt x="102613" y="99578"/>
                    <a:pt x="90275" y="105810"/>
                    <a:pt x="79951" y="105810"/>
                  </a:cubicBezTo>
                  <a:cubicBezTo>
                    <a:pt x="65096" y="105810"/>
                    <a:pt x="59053" y="94094"/>
                    <a:pt x="59053" y="91352"/>
                  </a:cubicBezTo>
                  <a:lnTo>
                    <a:pt x="59556" y="87863"/>
                  </a:lnTo>
                  <a:lnTo>
                    <a:pt x="74916" y="25295"/>
                  </a:lnTo>
                  <a:close/>
                </a:path>
              </a:pathLst>
            </a:custGeom>
            <a:solidFill>
              <a:srgbClr val="000000"/>
            </a:solidFill>
            <a:ln w="2525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E35DFE08-1290-A081-0D50-E86595C49E54}"/>
                </a:ext>
              </a:extLst>
            </p:cNvPr>
            <p:cNvSpPr/>
            <p:nvPr>
              <p:custDataLst>
                <p:tags r:id="rId30"/>
              </p:custDataLst>
            </p:nvPr>
          </p:nvSpPr>
          <p:spPr>
            <a:xfrm>
              <a:off x="4529888" y="5172131"/>
              <a:ext cx="77904" cy="115862"/>
            </a:xfrm>
            <a:custGeom>
              <a:avLst/>
              <a:gdLst>
                <a:gd name="connsiteX0" fmla="*/ 78044 w 77904"/>
                <a:gd name="connsiteY0" fmla="*/ 84225 h 115862"/>
                <a:gd name="connsiteX1" fmla="*/ 72051 w 77904"/>
                <a:gd name="connsiteY1" fmla="*/ 84225 h 115862"/>
                <a:gd name="connsiteX2" fmla="*/ 67469 w 77904"/>
                <a:gd name="connsiteY2" fmla="*/ 100103 h 115862"/>
                <a:gd name="connsiteX3" fmla="*/ 50019 w 77904"/>
                <a:gd name="connsiteY3" fmla="*/ 101150 h 115862"/>
                <a:gd name="connsiteX4" fmla="*/ 17589 w 77904"/>
                <a:gd name="connsiteY4" fmla="*/ 101150 h 115862"/>
                <a:gd name="connsiteX5" fmla="*/ 52839 w 77904"/>
                <a:gd name="connsiteY5" fmla="*/ 71836 h 115862"/>
                <a:gd name="connsiteX6" fmla="*/ 78044 w 77904"/>
                <a:gd name="connsiteY6" fmla="*/ 34145 h 115862"/>
                <a:gd name="connsiteX7" fmla="*/ 36800 w 77904"/>
                <a:gd name="connsiteY7" fmla="*/ 120 h 115862"/>
                <a:gd name="connsiteX8" fmla="*/ 139 w 77904"/>
                <a:gd name="connsiteY8" fmla="*/ 31354 h 115862"/>
                <a:gd name="connsiteX9" fmla="*/ 9481 w 77904"/>
                <a:gd name="connsiteY9" fmla="*/ 41125 h 115862"/>
                <a:gd name="connsiteX10" fmla="*/ 18822 w 77904"/>
                <a:gd name="connsiteY10" fmla="*/ 31877 h 115862"/>
                <a:gd name="connsiteX11" fmla="*/ 8423 w 77904"/>
                <a:gd name="connsiteY11" fmla="*/ 22629 h 115862"/>
                <a:gd name="connsiteX12" fmla="*/ 34156 w 77904"/>
                <a:gd name="connsiteY12" fmla="*/ 6401 h 115862"/>
                <a:gd name="connsiteX13" fmla="*/ 60947 w 77904"/>
                <a:gd name="connsiteY13" fmla="*/ 34145 h 115862"/>
                <a:gd name="connsiteX14" fmla="*/ 44379 w 77904"/>
                <a:gd name="connsiteY14" fmla="*/ 67648 h 115862"/>
                <a:gd name="connsiteX15" fmla="*/ 1902 w 77904"/>
                <a:gd name="connsiteY15" fmla="*/ 109177 h 115862"/>
                <a:gd name="connsiteX16" fmla="*/ 139 w 77904"/>
                <a:gd name="connsiteY16" fmla="*/ 115982 h 115862"/>
                <a:gd name="connsiteX17" fmla="*/ 72756 w 77904"/>
                <a:gd name="connsiteY17" fmla="*/ 115982 h 115862"/>
                <a:gd name="connsiteX18" fmla="*/ 78044 w 77904"/>
                <a:gd name="connsiteY18" fmla="*/ 84225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04" h="115862">
                  <a:moveTo>
                    <a:pt x="78044" y="84225"/>
                  </a:moveTo>
                  <a:lnTo>
                    <a:pt x="72051" y="84225"/>
                  </a:lnTo>
                  <a:cubicBezTo>
                    <a:pt x="71522" y="88063"/>
                    <a:pt x="69760" y="98358"/>
                    <a:pt x="67469" y="100103"/>
                  </a:cubicBezTo>
                  <a:cubicBezTo>
                    <a:pt x="66059" y="101150"/>
                    <a:pt x="52487" y="101150"/>
                    <a:pt x="50019" y="101150"/>
                  </a:cubicBezTo>
                  <a:lnTo>
                    <a:pt x="17589" y="101150"/>
                  </a:lnTo>
                  <a:cubicBezTo>
                    <a:pt x="36095" y="84923"/>
                    <a:pt x="42264" y="80037"/>
                    <a:pt x="52839" y="71836"/>
                  </a:cubicBezTo>
                  <a:cubicBezTo>
                    <a:pt x="65882" y="61541"/>
                    <a:pt x="78044" y="50722"/>
                    <a:pt x="78044" y="34145"/>
                  </a:cubicBezTo>
                  <a:cubicBezTo>
                    <a:pt x="78044" y="13032"/>
                    <a:pt x="59361" y="120"/>
                    <a:pt x="36800" y="120"/>
                  </a:cubicBezTo>
                  <a:cubicBezTo>
                    <a:pt x="14945" y="120"/>
                    <a:pt x="139" y="15300"/>
                    <a:pt x="139" y="31354"/>
                  </a:cubicBezTo>
                  <a:cubicBezTo>
                    <a:pt x="139" y="40253"/>
                    <a:pt x="7718" y="41125"/>
                    <a:pt x="9481" y="41125"/>
                  </a:cubicBezTo>
                  <a:cubicBezTo>
                    <a:pt x="13711" y="41125"/>
                    <a:pt x="18822" y="38159"/>
                    <a:pt x="18822" y="31877"/>
                  </a:cubicBezTo>
                  <a:cubicBezTo>
                    <a:pt x="18822" y="28736"/>
                    <a:pt x="17589" y="22629"/>
                    <a:pt x="8423" y="22629"/>
                  </a:cubicBezTo>
                  <a:cubicBezTo>
                    <a:pt x="13887" y="10240"/>
                    <a:pt x="25873" y="6401"/>
                    <a:pt x="34156" y="6401"/>
                  </a:cubicBezTo>
                  <a:cubicBezTo>
                    <a:pt x="51782" y="6401"/>
                    <a:pt x="60947" y="20012"/>
                    <a:pt x="60947" y="34145"/>
                  </a:cubicBezTo>
                  <a:cubicBezTo>
                    <a:pt x="60947" y="49326"/>
                    <a:pt x="50019" y="61366"/>
                    <a:pt x="44379" y="67648"/>
                  </a:cubicBezTo>
                  <a:lnTo>
                    <a:pt x="1902" y="109177"/>
                  </a:lnTo>
                  <a:cubicBezTo>
                    <a:pt x="139" y="110747"/>
                    <a:pt x="139" y="111096"/>
                    <a:pt x="139" y="115982"/>
                  </a:cubicBezTo>
                  <a:lnTo>
                    <a:pt x="72756" y="115982"/>
                  </a:lnTo>
                  <a:lnTo>
                    <a:pt x="78044" y="84225"/>
                  </a:lnTo>
                  <a:close/>
                </a:path>
              </a:pathLst>
            </a:custGeom>
            <a:solidFill>
              <a:srgbClr val="000000"/>
            </a:solidFill>
            <a:ln w="2525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59899750-0CF2-C397-CF96-46B04E9E89CC}"/>
                </a:ext>
              </a:extLst>
            </p:cNvPr>
            <p:cNvSpPr/>
            <p:nvPr>
              <p:custDataLst>
                <p:tags r:id="rId31"/>
              </p:custDataLst>
            </p:nvPr>
          </p:nvSpPr>
          <p:spPr>
            <a:xfrm>
              <a:off x="4715782" y="5159120"/>
              <a:ext cx="167441" cy="58330"/>
            </a:xfrm>
            <a:custGeom>
              <a:avLst/>
              <a:gdLst>
                <a:gd name="connsiteX0" fmla="*/ 159027 w 167441"/>
                <a:gd name="connsiteY0" fmla="*/ 10089 h 58330"/>
                <a:gd name="connsiteX1" fmla="*/ 167588 w 167441"/>
                <a:gd name="connsiteY1" fmla="*/ 5104 h 58330"/>
                <a:gd name="connsiteX2" fmla="*/ 159279 w 167441"/>
                <a:gd name="connsiteY2" fmla="*/ 118 h 58330"/>
                <a:gd name="connsiteX3" fmla="*/ 8456 w 167441"/>
                <a:gd name="connsiteY3" fmla="*/ 118 h 58330"/>
                <a:gd name="connsiteX4" fmla="*/ 147 w 167441"/>
                <a:gd name="connsiteY4" fmla="*/ 5104 h 58330"/>
                <a:gd name="connsiteX5" fmla="*/ 8708 w 167441"/>
                <a:gd name="connsiteY5" fmla="*/ 10089 h 58330"/>
                <a:gd name="connsiteX6" fmla="*/ 159027 w 167441"/>
                <a:gd name="connsiteY6" fmla="*/ 10089 h 58330"/>
                <a:gd name="connsiteX7" fmla="*/ 159279 w 167441"/>
                <a:gd name="connsiteY7" fmla="*/ 58448 h 58330"/>
                <a:gd name="connsiteX8" fmla="*/ 167588 w 167441"/>
                <a:gd name="connsiteY8" fmla="*/ 53463 h 58330"/>
                <a:gd name="connsiteX9" fmla="*/ 159027 w 167441"/>
                <a:gd name="connsiteY9" fmla="*/ 48477 h 58330"/>
                <a:gd name="connsiteX10" fmla="*/ 8708 w 167441"/>
                <a:gd name="connsiteY10" fmla="*/ 48477 h 58330"/>
                <a:gd name="connsiteX11" fmla="*/ 147 w 167441"/>
                <a:gd name="connsiteY11" fmla="*/ 53463 h 58330"/>
                <a:gd name="connsiteX12" fmla="*/ 8456 w 167441"/>
                <a:gd name="connsiteY12" fmla="*/ 58448 h 58330"/>
                <a:gd name="connsiteX13" fmla="*/ 159279 w 167441"/>
                <a:gd name="connsiteY13" fmla="*/ 58448 h 5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41" h="58330">
                  <a:moveTo>
                    <a:pt x="159027" y="10089"/>
                  </a:moveTo>
                  <a:cubicBezTo>
                    <a:pt x="162804" y="10089"/>
                    <a:pt x="167588" y="10089"/>
                    <a:pt x="167588" y="5104"/>
                  </a:cubicBezTo>
                  <a:cubicBezTo>
                    <a:pt x="167588" y="118"/>
                    <a:pt x="162804" y="118"/>
                    <a:pt x="159279" y="118"/>
                  </a:cubicBezTo>
                  <a:lnTo>
                    <a:pt x="8456" y="118"/>
                  </a:lnTo>
                  <a:cubicBezTo>
                    <a:pt x="4931" y="118"/>
                    <a:pt x="147" y="118"/>
                    <a:pt x="147" y="5104"/>
                  </a:cubicBezTo>
                  <a:cubicBezTo>
                    <a:pt x="147" y="10089"/>
                    <a:pt x="4931" y="10089"/>
                    <a:pt x="8708" y="10089"/>
                  </a:cubicBezTo>
                  <a:lnTo>
                    <a:pt x="159027" y="10089"/>
                  </a:lnTo>
                  <a:close/>
                  <a:moveTo>
                    <a:pt x="159279" y="58448"/>
                  </a:moveTo>
                  <a:cubicBezTo>
                    <a:pt x="162804" y="58448"/>
                    <a:pt x="167588" y="58448"/>
                    <a:pt x="167588" y="53463"/>
                  </a:cubicBezTo>
                  <a:cubicBezTo>
                    <a:pt x="167588" y="48477"/>
                    <a:pt x="162804" y="48477"/>
                    <a:pt x="159027" y="48477"/>
                  </a:cubicBezTo>
                  <a:lnTo>
                    <a:pt x="8708" y="48477"/>
                  </a:lnTo>
                  <a:cubicBezTo>
                    <a:pt x="4931" y="48477"/>
                    <a:pt x="147" y="48477"/>
                    <a:pt x="147" y="53463"/>
                  </a:cubicBezTo>
                  <a:cubicBezTo>
                    <a:pt x="147" y="58448"/>
                    <a:pt x="4931" y="58448"/>
                    <a:pt x="8456" y="58448"/>
                  </a:cubicBezTo>
                  <a:lnTo>
                    <a:pt x="159279" y="58448"/>
                  </a:lnTo>
                  <a:close/>
                </a:path>
              </a:pathLst>
            </a:custGeom>
            <a:solidFill>
              <a:srgbClr val="000000"/>
            </a:solidFill>
            <a:ln w="2525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14413E6C-85AE-88BB-63AD-23F727CD56EA}"/>
                </a:ext>
              </a:extLst>
            </p:cNvPr>
            <p:cNvSpPr/>
            <p:nvPr>
              <p:custDataLst>
                <p:tags r:id="rId32"/>
              </p:custDataLst>
            </p:nvPr>
          </p:nvSpPr>
          <p:spPr>
            <a:xfrm>
              <a:off x="4980806" y="5074865"/>
              <a:ext cx="125644" cy="226839"/>
            </a:xfrm>
            <a:custGeom>
              <a:avLst/>
              <a:gdLst>
                <a:gd name="connsiteX0" fmla="*/ 79220 w 125644"/>
                <a:gd name="connsiteY0" fmla="*/ 76147 h 226839"/>
                <a:gd name="connsiteX1" fmla="*/ 100874 w 125644"/>
                <a:gd name="connsiteY1" fmla="*/ 76147 h 226839"/>
                <a:gd name="connsiteX2" fmla="*/ 108428 w 125644"/>
                <a:gd name="connsiteY2" fmla="*/ 71161 h 226839"/>
                <a:gd name="connsiteX3" fmla="*/ 101629 w 125644"/>
                <a:gd name="connsiteY3" fmla="*/ 68419 h 226839"/>
                <a:gd name="connsiteX4" fmla="*/ 80731 w 125644"/>
                <a:gd name="connsiteY4" fmla="*/ 68419 h 226839"/>
                <a:gd name="connsiteX5" fmla="*/ 86018 w 125644"/>
                <a:gd name="connsiteY5" fmla="*/ 40002 h 226839"/>
                <a:gd name="connsiteX6" fmla="*/ 92061 w 125644"/>
                <a:gd name="connsiteY6" fmla="*/ 14077 h 226839"/>
                <a:gd name="connsiteX7" fmla="*/ 103895 w 125644"/>
                <a:gd name="connsiteY7" fmla="*/ 5602 h 226839"/>
                <a:gd name="connsiteX8" fmla="*/ 116233 w 125644"/>
                <a:gd name="connsiteY8" fmla="*/ 10089 h 226839"/>
                <a:gd name="connsiteX9" fmla="*/ 102636 w 125644"/>
                <a:gd name="connsiteY9" fmla="*/ 23550 h 226839"/>
                <a:gd name="connsiteX10" fmla="*/ 111953 w 125644"/>
                <a:gd name="connsiteY10" fmla="*/ 32274 h 226839"/>
                <a:gd name="connsiteX11" fmla="*/ 125801 w 125644"/>
                <a:gd name="connsiteY11" fmla="*/ 17318 h 226839"/>
                <a:gd name="connsiteX12" fmla="*/ 103895 w 125644"/>
                <a:gd name="connsiteY12" fmla="*/ 118 h 226839"/>
                <a:gd name="connsiteX13" fmla="*/ 71918 w 125644"/>
                <a:gd name="connsiteY13" fmla="*/ 29283 h 226839"/>
                <a:gd name="connsiteX14" fmla="*/ 63609 w 125644"/>
                <a:gd name="connsiteY14" fmla="*/ 68419 h 226839"/>
                <a:gd name="connsiteX15" fmla="*/ 46235 w 125644"/>
                <a:gd name="connsiteY15" fmla="*/ 68419 h 226839"/>
                <a:gd name="connsiteX16" fmla="*/ 38681 w 125644"/>
                <a:gd name="connsiteY16" fmla="*/ 73155 h 226839"/>
                <a:gd name="connsiteX17" fmla="*/ 45731 w 125644"/>
                <a:gd name="connsiteY17" fmla="*/ 76147 h 226839"/>
                <a:gd name="connsiteX18" fmla="*/ 62350 w 125644"/>
                <a:gd name="connsiteY18" fmla="*/ 76147 h 226839"/>
                <a:gd name="connsiteX19" fmla="*/ 43465 w 125644"/>
                <a:gd name="connsiteY19" fmla="*/ 174610 h 226839"/>
                <a:gd name="connsiteX20" fmla="*/ 21559 w 125644"/>
                <a:gd name="connsiteY20" fmla="*/ 221474 h 226839"/>
                <a:gd name="connsiteX21" fmla="*/ 9473 w 125644"/>
                <a:gd name="connsiteY21" fmla="*/ 216987 h 226839"/>
                <a:gd name="connsiteX22" fmla="*/ 23322 w 125644"/>
                <a:gd name="connsiteY22" fmla="*/ 203526 h 226839"/>
                <a:gd name="connsiteX23" fmla="*/ 14006 w 125644"/>
                <a:gd name="connsiteY23" fmla="*/ 194801 h 226839"/>
                <a:gd name="connsiteX24" fmla="*/ 157 w 125644"/>
                <a:gd name="connsiteY24" fmla="*/ 209758 h 226839"/>
                <a:gd name="connsiteX25" fmla="*/ 21559 w 125644"/>
                <a:gd name="connsiteY25" fmla="*/ 226958 h 226839"/>
                <a:gd name="connsiteX26" fmla="*/ 50012 w 125644"/>
                <a:gd name="connsiteY26" fmla="*/ 202778 h 226839"/>
                <a:gd name="connsiteX27" fmla="*/ 64112 w 125644"/>
                <a:gd name="connsiteY27" fmla="*/ 155167 h 226839"/>
                <a:gd name="connsiteX28" fmla="*/ 79220 w 125644"/>
                <a:gd name="connsiteY28" fmla="*/ 76147 h 22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644" h="226839">
                  <a:moveTo>
                    <a:pt x="79220" y="76147"/>
                  </a:moveTo>
                  <a:lnTo>
                    <a:pt x="100874" y="76147"/>
                  </a:lnTo>
                  <a:cubicBezTo>
                    <a:pt x="105910" y="76147"/>
                    <a:pt x="108428" y="76147"/>
                    <a:pt x="108428" y="71161"/>
                  </a:cubicBezTo>
                  <a:cubicBezTo>
                    <a:pt x="108428" y="68419"/>
                    <a:pt x="105910" y="68419"/>
                    <a:pt x="101629" y="68419"/>
                  </a:cubicBezTo>
                  <a:lnTo>
                    <a:pt x="80731" y="68419"/>
                  </a:lnTo>
                  <a:lnTo>
                    <a:pt x="86018" y="40002"/>
                  </a:lnTo>
                  <a:cubicBezTo>
                    <a:pt x="87025" y="34767"/>
                    <a:pt x="90550" y="17069"/>
                    <a:pt x="92061" y="14077"/>
                  </a:cubicBezTo>
                  <a:cubicBezTo>
                    <a:pt x="94327" y="9341"/>
                    <a:pt x="98608" y="5602"/>
                    <a:pt x="103895" y="5602"/>
                  </a:cubicBezTo>
                  <a:cubicBezTo>
                    <a:pt x="104903" y="5602"/>
                    <a:pt x="111449" y="5602"/>
                    <a:pt x="116233" y="10089"/>
                  </a:cubicBezTo>
                  <a:cubicBezTo>
                    <a:pt x="105154" y="11086"/>
                    <a:pt x="102636" y="19811"/>
                    <a:pt x="102636" y="23550"/>
                  </a:cubicBezTo>
                  <a:cubicBezTo>
                    <a:pt x="102636" y="29283"/>
                    <a:pt x="107169" y="32274"/>
                    <a:pt x="111953" y="32274"/>
                  </a:cubicBezTo>
                  <a:cubicBezTo>
                    <a:pt x="118499" y="32274"/>
                    <a:pt x="125801" y="26790"/>
                    <a:pt x="125801" y="17318"/>
                  </a:cubicBezTo>
                  <a:cubicBezTo>
                    <a:pt x="125801" y="5851"/>
                    <a:pt x="114219" y="118"/>
                    <a:pt x="103895" y="118"/>
                  </a:cubicBezTo>
                  <a:cubicBezTo>
                    <a:pt x="95335" y="118"/>
                    <a:pt x="79472" y="4605"/>
                    <a:pt x="71918" y="29283"/>
                  </a:cubicBezTo>
                  <a:cubicBezTo>
                    <a:pt x="70407" y="34518"/>
                    <a:pt x="69652" y="37011"/>
                    <a:pt x="63609" y="68419"/>
                  </a:cubicBezTo>
                  <a:lnTo>
                    <a:pt x="46235" y="68419"/>
                  </a:lnTo>
                  <a:cubicBezTo>
                    <a:pt x="41451" y="68419"/>
                    <a:pt x="38681" y="68419"/>
                    <a:pt x="38681" y="73155"/>
                  </a:cubicBezTo>
                  <a:cubicBezTo>
                    <a:pt x="38681" y="76147"/>
                    <a:pt x="40947" y="76147"/>
                    <a:pt x="45731" y="76147"/>
                  </a:cubicBezTo>
                  <a:lnTo>
                    <a:pt x="62350" y="76147"/>
                  </a:lnTo>
                  <a:lnTo>
                    <a:pt x="43465" y="174610"/>
                  </a:lnTo>
                  <a:cubicBezTo>
                    <a:pt x="38933" y="198790"/>
                    <a:pt x="34653" y="221474"/>
                    <a:pt x="21559" y="221474"/>
                  </a:cubicBezTo>
                  <a:cubicBezTo>
                    <a:pt x="20552" y="221474"/>
                    <a:pt x="14257" y="221474"/>
                    <a:pt x="9473" y="216987"/>
                  </a:cubicBezTo>
                  <a:cubicBezTo>
                    <a:pt x="21056" y="216239"/>
                    <a:pt x="23322" y="207265"/>
                    <a:pt x="23322" y="203526"/>
                  </a:cubicBezTo>
                  <a:cubicBezTo>
                    <a:pt x="23322" y="197792"/>
                    <a:pt x="18790" y="194801"/>
                    <a:pt x="14006" y="194801"/>
                  </a:cubicBezTo>
                  <a:cubicBezTo>
                    <a:pt x="7459" y="194801"/>
                    <a:pt x="157" y="200285"/>
                    <a:pt x="157" y="209758"/>
                  </a:cubicBezTo>
                  <a:cubicBezTo>
                    <a:pt x="157" y="220975"/>
                    <a:pt x="11236" y="226958"/>
                    <a:pt x="21559" y="226958"/>
                  </a:cubicBezTo>
                  <a:cubicBezTo>
                    <a:pt x="35408" y="226958"/>
                    <a:pt x="45480" y="212250"/>
                    <a:pt x="50012" y="202778"/>
                  </a:cubicBezTo>
                  <a:cubicBezTo>
                    <a:pt x="58069" y="187074"/>
                    <a:pt x="63861" y="156912"/>
                    <a:pt x="64112" y="155167"/>
                  </a:cubicBezTo>
                  <a:lnTo>
                    <a:pt x="79220" y="76147"/>
                  </a:lnTo>
                  <a:close/>
                </a:path>
              </a:pathLst>
            </a:custGeom>
            <a:solidFill>
              <a:srgbClr val="000000"/>
            </a:solidFill>
            <a:ln w="25258"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D0FE47D9-D64D-9314-4E7B-9D09E99A5A82}"/>
                </a:ext>
              </a:extLst>
            </p:cNvPr>
            <p:cNvSpPr/>
            <p:nvPr>
              <p:custDataLst>
                <p:tags r:id="rId33"/>
              </p:custDataLst>
            </p:nvPr>
          </p:nvSpPr>
          <p:spPr>
            <a:xfrm>
              <a:off x="5219225" y="4814369"/>
              <a:ext cx="131183" cy="747573"/>
            </a:xfrm>
            <a:custGeom>
              <a:avLst/>
              <a:gdLst>
                <a:gd name="connsiteX0" fmla="*/ 131348 w 131183"/>
                <a:gd name="connsiteY0" fmla="*/ 745182 h 747573"/>
                <a:gd name="connsiteX1" fmla="*/ 129838 w 131183"/>
                <a:gd name="connsiteY1" fmla="*/ 742190 h 747573"/>
                <a:gd name="connsiteX2" fmla="*/ 70666 w 131183"/>
                <a:gd name="connsiteY2" fmla="*/ 646718 h 747573"/>
                <a:gd name="connsiteX3" fmla="*/ 24589 w 131183"/>
                <a:gd name="connsiteY3" fmla="*/ 374012 h 747573"/>
                <a:gd name="connsiteX4" fmla="*/ 74192 w 131183"/>
                <a:gd name="connsiteY4" fmla="*/ 92831 h 747573"/>
                <a:gd name="connsiteX5" fmla="*/ 130341 w 131183"/>
                <a:gd name="connsiteY5" fmla="*/ 4837 h 747573"/>
                <a:gd name="connsiteX6" fmla="*/ 131348 w 131183"/>
                <a:gd name="connsiteY6" fmla="*/ 2594 h 747573"/>
                <a:gd name="connsiteX7" fmla="*/ 125809 w 131183"/>
                <a:gd name="connsiteY7" fmla="*/ 101 h 747573"/>
                <a:gd name="connsiteX8" fmla="*/ 121025 w 131183"/>
                <a:gd name="connsiteY8" fmla="*/ 600 h 747573"/>
                <a:gd name="connsiteX9" fmla="*/ 85522 w 131183"/>
                <a:gd name="connsiteY9" fmla="*/ 43225 h 747573"/>
                <a:gd name="connsiteX10" fmla="*/ 8222 w 131183"/>
                <a:gd name="connsiteY10" fmla="*/ 252117 h 747573"/>
                <a:gd name="connsiteX11" fmla="*/ 165 w 131183"/>
                <a:gd name="connsiteY11" fmla="*/ 373763 h 747573"/>
                <a:gd name="connsiteX12" fmla="*/ 52286 w 131183"/>
                <a:gd name="connsiteY12" fmla="*/ 647466 h 747573"/>
                <a:gd name="connsiteX13" fmla="*/ 119011 w 131183"/>
                <a:gd name="connsiteY13" fmla="*/ 745431 h 747573"/>
                <a:gd name="connsiteX14" fmla="*/ 125809 w 131183"/>
                <a:gd name="connsiteY14" fmla="*/ 747674 h 747573"/>
                <a:gd name="connsiteX15" fmla="*/ 131348 w 131183"/>
                <a:gd name="connsiteY15" fmla="*/ 745182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183" h="747573">
                  <a:moveTo>
                    <a:pt x="131348" y="745182"/>
                  </a:moveTo>
                  <a:cubicBezTo>
                    <a:pt x="131348" y="744434"/>
                    <a:pt x="131348" y="743935"/>
                    <a:pt x="129838" y="742190"/>
                  </a:cubicBezTo>
                  <a:cubicBezTo>
                    <a:pt x="105666" y="713275"/>
                    <a:pt x="85522" y="681367"/>
                    <a:pt x="70666" y="646718"/>
                  </a:cubicBezTo>
                  <a:cubicBezTo>
                    <a:pt x="37682" y="570440"/>
                    <a:pt x="24589" y="481200"/>
                    <a:pt x="24589" y="374012"/>
                  </a:cubicBezTo>
                  <a:cubicBezTo>
                    <a:pt x="24589" y="267822"/>
                    <a:pt x="36926" y="174593"/>
                    <a:pt x="74192" y="92831"/>
                  </a:cubicBezTo>
                  <a:cubicBezTo>
                    <a:pt x="88796" y="61173"/>
                    <a:pt x="107932" y="31759"/>
                    <a:pt x="130341" y="4837"/>
                  </a:cubicBezTo>
                  <a:cubicBezTo>
                    <a:pt x="130845" y="4089"/>
                    <a:pt x="131348" y="3591"/>
                    <a:pt x="131348" y="2594"/>
                  </a:cubicBezTo>
                  <a:cubicBezTo>
                    <a:pt x="131348" y="101"/>
                    <a:pt x="129586" y="101"/>
                    <a:pt x="125809" y="101"/>
                  </a:cubicBezTo>
                  <a:cubicBezTo>
                    <a:pt x="122032" y="101"/>
                    <a:pt x="121529" y="101"/>
                    <a:pt x="121025" y="600"/>
                  </a:cubicBezTo>
                  <a:cubicBezTo>
                    <a:pt x="120773" y="849"/>
                    <a:pt x="105162" y="15805"/>
                    <a:pt x="85522" y="43225"/>
                  </a:cubicBezTo>
                  <a:cubicBezTo>
                    <a:pt x="41710" y="104547"/>
                    <a:pt x="19553" y="177834"/>
                    <a:pt x="8222" y="252117"/>
                  </a:cubicBezTo>
                  <a:cubicBezTo>
                    <a:pt x="2179" y="292250"/>
                    <a:pt x="165" y="333131"/>
                    <a:pt x="165" y="373763"/>
                  </a:cubicBezTo>
                  <a:cubicBezTo>
                    <a:pt x="165" y="466992"/>
                    <a:pt x="11999" y="562214"/>
                    <a:pt x="52286" y="647466"/>
                  </a:cubicBezTo>
                  <a:cubicBezTo>
                    <a:pt x="70163" y="685356"/>
                    <a:pt x="94083" y="719506"/>
                    <a:pt x="119011" y="745431"/>
                  </a:cubicBezTo>
                  <a:cubicBezTo>
                    <a:pt x="121277" y="747425"/>
                    <a:pt x="121529" y="747674"/>
                    <a:pt x="125809" y="747674"/>
                  </a:cubicBezTo>
                  <a:cubicBezTo>
                    <a:pt x="129586" y="747674"/>
                    <a:pt x="131348" y="747674"/>
                    <a:pt x="131348" y="745182"/>
                  </a:cubicBezTo>
                  <a:close/>
                </a:path>
              </a:pathLst>
            </a:custGeom>
            <a:solidFill>
              <a:srgbClr val="000000"/>
            </a:solidFill>
            <a:ln w="25258"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85A29FF3-41F0-F847-C6F6-A068664B58D5}"/>
                </a:ext>
              </a:extLst>
            </p:cNvPr>
            <p:cNvSpPr/>
            <p:nvPr>
              <p:custDataLst>
                <p:tags r:id="rId34"/>
              </p:custDataLst>
            </p:nvPr>
          </p:nvSpPr>
          <p:spPr>
            <a:xfrm>
              <a:off x="5422086" y="4889152"/>
              <a:ext cx="66221" cy="598008"/>
            </a:xfrm>
            <a:custGeom>
              <a:avLst/>
              <a:gdLst>
                <a:gd name="connsiteX0" fmla="*/ 173 w 66221"/>
                <a:gd name="connsiteY0" fmla="*/ 598113 h 598008"/>
                <a:gd name="connsiteX1" fmla="*/ 66394 w 66221"/>
                <a:gd name="connsiteY1" fmla="*/ 598113 h 598008"/>
                <a:gd name="connsiteX2" fmla="*/ 66394 w 66221"/>
                <a:gd name="connsiteY2" fmla="*/ 584403 h 598008"/>
                <a:gd name="connsiteX3" fmla="*/ 14021 w 66221"/>
                <a:gd name="connsiteY3" fmla="*/ 584403 h 598008"/>
                <a:gd name="connsiteX4" fmla="*/ 14021 w 66221"/>
                <a:gd name="connsiteY4" fmla="*/ 13814 h 598008"/>
                <a:gd name="connsiteX5" fmla="*/ 66394 w 66221"/>
                <a:gd name="connsiteY5" fmla="*/ 13814 h 598008"/>
                <a:gd name="connsiteX6" fmla="*/ 66394 w 66221"/>
                <a:gd name="connsiteY6" fmla="*/ 104 h 598008"/>
                <a:gd name="connsiteX7" fmla="*/ 173 w 66221"/>
                <a:gd name="connsiteY7" fmla="*/ 104 h 598008"/>
                <a:gd name="connsiteX8" fmla="*/ 173 w 66221"/>
                <a:gd name="connsiteY8" fmla="*/ 598113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173" y="598113"/>
                  </a:moveTo>
                  <a:lnTo>
                    <a:pt x="66394" y="598113"/>
                  </a:lnTo>
                  <a:lnTo>
                    <a:pt x="66394" y="584403"/>
                  </a:lnTo>
                  <a:lnTo>
                    <a:pt x="14021" y="584403"/>
                  </a:lnTo>
                  <a:lnTo>
                    <a:pt x="14021" y="13814"/>
                  </a:lnTo>
                  <a:lnTo>
                    <a:pt x="66394" y="13814"/>
                  </a:lnTo>
                  <a:lnTo>
                    <a:pt x="66394" y="104"/>
                  </a:lnTo>
                  <a:lnTo>
                    <a:pt x="173" y="104"/>
                  </a:lnTo>
                  <a:lnTo>
                    <a:pt x="173" y="598113"/>
                  </a:lnTo>
                  <a:close/>
                </a:path>
              </a:pathLst>
            </a:custGeom>
            <a:solidFill>
              <a:srgbClr val="000000"/>
            </a:solidFill>
            <a:ln w="25258"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AD620567-A2F2-02A3-77E9-42F0BC7B29D8}"/>
                </a:ext>
              </a:extLst>
            </p:cNvPr>
            <p:cNvSpPr/>
            <p:nvPr>
              <p:custDataLst>
                <p:tags r:id="rId35"/>
              </p:custDataLst>
            </p:nvPr>
          </p:nvSpPr>
          <p:spPr>
            <a:xfrm>
              <a:off x="5629256" y="4985873"/>
              <a:ext cx="139492" cy="114666"/>
            </a:xfrm>
            <a:custGeom>
              <a:avLst/>
              <a:gdLst>
                <a:gd name="connsiteX0" fmla="*/ 118525 w 139492"/>
                <a:gd name="connsiteY0" fmla="*/ 33764 h 114666"/>
                <a:gd name="connsiteX1" fmla="*/ 122554 w 139492"/>
                <a:gd name="connsiteY1" fmla="*/ 15318 h 114666"/>
                <a:gd name="connsiteX2" fmla="*/ 110720 w 139492"/>
                <a:gd name="connsiteY2" fmla="*/ 4350 h 114666"/>
                <a:gd name="connsiteX3" fmla="*/ 97878 w 139492"/>
                <a:gd name="connsiteY3" fmla="*/ 10581 h 114666"/>
                <a:gd name="connsiteX4" fmla="*/ 71188 w 139492"/>
                <a:gd name="connsiteY4" fmla="*/ 112 h 114666"/>
                <a:gd name="connsiteX5" fmla="*/ 183 w 139492"/>
                <a:gd name="connsiteY5" fmla="*/ 73648 h 114666"/>
                <a:gd name="connsiteX6" fmla="*/ 44246 w 139492"/>
                <a:gd name="connsiteY6" fmla="*/ 114778 h 114666"/>
                <a:gd name="connsiteX7" fmla="*/ 79246 w 139492"/>
                <a:gd name="connsiteY7" fmla="*/ 101317 h 114666"/>
                <a:gd name="connsiteX8" fmla="*/ 108202 w 139492"/>
                <a:gd name="connsiteY8" fmla="*/ 114778 h 114666"/>
                <a:gd name="connsiteX9" fmla="*/ 130108 w 139492"/>
                <a:gd name="connsiteY9" fmla="*/ 100569 h 114666"/>
                <a:gd name="connsiteX10" fmla="*/ 139676 w 139492"/>
                <a:gd name="connsiteY10" fmla="*/ 75891 h 114666"/>
                <a:gd name="connsiteX11" fmla="*/ 133633 w 139492"/>
                <a:gd name="connsiteY11" fmla="*/ 72401 h 114666"/>
                <a:gd name="connsiteX12" fmla="*/ 128597 w 139492"/>
                <a:gd name="connsiteY12" fmla="*/ 73648 h 114666"/>
                <a:gd name="connsiteX13" fmla="*/ 126582 w 139492"/>
                <a:gd name="connsiteY13" fmla="*/ 80877 h 114666"/>
                <a:gd name="connsiteX14" fmla="*/ 109461 w 139492"/>
                <a:gd name="connsiteY14" fmla="*/ 105804 h 114666"/>
                <a:gd name="connsiteX15" fmla="*/ 103669 w 139492"/>
                <a:gd name="connsiteY15" fmla="*/ 96581 h 114666"/>
                <a:gd name="connsiteX16" fmla="*/ 107194 w 139492"/>
                <a:gd name="connsiteY16" fmla="*/ 78384 h 114666"/>
                <a:gd name="connsiteX17" fmla="*/ 112734 w 139492"/>
                <a:gd name="connsiteY17" fmla="*/ 55949 h 114666"/>
                <a:gd name="connsiteX18" fmla="*/ 118525 w 139492"/>
                <a:gd name="connsiteY18" fmla="*/ 33764 h 114666"/>
                <a:gd name="connsiteX19" fmla="*/ 76728 w 139492"/>
                <a:gd name="connsiteY19" fmla="*/ 89601 h 114666"/>
                <a:gd name="connsiteX20" fmla="*/ 45505 w 139492"/>
                <a:gd name="connsiteY20" fmla="*/ 105804 h 114666"/>
                <a:gd name="connsiteX21" fmla="*/ 28635 w 139492"/>
                <a:gd name="connsiteY21" fmla="*/ 86859 h 114666"/>
                <a:gd name="connsiteX22" fmla="*/ 41225 w 139492"/>
                <a:gd name="connsiteY22" fmla="*/ 33515 h 114666"/>
                <a:gd name="connsiteX23" fmla="*/ 71692 w 139492"/>
                <a:gd name="connsiteY23" fmla="*/ 9086 h 114666"/>
                <a:gd name="connsiteX24" fmla="*/ 92591 w 139492"/>
                <a:gd name="connsiteY24" fmla="*/ 23544 h 114666"/>
                <a:gd name="connsiteX25" fmla="*/ 92087 w 139492"/>
                <a:gd name="connsiteY25" fmla="*/ 27034 h 114666"/>
                <a:gd name="connsiteX26" fmla="*/ 76728 w 139492"/>
                <a:gd name="connsiteY26" fmla="*/ 89601 h 11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92" h="114666">
                  <a:moveTo>
                    <a:pt x="118525" y="33764"/>
                  </a:moveTo>
                  <a:cubicBezTo>
                    <a:pt x="120036" y="27532"/>
                    <a:pt x="122554" y="17561"/>
                    <a:pt x="122554" y="15318"/>
                  </a:cubicBezTo>
                  <a:cubicBezTo>
                    <a:pt x="122554" y="7341"/>
                    <a:pt x="116007" y="4350"/>
                    <a:pt x="110720" y="4350"/>
                  </a:cubicBezTo>
                  <a:cubicBezTo>
                    <a:pt x="105936" y="4350"/>
                    <a:pt x="100900" y="6842"/>
                    <a:pt x="97878" y="10581"/>
                  </a:cubicBezTo>
                  <a:cubicBezTo>
                    <a:pt x="94101" y="6593"/>
                    <a:pt x="85792" y="112"/>
                    <a:pt x="71188" y="112"/>
                  </a:cubicBezTo>
                  <a:cubicBezTo>
                    <a:pt x="27376" y="112"/>
                    <a:pt x="183" y="39497"/>
                    <a:pt x="183" y="73648"/>
                  </a:cubicBezTo>
                  <a:cubicBezTo>
                    <a:pt x="183" y="104309"/>
                    <a:pt x="23348" y="114778"/>
                    <a:pt x="44246" y="114778"/>
                  </a:cubicBezTo>
                  <a:cubicBezTo>
                    <a:pt x="62124" y="114778"/>
                    <a:pt x="75217" y="105056"/>
                    <a:pt x="79246" y="101317"/>
                  </a:cubicBezTo>
                  <a:cubicBezTo>
                    <a:pt x="88814" y="114778"/>
                    <a:pt x="105432" y="114778"/>
                    <a:pt x="108202" y="114778"/>
                  </a:cubicBezTo>
                  <a:cubicBezTo>
                    <a:pt x="117518" y="114778"/>
                    <a:pt x="124820" y="109543"/>
                    <a:pt x="130108" y="100569"/>
                  </a:cubicBezTo>
                  <a:cubicBezTo>
                    <a:pt x="136402" y="90598"/>
                    <a:pt x="139676" y="77138"/>
                    <a:pt x="139676" y="75891"/>
                  </a:cubicBezTo>
                  <a:cubicBezTo>
                    <a:pt x="139676" y="72401"/>
                    <a:pt x="135899" y="72401"/>
                    <a:pt x="133633" y="72401"/>
                  </a:cubicBezTo>
                  <a:cubicBezTo>
                    <a:pt x="130863" y="72401"/>
                    <a:pt x="129856" y="72401"/>
                    <a:pt x="128597" y="73648"/>
                  </a:cubicBezTo>
                  <a:cubicBezTo>
                    <a:pt x="128093" y="74146"/>
                    <a:pt x="128093" y="74645"/>
                    <a:pt x="126582" y="80877"/>
                  </a:cubicBezTo>
                  <a:cubicBezTo>
                    <a:pt x="121547" y="100819"/>
                    <a:pt x="115755" y="105804"/>
                    <a:pt x="109461" y="105804"/>
                  </a:cubicBezTo>
                  <a:cubicBezTo>
                    <a:pt x="106691" y="105804"/>
                    <a:pt x="103669" y="104807"/>
                    <a:pt x="103669" y="96581"/>
                  </a:cubicBezTo>
                  <a:cubicBezTo>
                    <a:pt x="103669" y="92343"/>
                    <a:pt x="104677" y="88355"/>
                    <a:pt x="107194" y="78384"/>
                  </a:cubicBezTo>
                  <a:cubicBezTo>
                    <a:pt x="108957" y="71404"/>
                    <a:pt x="111475" y="61433"/>
                    <a:pt x="112734" y="55949"/>
                  </a:cubicBezTo>
                  <a:lnTo>
                    <a:pt x="118525" y="33764"/>
                  </a:lnTo>
                  <a:close/>
                  <a:moveTo>
                    <a:pt x="76728" y="89601"/>
                  </a:moveTo>
                  <a:cubicBezTo>
                    <a:pt x="69426" y="98077"/>
                    <a:pt x="57591" y="105804"/>
                    <a:pt x="45505" y="105804"/>
                  </a:cubicBezTo>
                  <a:cubicBezTo>
                    <a:pt x="29894" y="105804"/>
                    <a:pt x="28635" y="92343"/>
                    <a:pt x="28635" y="86859"/>
                  </a:cubicBezTo>
                  <a:cubicBezTo>
                    <a:pt x="28635" y="73897"/>
                    <a:pt x="37196" y="43236"/>
                    <a:pt x="41225" y="33515"/>
                  </a:cubicBezTo>
                  <a:cubicBezTo>
                    <a:pt x="49031" y="15318"/>
                    <a:pt x="61368" y="9086"/>
                    <a:pt x="71692" y="9086"/>
                  </a:cubicBezTo>
                  <a:cubicBezTo>
                    <a:pt x="86548" y="9086"/>
                    <a:pt x="92591" y="20802"/>
                    <a:pt x="92591" y="23544"/>
                  </a:cubicBezTo>
                  <a:lnTo>
                    <a:pt x="92087" y="27034"/>
                  </a:lnTo>
                  <a:lnTo>
                    <a:pt x="76728" y="89601"/>
                  </a:lnTo>
                  <a:close/>
                </a:path>
              </a:pathLst>
            </a:custGeom>
            <a:solidFill>
              <a:srgbClr val="000000"/>
            </a:solidFill>
            <a:ln w="25258"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1EF59BBE-8B33-33BE-7F59-3E86F5ADE882}"/>
                </a:ext>
              </a:extLst>
            </p:cNvPr>
            <p:cNvSpPr/>
            <p:nvPr>
              <p:custDataLst>
                <p:tags r:id="rId36"/>
              </p:custDataLst>
            </p:nvPr>
          </p:nvSpPr>
          <p:spPr>
            <a:xfrm>
              <a:off x="5614148" y="5285002"/>
              <a:ext cx="151327" cy="161031"/>
            </a:xfrm>
            <a:custGeom>
              <a:avLst/>
              <a:gdLst>
                <a:gd name="connsiteX0" fmla="*/ 17053 w 151327"/>
                <a:gd name="connsiteY0" fmla="*/ 144952 h 161031"/>
                <a:gd name="connsiteX1" fmla="*/ 15542 w 151327"/>
                <a:gd name="connsiteY1" fmla="*/ 148941 h 161031"/>
                <a:gd name="connsiteX2" fmla="*/ 8996 w 151327"/>
                <a:gd name="connsiteY2" fmla="*/ 149439 h 161031"/>
                <a:gd name="connsiteX3" fmla="*/ 183 w 151327"/>
                <a:gd name="connsiteY3" fmla="*/ 156419 h 161031"/>
                <a:gd name="connsiteX4" fmla="*/ 4967 w 151327"/>
                <a:gd name="connsiteY4" fmla="*/ 161155 h 161031"/>
                <a:gd name="connsiteX5" fmla="*/ 28132 w 151327"/>
                <a:gd name="connsiteY5" fmla="*/ 160407 h 161031"/>
                <a:gd name="connsiteX6" fmla="*/ 55074 w 151327"/>
                <a:gd name="connsiteY6" fmla="*/ 161155 h 161031"/>
                <a:gd name="connsiteX7" fmla="*/ 61620 w 151327"/>
                <a:gd name="connsiteY7" fmla="*/ 153926 h 161031"/>
                <a:gd name="connsiteX8" fmla="*/ 55074 w 151327"/>
                <a:gd name="connsiteY8" fmla="*/ 149439 h 161031"/>
                <a:gd name="connsiteX9" fmla="*/ 44246 w 151327"/>
                <a:gd name="connsiteY9" fmla="*/ 149190 h 161031"/>
                <a:gd name="connsiteX10" fmla="*/ 55074 w 151327"/>
                <a:gd name="connsiteY10" fmla="*/ 105816 h 161031"/>
                <a:gd name="connsiteX11" fmla="*/ 80505 w 151327"/>
                <a:gd name="connsiteY11" fmla="*/ 114790 h 161031"/>
                <a:gd name="connsiteX12" fmla="*/ 151510 w 151327"/>
                <a:gd name="connsiteY12" fmla="*/ 41254 h 161031"/>
                <a:gd name="connsiteX13" fmla="*/ 107446 w 151327"/>
                <a:gd name="connsiteY13" fmla="*/ 124 h 161031"/>
                <a:gd name="connsiteX14" fmla="*/ 72447 w 151327"/>
                <a:gd name="connsiteY14" fmla="*/ 13585 h 161031"/>
                <a:gd name="connsiteX15" fmla="*/ 43491 w 151327"/>
                <a:gd name="connsiteY15" fmla="*/ 124 h 161031"/>
                <a:gd name="connsiteX16" fmla="*/ 21585 w 151327"/>
                <a:gd name="connsiteY16" fmla="*/ 14333 h 161031"/>
                <a:gd name="connsiteX17" fmla="*/ 12017 w 151327"/>
                <a:gd name="connsiteY17" fmla="*/ 39011 h 161031"/>
                <a:gd name="connsiteX18" fmla="*/ 18060 w 151327"/>
                <a:gd name="connsiteY18" fmla="*/ 42501 h 161031"/>
                <a:gd name="connsiteX19" fmla="*/ 23096 w 151327"/>
                <a:gd name="connsiteY19" fmla="*/ 41254 h 161031"/>
                <a:gd name="connsiteX20" fmla="*/ 25110 w 151327"/>
                <a:gd name="connsiteY20" fmla="*/ 34025 h 161031"/>
                <a:gd name="connsiteX21" fmla="*/ 42232 w 151327"/>
                <a:gd name="connsiteY21" fmla="*/ 9098 h 161031"/>
                <a:gd name="connsiteX22" fmla="*/ 48023 w 151327"/>
                <a:gd name="connsiteY22" fmla="*/ 18321 h 161031"/>
                <a:gd name="connsiteX23" fmla="*/ 46513 w 151327"/>
                <a:gd name="connsiteY23" fmla="*/ 29040 h 161031"/>
                <a:gd name="connsiteX24" fmla="*/ 17053 w 151327"/>
                <a:gd name="connsiteY24" fmla="*/ 144952 h 161031"/>
                <a:gd name="connsiteX25" fmla="*/ 74965 w 151327"/>
                <a:gd name="connsiteY25" fmla="*/ 25301 h 161031"/>
                <a:gd name="connsiteX26" fmla="*/ 106187 w 151327"/>
                <a:gd name="connsiteY26" fmla="*/ 9098 h 161031"/>
                <a:gd name="connsiteX27" fmla="*/ 123057 w 151327"/>
                <a:gd name="connsiteY27" fmla="*/ 28043 h 161031"/>
                <a:gd name="connsiteX28" fmla="*/ 110468 w 151327"/>
                <a:gd name="connsiteY28" fmla="*/ 81387 h 161031"/>
                <a:gd name="connsiteX29" fmla="*/ 80001 w 151327"/>
                <a:gd name="connsiteY29" fmla="*/ 105816 h 161031"/>
                <a:gd name="connsiteX30" fmla="*/ 59102 w 151327"/>
                <a:gd name="connsiteY30" fmla="*/ 91358 h 161031"/>
                <a:gd name="connsiteX31" fmla="*/ 59606 w 151327"/>
                <a:gd name="connsiteY31" fmla="*/ 87868 h 161031"/>
                <a:gd name="connsiteX32" fmla="*/ 74965 w 151327"/>
                <a:gd name="connsiteY32" fmla="*/ 25301 h 1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327" h="161031">
                  <a:moveTo>
                    <a:pt x="17053" y="144952"/>
                  </a:moveTo>
                  <a:cubicBezTo>
                    <a:pt x="16046" y="148442"/>
                    <a:pt x="15794" y="148691"/>
                    <a:pt x="15542" y="148941"/>
                  </a:cubicBezTo>
                  <a:cubicBezTo>
                    <a:pt x="14031" y="149439"/>
                    <a:pt x="11262" y="149439"/>
                    <a:pt x="8996" y="149439"/>
                  </a:cubicBezTo>
                  <a:cubicBezTo>
                    <a:pt x="4715" y="149439"/>
                    <a:pt x="183" y="149439"/>
                    <a:pt x="183" y="156419"/>
                  </a:cubicBezTo>
                  <a:cubicBezTo>
                    <a:pt x="183" y="159161"/>
                    <a:pt x="2197" y="161155"/>
                    <a:pt x="4967" y="161155"/>
                  </a:cubicBezTo>
                  <a:cubicBezTo>
                    <a:pt x="12269" y="161155"/>
                    <a:pt x="20578" y="160407"/>
                    <a:pt x="28132" y="160407"/>
                  </a:cubicBezTo>
                  <a:cubicBezTo>
                    <a:pt x="36945" y="160407"/>
                    <a:pt x="46513" y="161155"/>
                    <a:pt x="55074" y="161155"/>
                  </a:cubicBezTo>
                  <a:cubicBezTo>
                    <a:pt x="56836" y="161155"/>
                    <a:pt x="61620" y="161155"/>
                    <a:pt x="61620" y="153926"/>
                  </a:cubicBezTo>
                  <a:cubicBezTo>
                    <a:pt x="61620" y="149688"/>
                    <a:pt x="57591" y="149439"/>
                    <a:pt x="55074" y="149439"/>
                  </a:cubicBezTo>
                  <a:cubicBezTo>
                    <a:pt x="51548" y="149439"/>
                    <a:pt x="47520" y="149439"/>
                    <a:pt x="44246" y="149190"/>
                  </a:cubicBezTo>
                  <a:lnTo>
                    <a:pt x="55074" y="105816"/>
                  </a:lnTo>
                  <a:cubicBezTo>
                    <a:pt x="58850" y="109306"/>
                    <a:pt x="67160" y="114790"/>
                    <a:pt x="80505" y="114790"/>
                  </a:cubicBezTo>
                  <a:cubicBezTo>
                    <a:pt x="124316" y="114790"/>
                    <a:pt x="151510" y="75405"/>
                    <a:pt x="151510" y="41254"/>
                  </a:cubicBezTo>
                  <a:cubicBezTo>
                    <a:pt x="151510" y="10593"/>
                    <a:pt x="128345" y="124"/>
                    <a:pt x="107446" y="124"/>
                  </a:cubicBezTo>
                  <a:cubicBezTo>
                    <a:pt x="89569" y="124"/>
                    <a:pt x="76476" y="9846"/>
                    <a:pt x="72447" y="13585"/>
                  </a:cubicBezTo>
                  <a:cubicBezTo>
                    <a:pt x="62879" y="124"/>
                    <a:pt x="46261" y="124"/>
                    <a:pt x="43491" y="124"/>
                  </a:cubicBezTo>
                  <a:cubicBezTo>
                    <a:pt x="34175" y="124"/>
                    <a:pt x="26873" y="5359"/>
                    <a:pt x="21585" y="14333"/>
                  </a:cubicBezTo>
                  <a:cubicBezTo>
                    <a:pt x="15290" y="24304"/>
                    <a:pt x="12017" y="37764"/>
                    <a:pt x="12017" y="39011"/>
                  </a:cubicBezTo>
                  <a:cubicBezTo>
                    <a:pt x="12017" y="42501"/>
                    <a:pt x="15794" y="42501"/>
                    <a:pt x="18060" y="42501"/>
                  </a:cubicBezTo>
                  <a:cubicBezTo>
                    <a:pt x="20830" y="42501"/>
                    <a:pt x="21837" y="42501"/>
                    <a:pt x="23096" y="41254"/>
                  </a:cubicBezTo>
                  <a:cubicBezTo>
                    <a:pt x="23600" y="40756"/>
                    <a:pt x="23600" y="40257"/>
                    <a:pt x="25110" y="34025"/>
                  </a:cubicBezTo>
                  <a:cubicBezTo>
                    <a:pt x="30146" y="14083"/>
                    <a:pt x="35937" y="9098"/>
                    <a:pt x="42232" y="9098"/>
                  </a:cubicBezTo>
                  <a:cubicBezTo>
                    <a:pt x="45002" y="9098"/>
                    <a:pt x="48023" y="10095"/>
                    <a:pt x="48023" y="18321"/>
                  </a:cubicBezTo>
                  <a:cubicBezTo>
                    <a:pt x="48023" y="22060"/>
                    <a:pt x="47520" y="25550"/>
                    <a:pt x="46513" y="29040"/>
                  </a:cubicBezTo>
                  <a:lnTo>
                    <a:pt x="17053" y="144952"/>
                  </a:lnTo>
                  <a:close/>
                  <a:moveTo>
                    <a:pt x="74965" y="25301"/>
                  </a:moveTo>
                  <a:cubicBezTo>
                    <a:pt x="82267" y="16825"/>
                    <a:pt x="94101" y="9098"/>
                    <a:pt x="106187" y="9098"/>
                  </a:cubicBezTo>
                  <a:cubicBezTo>
                    <a:pt x="121798" y="9098"/>
                    <a:pt x="123057" y="22559"/>
                    <a:pt x="123057" y="28043"/>
                  </a:cubicBezTo>
                  <a:cubicBezTo>
                    <a:pt x="123057" y="41005"/>
                    <a:pt x="114496" y="71666"/>
                    <a:pt x="110468" y="81387"/>
                  </a:cubicBezTo>
                  <a:cubicBezTo>
                    <a:pt x="102662" y="99584"/>
                    <a:pt x="90324" y="105816"/>
                    <a:pt x="80001" y="105816"/>
                  </a:cubicBezTo>
                  <a:cubicBezTo>
                    <a:pt x="65145" y="105816"/>
                    <a:pt x="59102" y="94100"/>
                    <a:pt x="59102" y="91358"/>
                  </a:cubicBezTo>
                  <a:lnTo>
                    <a:pt x="59606" y="87868"/>
                  </a:lnTo>
                  <a:lnTo>
                    <a:pt x="74965" y="25301"/>
                  </a:lnTo>
                  <a:close/>
                </a:path>
              </a:pathLst>
            </a:custGeom>
            <a:solidFill>
              <a:srgbClr val="000000"/>
            </a:solidFill>
            <a:ln w="25258"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904F0964-E19D-CFF8-1D33-35F49300475C}"/>
                </a:ext>
              </a:extLst>
            </p:cNvPr>
            <p:cNvSpPr/>
            <p:nvPr>
              <p:custDataLst>
                <p:tags r:id="rId37"/>
              </p:custDataLst>
            </p:nvPr>
          </p:nvSpPr>
          <p:spPr>
            <a:xfrm>
              <a:off x="5788445" y="5319202"/>
              <a:ext cx="64156" cy="115862"/>
            </a:xfrm>
            <a:custGeom>
              <a:avLst/>
              <a:gdLst>
                <a:gd name="connsiteX0" fmla="*/ 40022 w 64156"/>
                <a:gd name="connsiteY0" fmla="*/ 5011 h 115862"/>
                <a:gd name="connsiteX1" fmla="*/ 34735 w 64156"/>
                <a:gd name="connsiteY1" fmla="*/ 125 h 115862"/>
                <a:gd name="connsiteX2" fmla="*/ 189 w 64156"/>
                <a:gd name="connsiteY2" fmla="*/ 11293 h 115862"/>
                <a:gd name="connsiteX3" fmla="*/ 189 w 64156"/>
                <a:gd name="connsiteY3" fmla="*/ 17575 h 115862"/>
                <a:gd name="connsiteX4" fmla="*/ 25746 w 64156"/>
                <a:gd name="connsiteY4" fmla="*/ 12689 h 115862"/>
                <a:gd name="connsiteX5" fmla="*/ 25746 w 64156"/>
                <a:gd name="connsiteY5" fmla="*/ 101680 h 115862"/>
                <a:gd name="connsiteX6" fmla="*/ 8120 w 64156"/>
                <a:gd name="connsiteY6" fmla="*/ 109706 h 115862"/>
                <a:gd name="connsiteX7" fmla="*/ 1423 w 64156"/>
                <a:gd name="connsiteY7" fmla="*/ 109706 h 115862"/>
                <a:gd name="connsiteX8" fmla="*/ 1423 w 64156"/>
                <a:gd name="connsiteY8" fmla="*/ 115988 h 115862"/>
                <a:gd name="connsiteX9" fmla="*/ 32796 w 64156"/>
                <a:gd name="connsiteY9" fmla="*/ 115290 h 115862"/>
                <a:gd name="connsiteX10" fmla="*/ 64345 w 64156"/>
                <a:gd name="connsiteY10" fmla="*/ 115988 h 115862"/>
                <a:gd name="connsiteX11" fmla="*/ 64345 w 64156"/>
                <a:gd name="connsiteY11" fmla="*/ 109706 h 115862"/>
                <a:gd name="connsiteX12" fmla="*/ 57648 w 64156"/>
                <a:gd name="connsiteY12" fmla="*/ 109706 h 115862"/>
                <a:gd name="connsiteX13" fmla="*/ 40022 w 64156"/>
                <a:gd name="connsiteY13" fmla="*/ 101680 h 115862"/>
                <a:gd name="connsiteX14" fmla="*/ 40022 w 64156"/>
                <a:gd name="connsiteY14" fmla="*/ 5011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56" h="115862">
                  <a:moveTo>
                    <a:pt x="40022" y="5011"/>
                  </a:moveTo>
                  <a:cubicBezTo>
                    <a:pt x="40022" y="300"/>
                    <a:pt x="39670" y="125"/>
                    <a:pt x="34735" y="125"/>
                  </a:cubicBezTo>
                  <a:cubicBezTo>
                    <a:pt x="23454" y="11118"/>
                    <a:pt x="7415" y="11293"/>
                    <a:pt x="189" y="11293"/>
                  </a:cubicBezTo>
                  <a:lnTo>
                    <a:pt x="189" y="17575"/>
                  </a:lnTo>
                  <a:cubicBezTo>
                    <a:pt x="4419" y="17575"/>
                    <a:pt x="16052" y="17575"/>
                    <a:pt x="25746" y="12689"/>
                  </a:cubicBezTo>
                  <a:lnTo>
                    <a:pt x="25746" y="101680"/>
                  </a:lnTo>
                  <a:cubicBezTo>
                    <a:pt x="25746" y="107438"/>
                    <a:pt x="25746" y="109706"/>
                    <a:pt x="8120" y="109706"/>
                  </a:cubicBezTo>
                  <a:lnTo>
                    <a:pt x="1423" y="109706"/>
                  </a:lnTo>
                  <a:lnTo>
                    <a:pt x="1423" y="115988"/>
                  </a:lnTo>
                  <a:cubicBezTo>
                    <a:pt x="4595" y="115814"/>
                    <a:pt x="26274" y="115290"/>
                    <a:pt x="32796" y="115290"/>
                  </a:cubicBezTo>
                  <a:cubicBezTo>
                    <a:pt x="38260" y="115290"/>
                    <a:pt x="60468" y="115814"/>
                    <a:pt x="64345" y="115988"/>
                  </a:cubicBezTo>
                  <a:lnTo>
                    <a:pt x="64345" y="109706"/>
                  </a:lnTo>
                  <a:lnTo>
                    <a:pt x="57648" y="109706"/>
                  </a:lnTo>
                  <a:cubicBezTo>
                    <a:pt x="40022" y="109706"/>
                    <a:pt x="40022" y="107438"/>
                    <a:pt x="40022" y="101680"/>
                  </a:cubicBezTo>
                  <a:lnTo>
                    <a:pt x="40022" y="5011"/>
                  </a:lnTo>
                  <a:close/>
                </a:path>
              </a:pathLst>
            </a:custGeom>
            <a:solidFill>
              <a:srgbClr val="000000"/>
            </a:solidFill>
            <a:ln w="25258"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D3B02A07-CA48-4E50-35EB-A0719B1FB456}"/>
                </a:ext>
              </a:extLst>
            </p:cNvPr>
            <p:cNvSpPr/>
            <p:nvPr>
              <p:custDataLst>
                <p:tags r:id="rId38"/>
              </p:custDataLst>
            </p:nvPr>
          </p:nvSpPr>
          <p:spPr>
            <a:xfrm>
              <a:off x="6011611" y="4889152"/>
              <a:ext cx="66221" cy="598008"/>
            </a:xfrm>
            <a:custGeom>
              <a:avLst/>
              <a:gdLst>
                <a:gd name="connsiteX0" fmla="*/ 52571 w 66221"/>
                <a:gd name="connsiteY0" fmla="*/ 584403 h 598008"/>
                <a:gd name="connsiteX1" fmla="*/ 198 w 66221"/>
                <a:gd name="connsiteY1" fmla="*/ 584403 h 598008"/>
                <a:gd name="connsiteX2" fmla="*/ 198 w 66221"/>
                <a:gd name="connsiteY2" fmla="*/ 598113 h 598008"/>
                <a:gd name="connsiteX3" fmla="*/ 66420 w 66221"/>
                <a:gd name="connsiteY3" fmla="*/ 598113 h 598008"/>
                <a:gd name="connsiteX4" fmla="*/ 66420 w 66221"/>
                <a:gd name="connsiteY4" fmla="*/ 104 h 598008"/>
                <a:gd name="connsiteX5" fmla="*/ 198 w 66221"/>
                <a:gd name="connsiteY5" fmla="*/ 104 h 598008"/>
                <a:gd name="connsiteX6" fmla="*/ 198 w 66221"/>
                <a:gd name="connsiteY6" fmla="*/ 13814 h 598008"/>
                <a:gd name="connsiteX7" fmla="*/ 52571 w 66221"/>
                <a:gd name="connsiteY7" fmla="*/ 13814 h 598008"/>
                <a:gd name="connsiteX8" fmla="*/ 52571 w 66221"/>
                <a:gd name="connsiteY8" fmla="*/ 584403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52571" y="584403"/>
                  </a:moveTo>
                  <a:lnTo>
                    <a:pt x="198" y="584403"/>
                  </a:lnTo>
                  <a:lnTo>
                    <a:pt x="198" y="598113"/>
                  </a:lnTo>
                  <a:lnTo>
                    <a:pt x="66420" y="598113"/>
                  </a:lnTo>
                  <a:lnTo>
                    <a:pt x="66420" y="104"/>
                  </a:lnTo>
                  <a:lnTo>
                    <a:pt x="198" y="104"/>
                  </a:lnTo>
                  <a:lnTo>
                    <a:pt x="198" y="13814"/>
                  </a:lnTo>
                  <a:lnTo>
                    <a:pt x="52571" y="13814"/>
                  </a:lnTo>
                  <a:lnTo>
                    <a:pt x="52571" y="584403"/>
                  </a:lnTo>
                  <a:close/>
                </a:path>
              </a:pathLst>
            </a:custGeom>
            <a:solidFill>
              <a:srgbClr val="000000"/>
            </a:solidFill>
            <a:ln w="25258"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25E46190-6849-9B82-B2FF-7003FAC53B6D}"/>
                </a:ext>
              </a:extLst>
            </p:cNvPr>
            <p:cNvSpPr/>
            <p:nvPr>
              <p:custDataLst>
                <p:tags r:id="rId39"/>
              </p:custDataLst>
            </p:nvPr>
          </p:nvSpPr>
          <p:spPr>
            <a:xfrm>
              <a:off x="6148556" y="4832822"/>
              <a:ext cx="131662" cy="117956"/>
            </a:xfrm>
            <a:custGeom>
              <a:avLst/>
              <a:gdLst>
                <a:gd name="connsiteX0" fmla="*/ 78284 w 131662"/>
                <a:gd name="connsiteY0" fmla="*/ 12495 h 117956"/>
                <a:gd name="connsiteX1" fmla="*/ 83748 w 131662"/>
                <a:gd name="connsiteY1" fmla="*/ 6562 h 117956"/>
                <a:gd name="connsiteX2" fmla="*/ 94323 w 131662"/>
                <a:gd name="connsiteY2" fmla="*/ 6388 h 117956"/>
                <a:gd name="connsiteX3" fmla="*/ 114064 w 131662"/>
                <a:gd name="connsiteY3" fmla="*/ 7784 h 117956"/>
                <a:gd name="connsiteX4" fmla="*/ 122348 w 131662"/>
                <a:gd name="connsiteY4" fmla="*/ 21569 h 117956"/>
                <a:gd name="connsiteX5" fmla="*/ 121114 w 131662"/>
                <a:gd name="connsiteY5" fmla="*/ 35702 h 117956"/>
                <a:gd name="connsiteX6" fmla="*/ 120762 w 131662"/>
                <a:gd name="connsiteY6" fmla="*/ 37622 h 117956"/>
                <a:gd name="connsiteX7" fmla="*/ 123758 w 131662"/>
                <a:gd name="connsiteY7" fmla="*/ 40239 h 117956"/>
                <a:gd name="connsiteX8" fmla="*/ 127107 w 131662"/>
                <a:gd name="connsiteY8" fmla="*/ 35877 h 117956"/>
                <a:gd name="connsiteX9" fmla="*/ 131866 w 131662"/>
                <a:gd name="connsiteY9" fmla="*/ 2549 h 117956"/>
                <a:gd name="connsiteX10" fmla="*/ 126578 w 131662"/>
                <a:gd name="connsiteY10" fmla="*/ 106 h 117956"/>
                <a:gd name="connsiteX11" fmla="*/ 18182 w 131662"/>
                <a:gd name="connsiteY11" fmla="*/ 106 h 117956"/>
                <a:gd name="connsiteX12" fmla="*/ 12189 w 131662"/>
                <a:gd name="connsiteY12" fmla="*/ 3770 h 117956"/>
                <a:gd name="connsiteX13" fmla="*/ 1085 w 131662"/>
                <a:gd name="connsiteY13" fmla="*/ 34655 h 117956"/>
                <a:gd name="connsiteX14" fmla="*/ 204 w 131662"/>
                <a:gd name="connsiteY14" fmla="*/ 37796 h 117956"/>
                <a:gd name="connsiteX15" fmla="*/ 3200 w 131662"/>
                <a:gd name="connsiteY15" fmla="*/ 40239 h 117956"/>
                <a:gd name="connsiteX16" fmla="*/ 6901 w 131662"/>
                <a:gd name="connsiteY16" fmla="*/ 36051 h 117956"/>
                <a:gd name="connsiteX17" fmla="*/ 49731 w 131662"/>
                <a:gd name="connsiteY17" fmla="*/ 6388 h 117956"/>
                <a:gd name="connsiteX18" fmla="*/ 57134 w 131662"/>
                <a:gd name="connsiteY18" fmla="*/ 6388 h 117956"/>
                <a:gd name="connsiteX19" fmla="*/ 62598 w 131662"/>
                <a:gd name="connsiteY19" fmla="*/ 8133 h 117956"/>
                <a:gd name="connsiteX20" fmla="*/ 61893 w 131662"/>
                <a:gd name="connsiteY20" fmla="*/ 11797 h 117956"/>
                <a:gd name="connsiteX21" fmla="*/ 38627 w 131662"/>
                <a:gd name="connsiteY21" fmla="*/ 103580 h 117956"/>
                <a:gd name="connsiteX22" fmla="*/ 18005 w 131662"/>
                <a:gd name="connsiteY22" fmla="*/ 111781 h 117956"/>
                <a:gd name="connsiteX23" fmla="*/ 10074 w 131662"/>
                <a:gd name="connsiteY23" fmla="*/ 115620 h 117956"/>
                <a:gd name="connsiteX24" fmla="*/ 13070 w 131662"/>
                <a:gd name="connsiteY24" fmla="*/ 118063 h 117956"/>
                <a:gd name="connsiteX25" fmla="*/ 28228 w 131662"/>
                <a:gd name="connsiteY25" fmla="*/ 117539 h 117956"/>
                <a:gd name="connsiteX26" fmla="*/ 43386 w 131662"/>
                <a:gd name="connsiteY26" fmla="*/ 117365 h 117956"/>
                <a:gd name="connsiteX27" fmla="*/ 59249 w 131662"/>
                <a:gd name="connsiteY27" fmla="*/ 117539 h 117956"/>
                <a:gd name="connsiteX28" fmla="*/ 74054 w 131662"/>
                <a:gd name="connsiteY28" fmla="*/ 118063 h 117956"/>
                <a:gd name="connsiteX29" fmla="*/ 78108 w 131662"/>
                <a:gd name="connsiteY29" fmla="*/ 114224 h 117956"/>
                <a:gd name="connsiteX30" fmla="*/ 70882 w 131662"/>
                <a:gd name="connsiteY30" fmla="*/ 111781 h 117956"/>
                <a:gd name="connsiteX31" fmla="*/ 60659 w 131662"/>
                <a:gd name="connsiteY31" fmla="*/ 111432 h 117956"/>
                <a:gd name="connsiteX32" fmla="*/ 54314 w 131662"/>
                <a:gd name="connsiteY32" fmla="*/ 108117 h 117956"/>
                <a:gd name="connsiteX33" fmla="*/ 55019 w 131662"/>
                <a:gd name="connsiteY33" fmla="*/ 104103 h 117956"/>
                <a:gd name="connsiteX34" fmla="*/ 78284 w 131662"/>
                <a:gd name="connsiteY34" fmla="*/ 12495 h 11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662" h="117956">
                  <a:moveTo>
                    <a:pt x="78284" y="12495"/>
                  </a:moveTo>
                  <a:cubicBezTo>
                    <a:pt x="79518" y="7435"/>
                    <a:pt x="79871" y="6911"/>
                    <a:pt x="83748" y="6562"/>
                  </a:cubicBezTo>
                  <a:cubicBezTo>
                    <a:pt x="84629" y="6388"/>
                    <a:pt x="90798" y="6388"/>
                    <a:pt x="94323" y="6388"/>
                  </a:cubicBezTo>
                  <a:cubicBezTo>
                    <a:pt x="105075" y="6388"/>
                    <a:pt x="109658" y="6388"/>
                    <a:pt x="114064" y="7784"/>
                  </a:cubicBezTo>
                  <a:cubicBezTo>
                    <a:pt x="121995" y="10227"/>
                    <a:pt x="122348" y="15287"/>
                    <a:pt x="122348" y="21569"/>
                  </a:cubicBezTo>
                  <a:cubicBezTo>
                    <a:pt x="122348" y="24360"/>
                    <a:pt x="122348" y="26629"/>
                    <a:pt x="121114" y="35702"/>
                  </a:cubicBezTo>
                  <a:lnTo>
                    <a:pt x="120762" y="37622"/>
                  </a:lnTo>
                  <a:cubicBezTo>
                    <a:pt x="120762" y="39367"/>
                    <a:pt x="121995" y="40239"/>
                    <a:pt x="123758" y="40239"/>
                  </a:cubicBezTo>
                  <a:cubicBezTo>
                    <a:pt x="126402" y="40239"/>
                    <a:pt x="126754" y="38669"/>
                    <a:pt x="127107" y="35877"/>
                  </a:cubicBezTo>
                  <a:lnTo>
                    <a:pt x="131866" y="2549"/>
                  </a:lnTo>
                  <a:cubicBezTo>
                    <a:pt x="131866" y="106"/>
                    <a:pt x="129751" y="106"/>
                    <a:pt x="126578" y="106"/>
                  </a:cubicBezTo>
                  <a:lnTo>
                    <a:pt x="18182" y="106"/>
                  </a:lnTo>
                  <a:cubicBezTo>
                    <a:pt x="13775" y="106"/>
                    <a:pt x="13423" y="106"/>
                    <a:pt x="12189" y="3770"/>
                  </a:cubicBezTo>
                  <a:lnTo>
                    <a:pt x="1085" y="34655"/>
                  </a:lnTo>
                  <a:cubicBezTo>
                    <a:pt x="909" y="35353"/>
                    <a:pt x="204" y="36924"/>
                    <a:pt x="204" y="37796"/>
                  </a:cubicBezTo>
                  <a:cubicBezTo>
                    <a:pt x="204" y="38494"/>
                    <a:pt x="556" y="40239"/>
                    <a:pt x="3200" y="40239"/>
                  </a:cubicBezTo>
                  <a:cubicBezTo>
                    <a:pt x="5491" y="40239"/>
                    <a:pt x="5844" y="39367"/>
                    <a:pt x="6901" y="36051"/>
                  </a:cubicBezTo>
                  <a:cubicBezTo>
                    <a:pt x="17124" y="8133"/>
                    <a:pt x="22940" y="6388"/>
                    <a:pt x="49731" y="6388"/>
                  </a:cubicBezTo>
                  <a:lnTo>
                    <a:pt x="57134" y="6388"/>
                  </a:lnTo>
                  <a:cubicBezTo>
                    <a:pt x="62421" y="6388"/>
                    <a:pt x="62598" y="6562"/>
                    <a:pt x="62598" y="8133"/>
                  </a:cubicBezTo>
                  <a:cubicBezTo>
                    <a:pt x="62598" y="8307"/>
                    <a:pt x="62598" y="9180"/>
                    <a:pt x="61893" y="11797"/>
                  </a:cubicBezTo>
                  <a:lnTo>
                    <a:pt x="38627" y="103580"/>
                  </a:lnTo>
                  <a:cubicBezTo>
                    <a:pt x="37041" y="110036"/>
                    <a:pt x="36512" y="111781"/>
                    <a:pt x="18005" y="111781"/>
                  </a:cubicBezTo>
                  <a:cubicBezTo>
                    <a:pt x="11660" y="111781"/>
                    <a:pt x="10074" y="111781"/>
                    <a:pt x="10074" y="115620"/>
                  </a:cubicBezTo>
                  <a:cubicBezTo>
                    <a:pt x="10074" y="116143"/>
                    <a:pt x="10426" y="118063"/>
                    <a:pt x="13070" y="118063"/>
                  </a:cubicBezTo>
                  <a:cubicBezTo>
                    <a:pt x="18005" y="118063"/>
                    <a:pt x="23293" y="117539"/>
                    <a:pt x="28228" y="117539"/>
                  </a:cubicBezTo>
                  <a:cubicBezTo>
                    <a:pt x="33163" y="117539"/>
                    <a:pt x="38451" y="117365"/>
                    <a:pt x="43386" y="117365"/>
                  </a:cubicBezTo>
                  <a:cubicBezTo>
                    <a:pt x="48321" y="117365"/>
                    <a:pt x="54314" y="117365"/>
                    <a:pt x="59249" y="117539"/>
                  </a:cubicBezTo>
                  <a:cubicBezTo>
                    <a:pt x="64008" y="117714"/>
                    <a:pt x="69295" y="118063"/>
                    <a:pt x="74054" y="118063"/>
                  </a:cubicBezTo>
                  <a:cubicBezTo>
                    <a:pt x="75464" y="118063"/>
                    <a:pt x="78108" y="118063"/>
                    <a:pt x="78108" y="114224"/>
                  </a:cubicBezTo>
                  <a:cubicBezTo>
                    <a:pt x="78108" y="111781"/>
                    <a:pt x="76345" y="111781"/>
                    <a:pt x="70882" y="111781"/>
                  </a:cubicBezTo>
                  <a:cubicBezTo>
                    <a:pt x="67533" y="111781"/>
                    <a:pt x="64008" y="111606"/>
                    <a:pt x="60659" y="111432"/>
                  </a:cubicBezTo>
                  <a:cubicBezTo>
                    <a:pt x="54666" y="110908"/>
                    <a:pt x="54314" y="110210"/>
                    <a:pt x="54314" y="108117"/>
                  </a:cubicBezTo>
                  <a:cubicBezTo>
                    <a:pt x="54314" y="106895"/>
                    <a:pt x="54314" y="106546"/>
                    <a:pt x="55019" y="104103"/>
                  </a:cubicBezTo>
                  <a:lnTo>
                    <a:pt x="78284" y="12495"/>
                  </a:lnTo>
                  <a:close/>
                </a:path>
              </a:pathLst>
            </a:custGeom>
            <a:solidFill>
              <a:srgbClr val="000000"/>
            </a:solidFill>
            <a:ln w="25258"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07071DA4-68D3-D1F4-71E3-DEC168878C93}"/>
                </a:ext>
              </a:extLst>
            </p:cNvPr>
            <p:cNvSpPr/>
            <p:nvPr>
              <p:custDataLst>
                <p:tags r:id="rId40"/>
              </p:custDataLst>
            </p:nvPr>
          </p:nvSpPr>
          <p:spPr>
            <a:xfrm>
              <a:off x="6358180" y="5079601"/>
              <a:ext cx="206217" cy="175239"/>
            </a:xfrm>
            <a:custGeom>
              <a:avLst/>
              <a:gdLst>
                <a:gd name="connsiteX0" fmla="*/ 174703 w 206217"/>
                <a:gd name="connsiteY0" fmla="*/ 21805 h 175239"/>
                <a:gd name="connsiteX1" fmla="*/ 198875 w 206217"/>
                <a:gd name="connsiteY1" fmla="*/ 11834 h 175239"/>
                <a:gd name="connsiteX2" fmla="*/ 206429 w 206217"/>
                <a:gd name="connsiteY2" fmla="*/ 4605 h 175239"/>
                <a:gd name="connsiteX3" fmla="*/ 201897 w 206217"/>
                <a:gd name="connsiteY3" fmla="*/ 118 h 175239"/>
                <a:gd name="connsiteX4" fmla="*/ 178984 w 206217"/>
                <a:gd name="connsiteY4" fmla="*/ 866 h 175239"/>
                <a:gd name="connsiteX5" fmla="*/ 151287 w 206217"/>
                <a:gd name="connsiteY5" fmla="*/ 118 h 175239"/>
                <a:gd name="connsiteX6" fmla="*/ 144488 w 206217"/>
                <a:gd name="connsiteY6" fmla="*/ 7347 h 175239"/>
                <a:gd name="connsiteX7" fmla="*/ 151035 w 206217"/>
                <a:gd name="connsiteY7" fmla="*/ 11834 h 175239"/>
                <a:gd name="connsiteX8" fmla="*/ 165135 w 206217"/>
                <a:gd name="connsiteY8" fmla="*/ 14327 h 175239"/>
                <a:gd name="connsiteX9" fmla="*/ 82044 w 206217"/>
                <a:gd name="connsiteY9" fmla="*/ 133978 h 175239"/>
                <a:gd name="connsiteX10" fmla="*/ 59886 w 206217"/>
                <a:gd name="connsiteY10" fmla="*/ 17318 h 175239"/>
                <a:gd name="connsiteX11" fmla="*/ 59383 w 206217"/>
                <a:gd name="connsiteY11" fmla="*/ 13828 h 175239"/>
                <a:gd name="connsiteX12" fmla="*/ 74742 w 206217"/>
                <a:gd name="connsiteY12" fmla="*/ 11834 h 175239"/>
                <a:gd name="connsiteX13" fmla="*/ 84310 w 206217"/>
                <a:gd name="connsiteY13" fmla="*/ 4605 h 175239"/>
                <a:gd name="connsiteX14" fmla="*/ 78771 w 206217"/>
                <a:gd name="connsiteY14" fmla="*/ 118 h 175239"/>
                <a:gd name="connsiteX15" fmla="*/ 59634 w 206217"/>
                <a:gd name="connsiteY15" fmla="*/ 617 h 175239"/>
                <a:gd name="connsiteX16" fmla="*/ 41254 w 206217"/>
                <a:gd name="connsiteY16" fmla="*/ 866 h 175239"/>
                <a:gd name="connsiteX17" fmla="*/ 23880 w 206217"/>
                <a:gd name="connsiteY17" fmla="*/ 617 h 175239"/>
                <a:gd name="connsiteX18" fmla="*/ 7262 w 206217"/>
                <a:gd name="connsiteY18" fmla="*/ 118 h 175239"/>
                <a:gd name="connsiteX19" fmla="*/ 211 w 206217"/>
                <a:gd name="connsiteY19" fmla="*/ 7347 h 175239"/>
                <a:gd name="connsiteX20" fmla="*/ 9528 w 206217"/>
                <a:gd name="connsiteY20" fmla="*/ 11834 h 175239"/>
                <a:gd name="connsiteX21" fmla="*/ 19348 w 206217"/>
                <a:gd name="connsiteY21" fmla="*/ 12083 h 175239"/>
                <a:gd name="connsiteX22" fmla="*/ 23125 w 206217"/>
                <a:gd name="connsiteY22" fmla="*/ 16819 h 175239"/>
                <a:gd name="connsiteX23" fmla="*/ 51829 w 206217"/>
                <a:gd name="connsiteY23" fmla="*/ 168378 h 175239"/>
                <a:gd name="connsiteX24" fmla="*/ 60642 w 206217"/>
                <a:gd name="connsiteY24" fmla="*/ 175358 h 175239"/>
                <a:gd name="connsiteX25" fmla="*/ 72224 w 206217"/>
                <a:gd name="connsiteY25" fmla="*/ 168877 h 175239"/>
                <a:gd name="connsiteX26" fmla="*/ 174703 w 206217"/>
                <a:gd name="connsiteY26" fmla="*/ 21805 h 17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217" h="175239">
                  <a:moveTo>
                    <a:pt x="174703" y="21805"/>
                  </a:moveTo>
                  <a:cubicBezTo>
                    <a:pt x="178480" y="16321"/>
                    <a:pt x="181502" y="12083"/>
                    <a:pt x="198875" y="11834"/>
                  </a:cubicBezTo>
                  <a:cubicBezTo>
                    <a:pt x="201897" y="11834"/>
                    <a:pt x="206429" y="11834"/>
                    <a:pt x="206429" y="4605"/>
                  </a:cubicBezTo>
                  <a:cubicBezTo>
                    <a:pt x="206429" y="3109"/>
                    <a:pt x="205170" y="118"/>
                    <a:pt x="201897" y="118"/>
                  </a:cubicBezTo>
                  <a:cubicBezTo>
                    <a:pt x="194595" y="118"/>
                    <a:pt x="186538" y="866"/>
                    <a:pt x="178984" y="866"/>
                  </a:cubicBezTo>
                  <a:cubicBezTo>
                    <a:pt x="169919" y="866"/>
                    <a:pt x="160099" y="118"/>
                    <a:pt x="151287" y="118"/>
                  </a:cubicBezTo>
                  <a:cubicBezTo>
                    <a:pt x="149272" y="118"/>
                    <a:pt x="144488" y="118"/>
                    <a:pt x="144488" y="7347"/>
                  </a:cubicBezTo>
                  <a:cubicBezTo>
                    <a:pt x="144488" y="11834"/>
                    <a:pt x="148769" y="11834"/>
                    <a:pt x="151035" y="11834"/>
                  </a:cubicBezTo>
                  <a:cubicBezTo>
                    <a:pt x="152294" y="11834"/>
                    <a:pt x="159596" y="11834"/>
                    <a:pt x="165135" y="14327"/>
                  </a:cubicBezTo>
                  <a:lnTo>
                    <a:pt x="82044" y="133978"/>
                  </a:lnTo>
                  <a:lnTo>
                    <a:pt x="59886" y="17318"/>
                  </a:lnTo>
                  <a:cubicBezTo>
                    <a:pt x="59634" y="16570"/>
                    <a:pt x="59383" y="14576"/>
                    <a:pt x="59383" y="13828"/>
                  </a:cubicBezTo>
                  <a:cubicBezTo>
                    <a:pt x="59383" y="11834"/>
                    <a:pt x="72979" y="11834"/>
                    <a:pt x="74742" y="11834"/>
                  </a:cubicBezTo>
                  <a:cubicBezTo>
                    <a:pt x="80281" y="11834"/>
                    <a:pt x="84310" y="11834"/>
                    <a:pt x="84310" y="4605"/>
                  </a:cubicBezTo>
                  <a:cubicBezTo>
                    <a:pt x="84310" y="1364"/>
                    <a:pt x="81792" y="118"/>
                    <a:pt x="78771" y="118"/>
                  </a:cubicBezTo>
                  <a:cubicBezTo>
                    <a:pt x="72476" y="118"/>
                    <a:pt x="65929" y="617"/>
                    <a:pt x="59634" y="617"/>
                  </a:cubicBezTo>
                  <a:cubicBezTo>
                    <a:pt x="53591" y="617"/>
                    <a:pt x="47297" y="866"/>
                    <a:pt x="41254" y="866"/>
                  </a:cubicBezTo>
                  <a:cubicBezTo>
                    <a:pt x="35462" y="866"/>
                    <a:pt x="29671" y="617"/>
                    <a:pt x="23880" y="617"/>
                  </a:cubicBezTo>
                  <a:cubicBezTo>
                    <a:pt x="18340" y="617"/>
                    <a:pt x="12549" y="118"/>
                    <a:pt x="7262" y="118"/>
                  </a:cubicBezTo>
                  <a:cubicBezTo>
                    <a:pt x="4996" y="118"/>
                    <a:pt x="211" y="118"/>
                    <a:pt x="211" y="7347"/>
                  </a:cubicBezTo>
                  <a:cubicBezTo>
                    <a:pt x="211" y="11834"/>
                    <a:pt x="4240" y="11834"/>
                    <a:pt x="9528" y="11834"/>
                  </a:cubicBezTo>
                  <a:cubicBezTo>
                    <a:pt x="12801" y="11834"/>
                    <a:pt x="15823" y="11834"/>
                    <a:pt x="19348" y="12083"/>
                  </a:cubicBezTo>
                  <a:cubicBezTo>
                    <a:pt x="22117" y="12332"/>
                    <a:pt x="22369" y="12582"/>
                    <a:pt x="23125" y="16819"/>
                  </a:cubicBezTo>
                  <a:lnTo>
                    <a:pt x="51829" y="168378"/>
                  </a:lnTo>
                  <a:cubicBezTo>
                    <a:pt x="53088" y="175358"/>
                    <a:pt x="55858" y="175358"/>
                    <a:pt x="60642" y="175358"/>
                  </a:cubicBezTo>
                  <a:cubicBezTo>
                    <a:pt x="67692" y="175358"/>
                    <a:pt x="68951" y="173613"/>
                    <a:pt x="72224" y="168877"/>
                  </a:cubicBezTo>
                  <a:lnTo>
                    <a:pt x="174703" y="21805"/>
                  </a:lnTo>
                  <a:close/>
                </a:path>
              </a:pathLst>
            </a:custGeom>
            <a:solidFill>
              <a:srgbClr val="000000"/>
            </a:solidFill>
            <a:ln w="25258"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900F44CF-B098-882B-FCBE-ACAD2887A280}"/>
                </a:ext>
              </a:extLst>
            </p:cNvPr>
            <p:cNvSpPr/>
            <p:nvPr>
              <p:custDataLst>
                <p:tags r:id="rId41"/>
              </p:custDataLst>
            </p:nvPr>
          </p:nvSpPr>
          <p:spPr>
            <a:xfrm>
              <a:off x="6600537" y="5016811"/>
              <a:ext cx="27143" cy="174491"/>
            </a:xfrm>
            <a:custGeom>
              <a:avLst/>
              <a:gdLst>
                <a:gd name="connsiteX0" fmla="*/ 27364 w 27143"/>
                <a:gd name="connsiteY0" fmla="*/ 174606 h 174491"/>
                <a:gd name="connsiteX1" fmla="*/ 27364 w 27143"/>
                <a:gd name="connsiteY1" fmla="*/ 166056 h 174491"/>
                <a:gd name="connsiteX2" fmla="*/ 8857 w 27143"/>
                <a:gd name="connsiteY2" fmla="*/ 166056 h 174491"/>
                <a:gd name="connsiteX3" fmla="*/ 8857 w 27143"/>
                <a:gd name="connsiteY3" fmla="*/ 8664 h 174491"/>
                <a:gd name="connsiteX4" fmla="*/ 27364 w 27143"/>
                <a:gd name="connsiteY4" fmla="*/ 8664 h 174491"/>
                <a:gd name="connsiteX5" fmla="*/ 27364 w 27143"/>
                <a:gd name="connsiteY5" fmla="*/ 114 h 174491"/>
                <a:gd name="connsiteX6" fmla="*/ 221 w 27143"/>
                <a:gd name="connsiteY6" fmla="*/ 114 h 174491"/>
                <a:gd name="connsiteX7" fmla="*/ 221 w 27143"/>
                <a:gd name="connsiteY7" fmla="*/ 174606 h 174491"/>
                <a:gd name="connsiteX8" fmla="*/ 27364 w 27143"/>
                <a:gd name="connsiteY8" fmla="*/ 174606 h 17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 h="174491">
                  <a:moveTo>
                    <a:pt x="27364" y="174606"/>
                  </a:moveTo>
                  <a:lnTo>
                    <a:pt x="27364" y="166056"/>
                  </a:lnTo>
                  <a:lnTo>
                    <a:pt x="8857" y="166056"/>
                  </a:lnTo>
                  <a:lnTo>
                    <a:pt x="8857" y="8664"/>
                  </a:lnTo>
                  <a:lnTo>
                    <a:pt x="27364" y="8664"/>
                  </a:lnTo>
                  <a:lnTo>
                    <a:pt x="27364" y="114"/>
                  </a:lnTo>
                  <a:lnTo>
                    <a:pt x="221" y="114"/>
                  </a:lnTo>
                  <a:lnTo>
                    <a:pt x="221" y="174606"/>
                  </a:lnTo>
                  <a:lnTo>
                    <a:pt x="27364" y="174606"/>
                  </a:lnTo>
                  <a:close/>
                </a:path>
              </a:pathLst>
            </a:custGeom>
            <a:solidFill>
              <a:srgbClr val="000000"/>
            </a:solidFill>
            <a:ln w="25258"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4D685471-24D4-294B-3F82-2D28C4C6752C}"/>
                </a:ext>
              </a:extLst>
            </p:cNvPr>
            <p:cNvSpPr/>
            <p:nvPr>
              <p:custDataLst>
                <p:tags r:id="rId42"/>
              </p:custDataLst>
            </p:nvPr>
          </p:nvSpPr>
          <p:spPr>
            <a:xfrm>
              <a:off x="6652782" y="5031817"/>
              <a:ext cx="64156" cy="115862"/>
            </a:xfrm>
            <a:custGeom>
              <a:avLst/>
              <a:gdLst>
                <a:gd name="connsiteX0" fmla="*/ 40057 w 64156"/>
                <a:gd name="connsiteY0" fmla="*/ 5000 h 115862"/>
                <a:gd name="connsiteX1" fmla="*/ 34769 w 64156"/>
                <a:gd name="connsiteY1" fmla="*/ 114 h 115862"/>
                <a:gd name="connsiteX2" fmla="*/ 223 w 64156"/>
                <a:gd name="connsiteY2" fmla="*/ 11281 h 115862"/>
                <a:gd name="connsiteX3" fmla="*/ 223 w 64156"/>
                <a:gd name="connsiteY3" fmla="*/ 17563 h 115862"/>
                <a:gd name="connsiteX4" fmla="*/ 25780 w 64156"/>
                <a:gd name="connsiteY4" fmla="*/ 12677 h 115862"/>
                <a:gd name="connsiteX5" fmla="*/ 25780 w 64156"/>
                <a:gd name="connsiteY5" fmla="*/ 101668 h 115862"/>
                <a:gd name="connsiteX6" fmla="*/ 8154 w 64156"/>
                <a:gd name="connsiteY6" fmla="*/ 109695 h 115862"/>
                <a:gd name="connsiteX7" fmla="*/ 1457 w 64156"/>
                <a:gd name="connsiteY7" fmla="*/ 109695 h 115862"/>
                <a:gd name="connsiteX8" fmla="*/ 1457 w 64156"/>
                <a:gd name="connsiteY8" fmla="*/ 115977 h 115862"/>
                <a:gd name="connsiteX9" fmla="*/ 32830 w 64156"/>
                <a:gd name="connsiteY9" fmla="*/ 115279 h 115862"/>
                <a:gd name="connsiteX10" fmla="*/ 64380 w 64156"/>
                <a:gd name="connsiteY10" fmla="*/ 115977 h 115862"/>
                <a:gd name="connsiteX11" fmla="*/ 64380 w 64156"/>
                <a:gd name="connsiteY11" fmla="*/ 109695 h 115862"/>
                <a:gd name="connsiteX12" fmla="*/ 57682 w 64156"/>
                <a:gd name="connsiteY12" fmla="*/ 109695 h 115862"/>
                <a:gd name="connsiteX13" fmla="*/ 40057 w 64156"/>
                <a:gd name="connsiteY13" fmla="*/ 101668 h 115862"/>
                <a:gd name="connsiteX14" fmla="*/ 40057 w 64156"/>
                <a:gd name="connsiteY14" fmla="*/ 5000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56" h="115862">
                  <a:moveTo>
                    <a:pt x="40057" y="5000"/>
                  </a:moveTo>
                  <a:cubicBezTo>
                    <a:pt x="40057" y="288"/>
                    <a:pt x="39704" y="114"/>
                    <a:pt x="34769" y="114"/>
                  </a:cubicBezTo>
                  <a:cubicBezTo>
                    <a:pt x="23489" y="11107"/>
                    <a:pt x="7449" y="11281"/>
                    <a:pt x="223" y="11281"/>
                  </a:cubicBezTo>
                  <a:lnTo>
                    <a:pt x="223" y="17563"/>
                  </a:lnTo>
                  <a:cubicBezTo>
                    <a:pt x="4453" y="17563"/>
                    <a:pt x="16086" y="17563"/>
                    <a:pt x="25780" y="12677"/>
                  </a:cubicBezTo>
                  <a:lnTo>
                    <a:pt x="25780" y="101668"/>
                  </a:lnTo>
                  <a:cubicBezTo>
                    <a:pt x="25780" y="107426"/>
                    <a:pt x="25780" y="109695"/>
                    <a:pt x="8154" y="109695"/>
                  </a:cubicBezTo>
                  <a:lnTo>
                    <a:pt x="1457" y="109695"/>
                  </a:lnTo>
                  <a:lnTo>
                    <a:pt x="1457" y="115977"/>
                  </a:lnTo>
                  <a:cubicBezTo>
                    <a:pt x="4629" y="115802"/>
                    <a:pt x="26309" y="115279"/>
                    <a:pt x="32830" y="115279"/>
                  </a:cubicBezTo>
                  <a:cubicBezTo>
                    <a:pt x="38294" y="115279"/>
                    <a:pt x="60502" y="115802"/>
                    <a:pt x="64380" y="115977"/>
                  </a:cubicBezTo>
                  <a:lnTo>
                    <a:pt x="64380" y="109695"/>
                  </a:lnTo>
                  <a:lnTo>
                    <a:pt x="57682" y="109695"/>
                  </a:lnTo>
                  <a:cubicBezTo>
                    <a:pt x="40057" y="109695"/>
                    <a:pt x="40057" y="107426"/>
                    <a:pt x="40057" y="101668"/>
                  </a:cubicBezTo>
                  <a:lnTo>
                    <a:pt x="40057" y="5000"/>
                  </a:lnTo>
                  <a:close/>
                </a:path>
              </a:pathLst>
            </a:custGeom>
            <a:solidFill>
              <a:srgbClr val="000000"/>
            </a:solidFill>
            <a:ln w="25258"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539225BC-BE2D-D08B-2874-5723986CFDCC}"/>
                </a:ext>
              </a:extLst>
            </p:cNvPr>
            <p:cNvSpPr/>
            <p:nvPr>
              <p:custDataLst>
                <p:tags r:id="rId43"/>
              </p:custDataLst>
            </p:nvPr>
          </p:nvSpPr>
          <p:spPr>
            <a:xfrm>
              <a:off x="6752268" y="5072474"/>
              <a:ext cx="20269" cy="75206"/>
            </a:xfrm>
            <a:custGeom>
              <a:avLst/>
              <a:gdLst>
                <a:gd name="connsiteX0" fmla="*/ 20496 w 20269"/>
                <a:gd name="connsiteY0" fmla="*/ 10234 h 75206"/>
                <a:gd name="connsiteX1" fmla="*/ 10450 w 20269"/>
                <a:gd name="connsiteY1" fmla="*/ 114 h 75206"/>
                <a:gd name="connsiteX2" fmla="*/ 227 w 20269"/>
                <a:gd name="connsiteY2" fmla="*/ 10060 h 75206"/>
                <a:gd name="connsiteX3" fmla="*/ 10274 w 20269"/>
                <a:gd name="connsiteY3" fmla="*/ 20181 h 75206"/>
                <a:gd name="connsiteX4" fmla="*/ 20496 w 20269"/>
                <a:gd name="connsiteY4" fmla="*/ 10234 h 75206"/>
                <a:gd name="connsiteX5" fmla="*/ 20496 w 20269"/>
                <a:gd name="connsiteY5" fmla="*/ 65374 h 75206"/>
                <a:gd name="connsiteX6" fmla="*/ 10450 w 20269"/>
                <a:gd name="connsiteY6" fmla="*/ 55253 h 75206"/>
                <a:gd name="connsiteX7" fmla="*/ 227 w 20269"/>
                <a:gd name="connsiteY7" fmla="*/ 65199 h 75206"/>
                <a:gd name="connsiteX8" fmla="*/ 10274 w 20269"/>
                <a:gd name="connsiteY8" fmla="*/ 75320 h 75206"/>
                <a:gd name="connsiteX9" fmla="*/ 20496 w 20269"/>
                <a:gd name="connsiteY9" fmla="*/ 65374 h 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9" h="75206">
                  <a:moveTo>
                    <a:pt x="20496" y="10234"/>
                  </a:moveTo>
                  <a:cubicBezTo>
                    <a:pt x="20496" y="4127"/>
                    <a:pt x="15561" y="114"/>
                    <a:pt x="10450" y="114"/>
                  </a:cubicBezTo>
                  <a:cubicBezTo>
                    <a:pt x="4281" y="114"/>
                    <a:pt x="227" y="5000"/>
                    <a:pt x="227" y="10060"/>
                  </a:cubicBezTo>
                  <a:cubicBezTo>
                    <a:pt x="227" y="16167"/>
                    <a:pt x="5162" y="20181"/>
                    <a:pt x="10274" y="20181"/>
                  </a:cubicBezTo>
                  <a:cubicBezTo>
                    <a:pt x="16442" y="20181"/>
                    <a:pt x="20496" y="15295"/>
                    <a:pt x="20496" y="10234"/>
                  </a:cubicBezTo>
                  <a:close/>
                  <a:moveTo>
                    <a:pt x="20496" y="65374"/>
                  </a:moveTo>
                  <a:cubicBezTo>
                    <a:pt x="20496" y="59267"/>
                    <a:pt x="15561" y="55253"/>
                    <a:pt x="10450" y="55253"/>
                  </a:cubicBezTo>
                  <a:cubicBezTo>
                    <a:pt x="4281" y="55253"/>
                    <a:pt x="227" y="60139"/>
                    <a:pt x="227" y="65199"/>
                  </a:cubicBezTo>
                  <a:cubicBezTo>
                    <a:pt x="227" y="71307"/>
                    <a:pt x="5162" y="75320"/>
                    <a:pt x="10274" y="75320"/>
                  </a:cubicBezTo>
                  <a:cubicBezTo>
                    <a:pt x="16442" y="75320"/>
                    <a:pt x="20496" y="70434"/>
                    <a:pt x="20496" y="65374"/>
                  </a:cubicBezTo>
                  <a:close/>
                </a:path>
              </a:pathLst>
            </a:custGeom>
            <a:solidFill>
              <a:srgbClr val="000000"/>
            </a:solidFill>
            <a:ln w="25258"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0971CA66-6A69-8212-DB77-ECCFCFDAC318}"/>
                </a:ext>
              </a:extLst>
            </p:cNvPr>
            <p:cNvSpPr/>
            <p:nvPr>
              <p:custDataLst>
                <p:tags r:id="rId44"/>
              </p:custDataLst>
            </p:nvPr>
          </p:nvSpPr>
          <p:spPr>
            <a:xfrm>
              <a:off x="6801692" y="5026582"/>
              <a:ext cx="90594" cy="122842"/>
            </a:xfrm>
            <a:custGeom>
              <a:avLst/>
              <a:gdLst>
                <a:gd name="connsiteX0" fmla="*/ 90119 w 90594"/>
                <a:gd name="connsiteY0" fmla="*/ 5349 h 122842"/>
                <a:gd name="connsiteX1" fmla="*/ 90824 w 90594"/>
                <a:gd name="connsiteY1" fmla="*/ 2557 h 122842"/>
                <a:gd name="connsiteX2" fmla="*/ 88004 w 90594"/>
                <a:gd name="connsiteY2" fmla="*/ 114 h 122842"/>
                <a:gd name="connsiteX3" fmla="*/ 65443 w 90594"/>
                <a:gd name="connsiteY3" fmla="*/ 1859 h 122842"/>
                <a:gd name="connsiteX4" fmla="*/ 61566 w 90594"/>
                <a:gd name="connsiteY4" fmla="*/ 5872 h 122842"/>
                <a:gd name="connsiteX5" fmla="*/ 66148 w 90594"/>
                <a:gd name="connsiteY5" fmla="*/ 8315 h 122842"/>
                <a:gd name="connsiteX6" fmla="*/ 74609 w 90594"/>
                <a:gd name="connsiteY6" fmla="*/ 10932 h 122842"/>
                <a:gd name="connsiteX7" fmla="*/ 73904 w 90594"/>
                <a:gd name="connsiteY7" fmla="*/ 14771 h 122842"/>
                <a:gd name="connsiteX8" fmla="*/ 63857 w 90594"/>
                <a:gd name="connsiteY8" fmla="*/ 54555 h 122842"/>
                <a:gd name="connsiteX9" fmla="*/ 45703 w 90594"/>
                <a:gd name="connsiteY9" fmla="*/ 44260 h 122842"/>
                <a:gd name="connsiteX10" fmla="*/ 229 w 90594"/>
                <a:gd name="connsiteY10" fmla="*/ 93991 h 122842"/>
                <a:gd name="connsiteX11" fmla="*/ 26844 w 90594"/>
                <a:gd name="connsiteY11" fmla="*/ 122956 h 122842"/>
                <a:gd name="connsiteX12" fmla="*/ 51872 w 90594"/>
                <a:gd name="connsiteY12" fmla="*/ 110742 h 122842"/>
                <a:gd name="connsiteX13" fmla="*/ 70026 w 90594"/>
                <a:gd name="connsiteY13" fmla="*/ 122956 h 122842"/>
                <a:gd name="connsiteX14" fmla="*/ 83950 w 90594"/>
                <a:gd name="connsiteY14" fmla="*/ 113708 h 122842"/>
                <a:gd name="connsiteX15" fmla="*/ 90119 w 90594"/>
                <a:gd name="connsiteY15" fmla="*/ 96259 h 122842"/>
                <a:gd name="connsiteX16" fmla="*/ 87299 w 90594"/>
                <a:gd name="connsiteY16" fmla="*/ 93991 h 122842"/>
                <a:gd name="connsiteX17" fmla="*/ 83421 w 90594"/>
                <a:gd name="connsiteY17" fmla="*/ 99400 h 122842"/>
                <a:gd name="connsiteX18" fmla="*/ 70555 w 90594"/>
                <a:gd name="connsiteY18" fmla="*/ 118071 h 122842"/>
                <a:gd name="connsiteX19" fmla="*/ 64738 w 90594"/>
                <a:gd name="connsiteY19" fmla="*/ 109520 h 122842"/>
                <a:gd name="connsiteX20" fmla="*/ 65620 w 90594"/>
                <a:gd name="connsiteY20" fmla="*/ 102366 h 122842"/>
                <a:gd name="connsiteX21" fmla="*/ 90119 w 90594"/>
                <a:gd name="connsiteY21" fmla="*/ 5349 h 122842"/>
                <a:gd name="connsiteX22" fmla="*/ 52577 w 90594"/>
                <a:gd name="connsiteY22" fmla="*/ 99400 h 122842"/>
                <a:gd name="connsiteX23" fmla="*/ 43588 w 90594"/>
                <a:gd name="connsiteY23" fmla="*/ 111091 h 122842"/>
                <a:gd name="connsiteX24" fmla="*/ 27372 w 90594"/>
                <a:gd name="connsiteY24" fmla="*/ 118071 h 122842"/>
                <a:gd name="connsiteX25" fmla="*/ 14506 w 90594"/>
                <a:gd name="connsiteY25" fmla="*/ 101145 h 122842"/>
                <a:gd name="connsiteX26" fmla="*/ 23671 w 90594"/>
                <a:gd name="connsiteY26" fmla="*/ 65723 h 122842"/>
                <a:gd name="connsiteX27" fmla="*/ 45703 w 90594"/>
                <a:gd name="connsiteY27" fmla="*/ 49146 h 122842"/>
                <a:gd name="connsiteX28" fmla="*/ 61390 w 90594"/>
                <a:gd name="connsiteY28" fmla="*/ 64327 h 122842"/>
                <a:gd name="connsiteX29" fmla="*/ 60861 w 90594"/>
                <a:gd name="connsiteY29" fmla="*/ 66770 h 122842"/>
                <a:gd name="connsiteX30" fmla="*/ 52577 w 90594"/>
                <a:gd name="connsiteY30" fmla="*/ 99400 h 1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594" h="122842">
                  <a:moveTo>
                    <a:pt x="90119" y="5349"/>
                  </a:moveTo>
                  <a:cubicBezTo>
                    <a:pt x="90295" y="5000"/>
                    <a:pt x="90824" y="2731"/>
                    <a:pt x="90824" y="2557"/>
                  </a:cubicBezTo>
                  <a:cubicBezTo>
                    <a:pt x="90824" y="1684"/>
                    <a:pt x="90119" y="114"/>
                    <a:pt x="88004" y="114"/>
                  </a:cubicBezTo>
                  <a:cubicBezTo>
                    <a:pt x="84479" y="114"/>
                    <a:pt x="69850" y="1510"/>
                    <a:pt x="65443" y="1859"/>
                  </a:cubicBezTo>
                  <a:cubicBezTo>
                    <a:pt x="64033" y="2033"/>
                    <a:pt x="61566" y="2208"/>
                    <a:pt x="61566" y="5872"/>
                  </a:cubicBezTo>
                  <a:cubicBezTo>
                    <a:pt x="61566" y="8315"/>
                    <a:pt x="64033" y="8315"/>
                    <a:pt x="66148" y="8315"/>
                  </a:cubicBezTo>
                  <a:cubicBezTo>
                    <a:pt x="74609" y="8315"/>
                    <a:pt x="74609" y="9537"/>
                    <a:pt x="74609" y="10932"/>
                  </a:cubicBezTo>
                  <a:cubicBezTo>
                    <a:pt x="74609" y="12154"/>
                    <a:pt x="74256" y="13201"/>
                    <a:pt x="73904" y="14771"/>
                  </a:cubicBezTo>
                  <a:lnTo>
                    <a:pt x="63857" y="54555"/>
                  </a:lnTo>
                  <a:cubicBezTo>
                    <a:pt x="60156" y="48797"/>
                    <a:pt x="54163" y="44260"/>
                    <a:pt x="45703" y="44260"/>
                  </a:cubicBezTo>
                  <a:cubicBezTo>
                    <a:pt x="23142" y="44260"/>
                    <a:pt x="229" y="68864"/>
                    <a:pt x="229" y="93991"/>
                  </a:cubicBezTo>
                  <a:cubicBezTo>
                    <a:pt x="229" y="110916"/>
                    <a:pt x="11686" y="122956"/>
                    <a:pt x="26844" y="122956"/>
                  </a:cubicBezTo>
                  <a:cubicBezTo>
                    <a:pt x="36361" y="122956"/>
                    <a:pt x="44822" y="117547"/>
                    <a:pt x="51872" y="110742"/>
                  </a:cubicBezTo>
                  <a:cubicBezTo>
                    <a:pt x="55221" y="121211"/>
                    <a:pt x="65443" y="122956"/>
                    <a:pt x="70026" y="122956"/>
                  </a:cubicBezTo>
                  <a:cubicBezTo>
                    <a:pt x="76371" y="122956"/>
                    <a:pt x="80778" y="119117"/>
                    <a:pt x="83950" y="113708"/>
                  </a:cubicBezTo>
                  <a:cubicBezTo>
                    <a:pt x="87828" y="106903"/>
                    <a:pt x="90119" y="96957"/>
                    <a:pt x="90119" y="96259"/>
                  </a:cubicBezTo>
                  <a:cubicBezTo>
                    <a:pt x="90119" y="93991"/>
                    <a:pt x="87828" y="93991"/>
                    <a:pt x="87299" y="93991"/>
                  </a:cubicBezTo>
                  <a:cubicBezTo>
                    <a:pt x="84831" y="93991"/>
                    <a:pt x="84655" y="94689"/>
                    <a:pt x="83421" y="99400"/>
                  </a:cubicBezTo>
                  <a:cubicBezTo>
                    <a:pt x="81306" y="107775"/>
                    <a:pt x="77957" y="118071"/>
                    <a:pt x="70555" y="118071"/>
                  </a:cubicBezTo>
                  <a:cubicBezTo>
                    <a:pt x="65972" y="118071"/>
                    <a:pt x="64738" y="114232"/>
                    <a:pt x="64738" y="109520"/>
                  </a:cubicBezTo>
                  <a:cubicBezTo>
                    <a:pt x="64738" y="106205"/>
                    <a:pt x="65091" y="104635"/>
                    <a:pt x="65620" y="102366"/>
                  </a:cubicBezTo>
                  <a:lnTo>
                    <a:pt x="90119" y="5349"/>
                  </a:lnTo>
                  <a:close/>
                  <a:moveTo>
                    <a:pt x="52577" y="99400"/>
                  </a:moveTo>
                  <a:cubicBezTo>
                    <a:pt x="51343" y="104286"/>
                    <a:pt x="47465" y="107775"/>
                    <a:pt x="43588" y="111091"/>
                  </a:cubicBezTo>
                  <a:cubicBezTo>
                    <a:pt x="42002" y="112487"/>
                    <a:pt x="34951" y="118071"/>
                    <a:pt x="27372" y="118071"/>
                  </a:cubicBezTo>
                  <a:cubicBezTo>
                    <a:pt x="20851" y="118071"/>
                    <a:pt x="14506" y="113534"/>
                    <a:pt x="14506" y="101145"/>
                  </a:cubicBezTo>
                  <a:cubicBezTo>
                    <a:pt x="14506" y="91897"/>
                    <a:pt x="19617" y="72703"/>
                    <a:pt x="23671" y="65723"/>
                  </a:cubicBezTo>
                  <a:cubicBezTo>
                    <a:pt x="31779" y="51764"/>
                    <a:pt x="40768" y="49146"/>
                    <a:pt x="45703" y="49146"/>
                  </a:cubicBezTo>
                  <a:cubicBezTo>
                    <a:pt x="58041" y="49146"/>
                    <a:pt x="61390" y="62408"/>
                    <a:pt x="61390" y="64327"/>
                  </a:cubicBezTo>
                  <a:cubicBezTo>
                    <a:pt x="61390" y="65025"/>
                    <a:pt x="61037" y="66246"/>
                    <a:pt x="60861" y="66770"/>
                  </a:cubicBezTo>
                  <a:lnTo>
                    <a:pt x="52577" y="99400"/>
                  </a:lnTo>
                  <a:close/>
                </a:path>
              </a:pathLst>
            </a:custGeom>
            <a:solidFill>
              <a:srgbClr val="000000"/>
            </a:solidFill>
            <a:ln w="25258"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D66ED394-37B0-AFA4-7753-1F8215C68BC0}"/>
                </a:ext>
              </a:extLst>
            </p:cNvPr>
            <p:cNvSpPr/>
            <p:nvPr>
              <p:custDataLst>
                <p:tags r:id="rId45"/>
              </p:custDataLst>
            </p:nvPr>
          </p:nvSpPr>
          <p:spPr>
            <a:xfrm>
              <a:off x="6901399" y="5016811"/>
              <a:ext cx="27143" cy="174491"/>
            </a:xfrm>
            <a:custGeom>
              <a:avLst/>
              <a:gdLst>
                <a:gd name="connsiteX0" fmla="*/ 27377 w 27143"/>
                <a:gd name="connsiteY0" fmla="*/ 114 h 174491"/>
                <a:gd name="connsiteX1" fmla="*/ 233 w 27143"/>
                <a:gd name="connsiteY1" fmla="*/ 114 h 174491"/>
                <a:gd name="connsiteX2" fmla="*/ 233 w 27143"/>
                <a:gd name="connsiteY2" fmla="*/ 8664 h 174491"/>
                <a:gd name="connsiteX3" fmla="*/ 18740 w 27143"/>
                <a:gd name="connsiteY3" fmla="*/ 8664 h 174491"/>
                <a:gd name="connsiteX4" fmla="*/ 18740 w 27143"/>
                <a:gd name="connsiteY4" fmla="*/ 166056 h 174491"/>
                <a:gd name="connsiteX5" fmla="*/ 233 w 27143"/>
                <a:gd name="connsiteY5" fmla="*/ 166056 h 174491"/>
                <a:gd name="connsiteX6" fmla="*/ 233 w 27143"/>
                <a:gd name="connsiteY6" fmla="*/ 174606 h 174491"/>
                <a:gd name="connsiteX7" fmla="*/ 27377 w 27143"/>
                <a:gd name="connsiteY7" fmla="*/ 174606 h 174491"/>
                <a:gd name="connsiteX8" fmla="*/ 27377 w 27143"/>
                <a:gd name="connsiteY8" fmla="*/ 114 h 17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3" h="174491">
                  <a:moveTo>
                    <a:pt x="27377" y="114"/>
                  </a:moveTo>
                  <a:lnTo>
                    <a:pt x="233" y="114"/>
                  </a:lnTo>
                  <a:lnTo>
                    <a:pt x="233" y="8664"/>
                  </a:lnTo>
                  <a:lnTo>
                    <a:pt x="18740" y="8664"/>
                  </a:lnTo>
                  <a:lnTo>
                    <a:pt x="18740" y="166056"/>
                  </a:lnTo>
                  <a:lnTo>
                    <a:pt x="233" y="166056"/>
                  </a:lnTo>
                  <a:lnTo>
                    <a:pt x="233" y="174606"/>
                  </a:lnTo>
                  <a:lnTo>
                    <a:pt x="27377" y="174606"/>
                  </a:lnTo>
                  <a:lnTo>
                    <a:pt x="27377" y="114"/>
                  </a:lnTo>
                  <a:close/>
                </a:path>
              </a:pathLst>
            </a:custGeom>
            <a:solidFill>
              <a:srgbClr val="000000"/>
            </a:solidFill>
            <a:ln w="25258"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7B4BB184-BCA2-3777-C292-8DE07797FAEC}"/>
                </a:ext>
              </a:extLst>
            </p:cNvPr>
            <p:cNvSpPr/>
            <p:nvPr>
              <p:custDataLst>
                <p:tags r:id="rId46"/>
              </p:custDataLst>
            </p:nvPr>
          </p:nvSpPr>
          <p:spPr>
            <a:xfrm>
              <a:off x="7070264" y="4889152"/>
              <a:ext cx="66221" cy="598008"/>
            </a:xfrm>
            <a:custGeom>
              <a:avLst/>
              <a:gdLst>
                <a:gd name="connsiteX0" fmla="*/ 238 w 66221"/>
                <a:gd name="connsiteY0" fmla="*/ 598113 h 598008"/>
                <a:gd name="connsiteX1" fmla="*/ 66459 w 66221"/>
                <a:gd name="connsiteY1" fmla="*/ 598113 h 598008"/>
                <a:gd name="connsiteX2" fmla="*/ 66459 w 66221"/>
                <a:gd name="connsiteY2" fmla="*/ 584403 h 598008"/>
                <a:gd name="connsiteX3" fmla="*/ 14086 w 66221"/>
                <a:gd name="connsiteY3" fmla="*/ 584403 h 598008"/>
                <a:gd name="connsiteX4" fmla="*/ 14086 w 66221"/>
                <a:gd name="connsiteY4" fmla="*/ 13814 h 598008"/>
                <a:gd name="connsiteX5" fmla="*/ 66459 w 66221"/>
                <a:gd name="connsiteY5" fmla="*/ 13814 h 598008"/>
                <a:gd name="connsiteX6" fmla="*/ 66459 w 66221"/>
                <a:gd name="connsiteY6" fmla="*/ 104 h 598008"/>
                <a:gd name="connsiteX7" fmla="*/ 238 w 66221"/>
                <a:gd name="connsiteY7" fmla="*/ 104 h 598008"/>
                <a:gd name="connsiteX8" fmla="*/ 238 w 66221"/>
                <a:gd name="connsiteY8" fmla="*/ 598113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238" y="598113"/>
                  </a:moveTo>
                  <a:lnTo>
                    <a:pt x="66459" y="598113"/>
                  </a:lnTo>
                  <a:lnTo>
                    <a:pt x="66459" y="584403"/>
                  </a:lnTo>
                  <a:lnTo>
                    <a:pt x="14086" y="584403"/>
                  </a:lnTo>
                  <a:lnTo>
                    <a:pt x="14086" y="13814"/>
                  </a:lnTo>
                  <a:lnTo>
                    <a:pt x="66459" y="13814"/>
                  </a:lnTo>
                  <a:lnTo>
                    <a:pt x="66459" y="104"/>
                  </a:lnTo>
                  <a:lnTo>
                    <a:pt x="238" y="104"/>
                  </a:lnTo>
                  <a:lnTo>
                    <a:pt x="238" y="598113"/>
                  </a:lnTo>
                  <a:close/>
                </a:path>
              </a:pathLst>
            </a:custGeom>
            <a:solidFill>
              <a:srgbClr val="000000"/>
            </a:solidFill>
            <a:ln w="25258"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AF72F08C-E6D7-AFEF-ED47-39C57F3B5073}"/>
                </a:ext>
              </a:extLst>
            </p:cNvPr>
            <p:cNvSpPr/>
            <p:nvPr>
              <p:custDataLst>
                <p:tags r:id="rId47"/>
              </p:custDataLst>
            </p:nvPr>
          </p:nvSpPr>
          <p:spPr>
            <a:xfrm>
              <a:off x="7277433" y="4985873"/>
              <a:ext cx="139492" cy="114666"/>
            </a:xfrm>
            <a:custGeom>
              <a:avLst/>
              <a:gdLst>
                <a:gd name="connsiteX0" fmla="*/ 118590 w 139492"/>
                <a:gd name="connsiteY0" fmla="*/ 33764 h 114666"/>
                <a:gd name="connsiteX1" fmla="*/ 122619 w 139492"/>
                <a:gd name="connsiteY1" fmla="*/ 15318 h 114666"/>
                <a:gd name="connsiteX2" fmla="*/ 110785 w 139492"/>
                <a:gd name="connsiteY2" fmla="*/ 4350 h 114666"/>
                <a:gd name="connsiteX3" fmla="*/ 97943 w 139492"/>
                <a:gd name="connsiteY3" fmla="*/ 10581 h 114666"/>
                <a:gd name="connsiteX4" fmla="*/ 71253 w 139492"/>
                <a:gd name="connsiteY4" fmla="*/ 112 h 114666"/>
                <a:gd name="connsiteX5" fmla="*/ 248 w 139492"/>
                <a:gd name="connsiteY5" fmla="*/ 73648 h 114666"/>
                <a:gd name="connsiteX6" fmla="*/ 44312 w 139492"/>
                <a:gd name="connsiteY6" fmla="*/ 114778 h 114666"/>
                <a:gd name="connsiteX7" fmla="*/ 79311 w 139492"/>
                <a:gd name="connsiteY7" fmla="*/ 101317 h 114666"/>
                <a:gd name="connsiteX8" fmla="*/ 108267 w 139492"/>
                <a:gd name="connsiteY8" fmla="*/ 114778 h 114666"/>
                <a:gd name="connsiteX9" fmla="*/ 130173 w 139492"/>
                <a:gd name="connsiteY9" fmla="*/ 100569 h 114666"/>
                <a:gd name="connsiteX10" fmla="*/ 139741 w 139492"/>
                <a:gd name="connsiteY10" fmla="*/ 75891 h 114666"/>
                <a:gd name="connsiteX11" fmla="*/ 133698 w 139492"/>
                <a:gd name="connsiteY11" fmla="*/ 72401 h 114666"/>
                <a:gd name="connsiteX12" fmla="*/ 128662 w 139492"/>
                <a:gd name="connsiteY12" fmla="*/ 73648 h 114666"/>
                <a:gd name="connsiteX13" fmla="*/ 126648 w 139492"/>
                <a:gd name="connsiteY13" fmla="*/ 80877 h 114666"/>
                <a:gd name="connsiteX14" fmla="*/ 109526 w 139492"/>
                <a:gd name="connsiteY14" fmla="*/ 105804 h 114666"/>
                <a:gd name="connsiteX15" fmla="*/ 103735 w 139492"/>
                <a:gd name="connsiteY15" fmla="*/ 96581 h 114666"/>
                <a:gd name="connsiteX16" fmla="*/ 107260 w 139492"/>
                <a:gd name="connsiteY16" fmla="*/ 78384 h 114666"/>
                <a:gd name="connsiteX17" fmla="*/ 112799 w 139492"/>
                <a:gd name="connsiteY17" fmla="*/ 55949 h 114666"/>
                <a:gd name="connsiteX18" fmla="*/ 118590 w 139492"/>
                <a:gd name="connsiteY18" fmla="*/ 33764 h 114666"/>
                <a:gd name="connsiteX19" fmla="*/ 76793 w 139492"/>
                <a:gd name="connsiteY19" fmla="*/ 89601 h 114666"/>
                <a:gd name="connsiteX20" fmla="*/ 45571 w 139492"/>
                <a:gd name="connsiteY20" fmla="*/ 105804 h 114666"/>
                <a:gd name="connsiteX21" fmla="*/ 28701 w 139492"/>
                <a:gd name="connsiteY21" fmla="*/ 86859 h 114666"/>
                <a:gd name="connsiteX22" fmla="*/ 41290 w 139492"/>
                <a:gd name="connsiteY22" fmla="*/ 33515 h 114666"/>
                <a:gd name="connsiteX23" fmla="*/ 71757 w 139492"/>
                <a:gd name="connsiteY23" fmla="*/ 9086 h 114666"/>
                <a:gd name="connsiteX24" fmla="*/ 92656 w 139492"/>
                <a:gd name="connsiteY24" fmla="*/ 23544 h 114666"/>
                <a:gd name="connsiteX25" fmla="*/ 92152 w 139492"/>
                <a:gd name="connsiteY25" fmla="*/ 27034 h 114666"/>
                <a:gd name="connsiteX26" fmla="*/ 76793 w 139492"/>
                <a:gd name="connsiteY26" fmla="*/ 89601 h 11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92" h="114666">
                  <a:moveTo>
                    <a:pt x="118590" y="33764"/>
                  </a:moveTo>
                  <a:cubicBezTo>
                    <a:pt x="120101" y="27532"/>
                    <a:pt x="122619" y="17561"/>
                    <a:pt x="122619" y="15318"/>
                  </a:cubicBezTo>
                  <a:cubicBezTo>
                    <a:pt x="122619" y="7341"/>
                    <a:pt x="116072" y="4350"/>
                    <a:pt x="110785" y="4350"/>
                  </a:cubicBezTo>
                  <a:cubicBezTo>
                    <a:pt x="106001" y="4350"/>
                    <a:pt x="100965" y="6842"/>
                    <a:pt x="97943" y="10581"/>
                  </a:cubicBezTo>
                  <a:cubicBezTo>
                    <a:pt x="94167" y="6593"/>
                    <a:pt x="85857" y="112"/>
                    <a:pt x="71253" y="112"/>
                  </a:cubicBezTo>
                  <a:cubicBezTo>
                    <a:pt x="27442" y="112"/>
                    <a:pt x="248" y="39497"/>
                    <a:pt x="248" y="73648"/>
                  </a:cubicBezTo>
                  <a:cubicBezTo>
                    <a:pt x="248" y="104309"/>
                    <a:pt x="23413" y="114778"/>
                    <a:pt x="44312" y="114778"/>
                  </a:cubicBezTo>
                  <a:cubicBezTo>
                    <a:pt x="62189" y="114778"/>
                    <a:pt x="75282" y="105056"/>
                    <a:pt x="79311" y="101317"/>
                  </a:cubicBezTo>
                  <a:cubicBezTo>
                    <a:pt x="88879" y="114778"/>
                    <a:pt x="105497" y="114778"/>
                    <a:pt x="108267" y="114778"/>
                  </a:cubicBezTo>
                  <a:cubicBezTo>
                    <a:pt x="117583" y="114778"/>
                    <a:pt x="124885" y="109543"/>
                    <a:pt x="130173" y="100569"/>
                  </a:cubicBezTo>
                  <a:cubicBezTo>
                    <a:pt x="136468" y="90598"/>
                    <a:pt x="139741" y="77138"/>
                    <a:pt x="139741" y="75891"/>
                  </a:cubicBezTo>
                  <a:cubicBezTo>
                    <a:pt x="139741" y="72401"/>
                    <a:pt x="135964" y="72401"/>
                    <a:pt x="133698" y="72401"/>
                  </a:cubicBezTo>
                  <a:cubicBezTo>
                    <a:pt x="130928" y="72401"/>
                    <a:pt x="129921" y="72401"/>
                    <a:pt x="128662" y="73648"/>
                  </a:cubicBezTo>
                  <a:cubicBezTo>
                    <a:pt x="128158" y="74146"/>
                    <a:pt x="128158" y="74645"/>
                    <a:pt x="126648" y="80877"/>
                  </a:cubicBezTo>
                  <a:cubicBezTo>
                    <a:pt x="121612" y="100819"/>
                    <a:pt x="115821" y="105804"/>
                    <a:pt x="109526" y="105804"/>
                  </a:cubicBezTo>
                  <a:cubicBezTo>
                    <a:pt x="106756" y="105804"/>
                    <a:pt x="103735" y="104807"/>
                    <a:pt x="103735" y="96581"/>
                  </a:cubicBezTo>
                  <a:cubicBezTo>
                    <a:pt x="103735" y="92343"/>
                    <a:pt x="104742" y="88355"/>
                    <a:pt x="107260" y="78384"/>
                  </a:cubicBezTo>
                  <a:cubicBezTo>
                    <a:pt x="109022" y="71404"/>
                    <a:pt x="111540" y="61433"/>
                    <a:pt x="112799" y="55949"/>
                  </a:cubicBezTo>
                  <a:lnTo>
                    <a:pt x="118590" y="33764"/>
                  </a:lnTo>
                  <a:close/>
                  <a:moveTo>
                    <a:pt x="76793" y="89601"/>
                  </a:moveTo>
                  <a:cubicBezTo>
                    <a:pt x="69491" y="98077"/>
                    <a:pt x="57657" y="105804"/>
                    <a:pt x="45571" y="105804"/>
                  </a:cubicBezTo>
                  <a:cubicBezTo>
                    <a:pt x="29960" y="105804"/>
                    <a:pt x="28701" y="92343"/>
                    <a:pt x="28701" y="86859"/>
                  </a:cubicBezTo>
                  <a:cubicBezTo>
                    <a:pt x="28701" y="73897"/>
                    <a:pt x="37261" y="43236"/>
                    <a:pt x="41290" y="33515"/>
                  </a:cubicBezTo>
                  <a:cubicBezTo>
                    <a:pt x="49096" y="15318"/>
                    <a:pt x="61434" y="9086"/>
                    <a:pt x="71757" y="9086"/>
                  </a:cubicBezTo>
                  <a:cubicBezTo>
                    <a:pt x="86613" y="9086"/>
                    <a:pt x="92656" y="20802"/>
                    <a:pt x="92656" y="23544"/>
                  </a:cubicBezTo>
                  <a:lnTo>
                    <a:pt x="92152" y="27034"/>
                  </a:lnTo>
                  <a:lnTo>
                    <a:pt x="76793" y="89601"/>
                  </a:lnTo>
                  <a:close/>
                </a:path>
              </a:pathLst>
            </a:custGeom>
            <a:solidFill>
              <a:srgbClr val="000000"/>
            </a:solidFill>
            <a:ln w="25258"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2BFEB630-27B9-87A5-2319-8C376BC2789E}"/>
                </a:ext>
              </a:extLst>
            </p:cNvPr>
            <p:cNvSpPr/>
            <p:nvPr>
              <p:custDataLst>
                <p:tags r:id="rId48"/>
              </p:custDataLst>
            </p:nvPr>
          </p:nvSpPr>
          <p:spPr>
            <a:xfrm>
              <a:off x="7262326" y="5285002"/>
              <a:ext cx="151327" cy="161031"/>
            </a:xfrm>
            <a:custGeom>
              <a:avLst/>
              <a:gdLst>
                <a:gd name="connsiteX0" fmla="*/ 17118 w 151327"/>
                <a:gd name="connsiteY0" fmla="*/ 144952 h 161031"/>
                <a:gd name="connsiteX1" fmla="*/ 15607 w 151327"/>
                <a:gd name="connsiteY1" fmla="*/ 148941 h 161031"/>
                <a:gd name="connsiteX2" fmla="*/ 9061 w 151327"/>
                <a:gd name="connsiteY2" fmla="*/ 149439 h 161031"/>
                <a:gd name="connsiteX3" fmla="*/ 248 w 151327"/>
                <a:gd name="connsiteY3" fmla="*/ 156419 h 161031"/>
                <a:gd name="connsiteX4" fmla="*/ 5032 w 151327"/>
                <a:gd name="connsiteY4" fmla="*/ 161155 h 161031"/>
                <a:gd name="connsiteX5" fmla="*/ 28197 w 151327"/>
                <a:gd name="connsiteY5" fmla="*/ 160407 h 161031"/>
                <a:gd name="connsiteX6" fmla="*/ 55139 w 151327"/>
                <a:gd name="connsiteY6" fmla="*/ 161155 h 161031"/>
                <a:gd name="connsiteX7" fmla="*/ 61685 w 151327"/>
                <a:gd name="connsiteY7" fmla="*/ 153926 h 161031"/>
                <a:gd name="connsiteX8" fmla="*/ 55139 w 151327"/>
                <a:gd name="connsiteY8" fmla="*/ 149439 h 161031"/>
                <a:gd name="connsiteX9" fmla="*/ 44312 w 151327"/>
                <a:gd name="connsiteY9" fmla="*/ 149190 h 161031"/>
                <a:gd name="connsiteX10" fmla="*/ 55139 w 151327"/>
                <a:gd name="connsiteY10" fmla="*/ 105816 h 161031"/>
                <a:gd name="connsiteX11" fmla="*/ 80570 w 151327"/>
                <a:gd name="connsiteY11" fmla="*/ 114790 h 161031"/>
                <a:gd name="connsiteX12" fmla="*/ 151575 w 151327"/>
                <a:gd name="connsiteY12" fmla="*/ 41254 h 161031"/>
                <a:gd name="connsiteX13" fmla="*/ 107511 w 151327"/>
                <a:gd name="connsiteY13" fmla="*/ 124 h 161031"/>
                <a:gd name="connsiteX14" fmla="*/ 72512 w 151327"/>
                <a:gd name="connsiteY14" fmla="*/ 13585 h 161031"/>
                <a:gd name="connsiteX15" fmla="*/ 43556 w 151327"/>
                <a:gd name="connsiteY15" fmla="*/ 124 h 161031"/>
                <a:gd name="connsiteX16" fmla="*/ 21650 w 151327"/>
                <a:gd name="connsiteY16" fmla="*/ 14333 h 161031"/>
                <a:gd name="connsiteX17" fmla="*/ 12082 w 151327"/>
                <a:gd name="connsiteY17" fmla="*/ 39011 h 161031"/>
                <a:gd name="connsiteX18" fmla="*/ 18125 w 151327"/>
                <a:gd name="connsiteY18" fmla="*/ 42501 h 161031"/>
                <a:gd name="connsiteX19" fmla="*/ 23161 w 151327"/>
                <a:gd name="connsiteY19" fmla="*/ 41254 h 161031"/>
                <a:gd name="connsiteX20" fmla="*/ 25175 w 151327"/>
                <a:gd name="connsiteY20" fmla="*/ 34025 h 161031"/>
                <a:gd name="connsiteX21" fmla="*/ 42297 w 151327"/>
                <a:gd name="connsiteY21" fmla="*/ 9098 h 161031"/>
                <a:gd name="connsiteX22" fmla="*/ 48089 w 151327"/>
                <a:gd name="connsiteY22" fmla="*/ 18321 h 161031"/>
                <a:gd name="connsiteX23" fmla="*/ 46578 w 151327"/>
                <a:gd name="connsiteY23" fmla="*/ 29040 h 161031"/>
                <a:gd name="connsiteX24" fmla="*/ 17118 w 151327"/>
                <a:gd name="connsiteY24" fmla="*/ 144952 h 161031"/>
                <a:gd name="connsiteX25" fmla="*/ 75030 w 151327"/>
                <a:gd name="connsiteY25" fmla="*/ 25301 h 161031"/>
                <a:gd name="connsiteX26" fmla="*/ 106253 w 151327"/>
                <a:gd name="connsiteY26" fmla="*/ 9098 h 161031"/>
                <a:gd name="connsiteX27" fmla="*/ 123123 w 151327"/>
                <a:gd name="connsiteY27" fmla="*/ 28043 h 161031"/>
                <a:gd name="connsiteX28" fmla="*/ 110533 w 151327"/>
                <a:gd name="connsiteY28" fmla="*/ 81387 h 161031"/>
                <a:gd name="connsiteX29" fmla="*/ 80066 w 151327"/>
                <a:gd name="connsiteY29" fmla="*/ 105816 h 161031"/>
                <a:gd name="connsiteX30" fmla="*/ 59167 w 151327"/>
                <a:gd name="connsiteY30" fmla="*/ 91358 h 161031"/>
                <a:gd name="connsiteX31" fmla="*/ 59671 w 151327"/>
                <a:gd name="connsiteY31" fmla="*/ 87868 h 161031"/>
                <a:gd name="connsiteX32" fmla="*/ 75030 w 151327"/>
                <a:gd name="connsiteY32" fmla="*/ 25301 h 1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327" h="161031">
                  <a:moveTo>
                    <a:pt x="17118" y="144952"/>
                  </a:moveTo>
                  <a:cubicBezTo>
                    <a:pt x="16111" y="148442"/>
                    <a:pt x="15859" y="148691"/>
                    <a:pt x="15607" y="148941"/>
                  </a:cubicBezTo>
                  <a:cubicBezTo>
                    <a:pt x="14097" y="149439"/>
                    <a:pt x="11327" y="149439"/>
                    <a:pt x="9061" y="149439"/>
                  </a:cubicBezTo>
                  <a:cubicBezTo>
                    <a:pt x="4780" y="149439"/>
                    <a:pt x="248" y="149439"/>
                    <a:pt x="248" y="156419"/>
                  </a:cubicBezTo>
                  <a:cubicBezTo>
                    <a:pt x="248" y="159161"/>
                    <a:pt x="2262" y="161155"/>
                    <a:pt x="5032" y="161155"/>
                  </a:cubicBezTo>
                  <a:cubicBezTo>
                    <a:pt x="12334" y="161155"/>
                    <a:pt x="20643" y="160407"/>
                    <a:pt x="28197" y="160407"/>
                  </a:cubicBezTo>
                  <a:cubicBezTo>
                    <a:pt x="37010" y="160407"/>
                    <a:pt x="46578" y="161155"/>
                    <a:pt x="55139" y="161155"/>
                  </a:cubicBezTo>
                  <a:cubicBezTo>
                    <a:pt x="56901" y="161155"/>
                    <a:pt x="61685" y="161155"/>
                    <a:pt x="61685" y="153926"/>
                  </a:cubicBezTo>
                  <a:cubicBezTo>
                    <a:pt x="61685" y="149688"/>
                    <a:pt x="57657" y="149439"/>
                    <a:pt x="55139" y="149439"/>
                  </a:cubicBezTo>
                  <a:cubicBezTo>
                    <a:pt x="51614" y="149439"/>
                    <a:pt x="47585" y="149439"/>
                    <a:pt x="44312" y="149190"/>
                  </a:cubicBezTo>
                  <a:lnTo>
                    <a:pt x="55139" y="105816"/>
                  </a:lnTo>
                  <a:cubicBezTo>
                    <a:pt x="58916" y="109306"/>
                    <a:pt x="67225" y="114790"/>
                    <a:pt x="80570" y="114790"/>
                  </a:cubicBezTo>
                  <a:cubicBezTo>
                    <a:pt x="124382" y="114790"/>
                    <a:pt x="151575" y="75405"/>
                    <a:pt x="151575" y="41254"/>
                  </a:cubicBezTo>
                  <a:cubicBezTo>
                    <a:pt x="151575" y="10593"/>
                    <a:pt x="128410" y="124"/>
                    <a:pt x="107511" y="124"/>
                  </a:cubicBezTo>
                  <a:cubicBezTo>
                    <a:pt x="89634" y="124"/>
                    <a:pt x="76541" y="9846"/>
                    <a:pt x="72512" y="13585"/>
                  </a:cubicBezTo>
                  <a:cubicBezTo>
                    <a:pt x="62944" y="124"/>
                    <a:pt x="46326" y="124"/>
                    <a:pt x="43556" y="124"/>
                  </a:cubicBezTo>
                  <a:cubicBezTo>
                    <a:pt x="34240" y="124"/>
                    <a:pt x="26938" y="5359"/>
                    <a:pt x="21650" y="14333"/>
                  </a:cubicBezTo>
                  <a:cubicBezTo>
                    <a:pt x="15356" y="24304"/>
                    <a:pt x="12082" y="37764"/>
                    <a:pt x="12082" y="39011"/>
                  </a:cubicBezTo>
                  <a:cubicBezTo>
                    <a:pt x="12082" y="42501"/>
                    <a:pt x="15859" y="42501"/>
                    <a:pt x="18125" y="42501"/>
                  </a:cubicBezTo>
                  <a:cubicBezTo>
                    <a:pt x="20895" y="42501"/>
                    <a:pt x="21902" y="42501"/>
                    <a:pt x="23161" y="41254"/>
                  </a:cubicBezTo>
                  <a:cubicBezTo>
                    <a:pt x="23665" y="40756"/>
                    <a:pt x="23665" y="40257"/>
                    <a:pt x="25175" y="34025"/>
                  </a:cubicBezTo>
                  <a:cubicBezTo>
                    <a:pt x="30211" y="14083"/>
                    <a:pt x="36003" y="9098"/>
                    <a:pt x="42297" y="9098"/>
                  </a:cubicBezTo>
                  <a:cubicBezTo>
                    <a:pt x="45067" y="9098"/>
                    <a:pt x="48089" y="10095"/>
                    <a:pt x="48089" y="18321"/>
                  </a:cubicBezTo>
                  <a:cubicBezTo>
                    <a:pt x="48089" y="22060"/>
                    <a:pt x="47585" y="25550"/>
                    <a:pt x="46578" y="29040"/>
                  </a:cubicBezTo>
                  <a:lnTo>
                    <a:pt x="17118" y="144952"/>
                  </a:lnTo>
                  <a:close/>
                  <a:moveTo>
                    <a:pt x="75030" y="25301"/>
                  </a:moveTo>
                  <a:cubicBezTo>
                    <a:pt x="82332" y="16825"/>
                    <a:pt x="94167" y="9098"/>
                    <a:pt x="106253" y="9098"/>
                  </a:cubicBezTo>
                  <a:cubicBezTo>
                    <a:pt x="121864" y="9098"/>
                    <a:pt x="123123" y="22559"/>
                    <a:pt x="123123" y="28043"/>
                  </a:cubicBezTo>
                  <a:cubicBezTo>
                    <a:pt x="123123" y="41005"/>
                    <a:pt x="114562" y="71666"/>
                    <a:pt x="110533" y="81387"/>
                  </a:cubicBezTo>
                  <a:cubicBezTo>
                    <a:pt x="102727" y="99584"/>
                    <a:pt x="90390" y="105816"/>
                    <a:pt x="80066" y="105816"/>
                  </a:cubicBezTo>
                  <a:cubicBezTo>
                    <a:pt x="65210" y="105816"/>
                    <a:pt x="59167" y="94100"/>
                    <a:pt x="59167" y="91358"/>
                  </a:cubicBezTo>
                  <a:lnTo>
                    <a:pt x="59671" y="87868"/>
                  </a:lnTo>
                  <a:lnTo>
                    <a:pt x="75030" y="25301"/>
                  </a:lnTo>
                  <a:close/>
                </a:path>
              </a:pathLst>
            </a:custGeom>
            <a:solidFill>
              <a:srgbClr val="000000"/>
            </a:solidFill>
            <a:ln w="25258"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872046F0-BEA2-82C3-BB0F-4B76A57E9C05}"/>
                </a:ext>
              </a:extLst>
            </p:cNvPr>
            <p:cNvSpPr/>
            <p:nvPr>
              <p:custDataLst>
                <p:tags r:id="rId49"/>
              </p:custDataLst>
            </p:nvPr>
          </p:nvSpPr>
          <p:spPr>
            <a:xfrm>
              <a:off x="7436622" y="5319202"/>
              <a:ext cx="64156" cy="115862"/>
            </a:xfrm>
            <a:custGeom>
              <a:avLst/>
              <a:gdLst>
                <a:gd name="connsiteX0" fmla="*/ 40088 w 64156"/>
                <a:gd name="connsiteY0" fmla="*/ 5011 h 115862"/>
                <a:gd name="connsiteX1" fmla="*/ 34800 w 64156"/>
                <a:gd name="connsiteY1" fmla="*/ 125 h 115862"/>
                <a:gd name="connsiteX2" fmla="*/ 254 w 64156"/>
                <a:gd name="connsiteY2" fmla="*/ 11293 h 115862"/>
                <a:gd name="connsiteX3" fmla="*/ 254 w 64156"/>
                <a:gd name="connsiteY3" fmla="*/ 17575 h 115862"/>
                <a:gd name="connsiteX4" fmla="*/ 25811 w 64156"/>
                <a:gd name="connsiteY4" fmla="*/ 12689 h 115862"/>
                <a:gd name="connsiteX5" fmla="*/ 25811 w 64156"/>
                <a:gd name="connsiteY5" fmla="*/ 101680 h 115862"/>
                <a:gd name="connsiteX6" fmla="*/ 8186 w 64156"/>
                <a:gd name="connsiteY6" fmla="*/ 109706 h 115862"/>
                <a:gd name="connsiteX7" fmla="*/ 1488 w 64156"/>
                <a:gd name="connsiteY7" fmla="*/ 109706 h 115862"/>
                <a:gd name="connsiteX8" fmla="*/ 1488 w 64156"/>
                <a:gd name="connsiteY8" fmla="*/ 115988 h 115862"/>
                <a:gd name="connsiteX9" fmla="*/ 32861 w 64156"/>
                <a:gd name="connsiteY9" fmla="*/ 115290 h 115862"/>
                <a:gd name="connsiteX10" fmla="*/ 64411 w 64156"/>
                <a:gd name="connsiteY10" fmla="*/ 115988 h 115862"/>
                <a:gd name="connsiteX11" fmla="*/ 64411 w 64156"/>
                <a:gd name="connsiteY11" fmla="*/ 109706 h 115862"/>
                <a:gd name="connsiteX12" fmla="*/ 57713 w 64156"/>
                <a:gd name="connsiteY12" fmla="*/ 109706 h 115862"/>
                <a:gd name="connsiteX13" fmla="*/ 40088 w 64156"/>
                <a:gd name="connsiteY13" fmla="*/ 101680 h 115862"/>
                <a:gd name="connsiteX14" fmla="*/ 40088 w 64156"/>
                <a:gd name="connsiteY14" fmla="*/ 5011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56" h="115862">
                  <a:moveTo>
                    <a:pt x="40088" y="5011"/>
                  </a:moveTo>
                  <a:cubicBezTo>
                    <a:pt x="40088" y="300"/>
                    <a:pt x="39735" y="125"/>
                    <a:pt x="34800" y="125"/>
                  </a:cubicBezTo>
                  <a:cubicBezTo>
                    <a:pt x="23520" y="11118"/>
                    <a:pt x="7480" y="11293"/>
                    <a:pt x="254" y="11293"/>
                  </a:cubicBezTo>
                  <a:lnTo>
                    <a:pt x="254" y="17575"/>
                  </a:lnTo>
                  <a:cubicBezTo>
                    <a:pt x="4484" y="17575"/>
                    <a:pt x="16117" y="17575"/>
                    <a:pt x="25811" y="12689"/>
                  </a:cubicBezTo>
                  <a:lnTo>
                    <a:pt x="25811" y="101680"/>
                  </a:lnTo>
                  <a:cubicBezTo>
                    <a:pt x="25811" y="107438"/>
                    <a:pt x="25811" y="109706"/>
                    <a:pt x="8186" y="109706"/>
                  </a:cubicBezTo>
                  <a:lnTo>
                    <a:pt x="1488" y="109706"/>
                  </a:lnTo>
                  <a:lnTo>
                    <a:pt x="1488" y="115988"/>
                  </a:lnTo>
                  <a:cubicBezTo>
                    <a:pt x="4660" y="115814"/>
                    <a:pt x="26340" y="115290"/>
                    <a:pt x="32861" y="115290"/>
                  </a:cubicBezTo>
                  <a:cubicBezTo>
                    <a:pt x="38325" y="115290"/>
                    <a:pt x="60533" y="115814"/>
                    <a:pt x="64411" y="115988"/>
                  </a:cubicBezTo>
                  <a:lnTo>
                    <a:pt x="64411" y="109706"/>
                  </a:lnTo>
                  <a:lnTo>
                    <a:pt x="57713" y="109706"/>
                  </a:lnTo>
                  <a:cubicBezTo>
                    <a:pt x="40088" y="109706"/>
                    <a:pt x="40088" y="107438"/>
                    <a:pt x="40088" y="101680"/>
                  </a:cubicBezTo>
                  <a:lnTo>
                    <a:pt x="40088" y="5011"/>
                  </a:lnTo>
                  <a:close/>
                </a:path>
              </a:pathLst>
            </a:custGeom>
            <a:solidFill>
              <a:srgbClr val="000000"/>
            </a:solidFill>
            <a:ln w="25258"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DB25D271-03FE-0BA0-75E9-716051114D6E}"/>
                </a:ext>
              </a:extLst>
            </p:cNvPr>
            <p:cNvSpPr/>
            <p:nvPr>
              <p:custDataLst>
                <p:tags r:id="rId50"/>
              </p:custDataLst>
            </p:nvPr>
          </p:nvSpPr>
          <p:spPr>
            <a:xfrm>
              <a:off x="7659789" y="4889152"/>
              <a:ext cx="66221" cy="598008"/>
            </a:xfrm>
            <a:custGeom>
              <a:avLst/>
              <a:gdLst>
                <a:gd name="connsiteX0" fmla="*/ 52636 w 66221"/>
                <a:gd name="connsiteY0" fmla="*/ 584403 h 598008"/>
                <a:gd name="connsiteX1" fmla="*/ 263 w 66221"/>
                <a:gd name="connsiteY1" fmla="*/ 584403 h 598008"/>
                <a:gd name="connsiteX2" fmla="*/ 263 w 66221"/>
                <a:gd name="connsiteY2" fmla="*/ 598113 h 598008"/>
                <a:gd name="connsiteX3" fmla="*/ 66485 w 66221"/>
                <a:gd name="connsiteY3" fmla="*/ 598113 h 598008"/>
                <a:gd name="connsiteX4" fmla="*/ 66485 w 66221"/>
                <a:gd name="connsiteY4" fmla="*/ 104 h 598008"/>
                <a:gd name="connsiteX5" fmla="*/ 263 w 66221"/>
                <a:gd name="connsiteY5" fmla="*/ 104 h 598008"/>
                <a:gd name="connsiteX6" fmla="*/ 263 w 66221"/>
                <a:gd name="connsiteY6" fmla="*/ 13814 h 598008"/>
                <a:gd name="connsiteX7" fmla="*/ 52636 w 66221"/>
                <a:gd name="connsiteY7" fmla="*/ 13814 h 598008"/>
                <a:gd name="connsiteX8" fmla="*/ 52636 w 66221"/>
                <a:gd name="connsiteY8" fmla="*/ 584403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52636" y="584403"/>
                  </a:moveTo>
                  <a:lnTo>
                    <a:pt x="263" y="584403"/>
                  </a:lnTo>
                  <a:lnTo>
                    <a:pt x="263" y="598113"/>
                  </a:lnTo>
                  <a:lnTo>
                    <a:pt x="66485" y="598113"/>
                  </a:lnTo>
                  <a:lnTo>
                    <a:pt x="66485" y="104"/>
                  </a:lnTo>
                  <a:lnTo>
                    <a:pt x="263" y="104"/>
                  </a:lnTo>
                  <a:lnTo>
                    <a:pt x="263" y="13814"/>
                  </a:lnTo>
                  <a:lnTo>
                    <a:pt x="52636" y="13814"/>
                  </a:lnTo>
                  <a:lnTo>
                    <a:pt x="52636" y="584403"/>
                  </a:lnTo>
                  <a:close/>
                </a:path>
              </a:pathLst>
            </a:custGeom>
            <a:solidFill>
              <a:srgbClr val="000000"/>
            </a:solidFill>
            <a:ln w="25258"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1CAB4414-8AC8-2E3F-6E74-5B1B9685B9CF}"/>
                </a:ext>
              </a:extLst>
            </p:cNvPr>
            <p:cNvSpPr/>
            <p:nvPr>
              <p:custDataLst>
                <p:tags r:id="rId51"/>
              </p:custDataLst>
            </p:nvPr>
          </p:nvSpPr>
          <p:spPr>
            <a:xfrm>
              <a:off x="7859207" y="5105276"/>
              <a:ext cx="167441" cy="166016"/>
            </a:xfrm>
            <a:custGeom>
              <a:avLst/>
              <a:gdLst>
                <a:gd name="connsiteX0" fmla="*/ 89154 w 167441"/>
                <a:gd name="connsiteY0" fmla="*/ 88112 h 166016"/>
                <a:gd name="connsiteX1" fmla="*/ 159404 w 167441"/>
                <a:gd name="connsiteY1" fmla="*/ 88112 h 166016"/>
                <a:gd name="connsiteX2" fmla="*/ 167713 w 167441"/>
                <a:gd name="connsiteY2" fmla="*/ 83126 h 166016"/>
                <a:gd name="connsiteX3" fmla="*/ 159404 w 167441"/>
                <a:gd name="connsiteY3" fmla="*/ 78141 h 166016"/>
                <a:gd name="connsiteX4" fmla="*/ 89154 w 167441"/>
                <a:gd name="connsiteY4" fmla="*/ 78141 h 166016"/>
                <a:gd name="connsiteX5" fmla="*/ 89154 w 167441"/>
                <a:gd name="connsiteY5" fmla="*/ 8344 h 166016"/>
                <a:gd name="connsiteX6" fmla="*/ 84118 w 167441"/>
                <a:gd name="connsiteY6" fmla="*/ 118 h 166016"/>
                <a:gd name="connsiteX7" fmla="*/ 79082 w 167441"/>
                <a:gd name="connsiteY7" fmla="*/ 8344 h 166016"/>
                <a:gd name="connsiteX8" fmla="*/ 79082 w 167441"/>
                <a:gd name="connsiteY8" fmla="*/ 78141 h 166016"/>
                <a:gd name="connsiteX9" fmla="*/ 8580 w 167441"/>
                <a:gd name="connsiteY9" fmla="*/ 78141 h 166016"/>
                <a:gd name="connsiteX10" fmla="*/ 271 w 167441"/>
                <a:gd name="connsiteY10" fmla="*/ 83126 h 166016"/>
                <a:gd name="connsiteX11" fmla="*/ 8580 w 167441"/>
                <a:gd name="connsiteY11" fmla="*/ 88112 h 166016"/>
                <a:gd name="connsiteX12" fmla="*/ 79082 w 167441"/>
                <a:gd name="connsiteY12" fmla="*/ 88112 h 166016"/>
                <a:gd name="connsiteX13" fmla="*/ 79082 w 167441"/>
                <a:gd name="connsiteY13" fmla="*/ 157909 h 166016"/>
                <a:gd name="connsiteX14" fmla="*/ 84118 w 167441"/>
                <a:gd name="connsiteY14" fmla="*/ 166135 h 166016"/>
                <a:gd name="connsiteX15" fmla="*/ 89154 w 167441"/>
                <a:gd name="connsiteY15" fmla="*/ 157909 h 166016"/>
                <a:gd name="connsiteX16" fmla="*/ 89154 w 167441"/>
                <a:gd name="connsiteY16" fmla="*/ 88112 h 16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441" h="166016">
                  <a:moveTo>
                    <a:pt x="89154" y="88112"/>
                  </a:moveTo>
                  <a:lnTo>
                    <a:pt x="159404" y="88112"/>
                  </a:lnTo>
                  <a:cubicBezTo>
                    <a:pt x="162929" y="88112"/>
                    <a:pt x="167713" y="88112"/>
                    <a:pt x="167713" y="83126"/>
                  </a:cubicBezTo>
                  <a:cubicBezTo>
                    <a:pt x="167713" y="78141"/>
                    <a:pt x="162929" y="78141"/>
                    <a:pt x="159404" y="78141"/>
                  </a:cubicBezTo>
                  <a:lnTo>
                    <a:pt x="89154" y="78141"/>
                  </a:lnTo>
                  <a:lnTo>
                    <a:pt x="89154" y="8344"/>
                  </a:lnTo>
                  <a:cubicBezTo>
                    <a:pt x="89154" y="4854"/>
                    <a:pt x="89154" y="118"/>
                    <a:pt x="84118" y="118"/>
                  </a:cubicBezTo>
                  <a:cubicBezTo>
                    <a:pt x="79082" y="118"/>
                    <a:pt x="79082" y="4854"/>
                    <a:pt x="79082" y="8344"/>
                  </a:cubicBezTo>
                  <a:lnTo>
                    <a:pt x="79082" y="78141"/>
                  </a:lnTo>
                  <a:lnTo>
                    <a:pt x="8580" y="78141"/>
                  </a:lnTo>
                  <a:cubicBezTo>
                    <a:pt x="5055" y="78141"/>
                    <a:pt x="271" y="78141"/>
                    <a:pt x="271" y="83126"/>
                  </a:cubicBezTo>
                  <a:cubicBezTo>
                    <a:pt x="271" y="88112"/>
                    <a:pt x="5055" y="88112"/>
                    <a:pt x="8580" y="88112"/>
                  </a:cubicBezTo>
                  <a:lnTo>
                    <a:pt x="79082" y="88112"/>
                  </a:lnTo>
                  <a:lnTo>
                    <a:pt x="79082" y="157909"/>
                  </a:lnTo>
                  <a:cubicBezTo>
                    <a:pt x="79082" y="161398"/>
                    <a:pt x="79082" y="166135"/>
                    <a:pt x="84118" y="166135"/>
                  </a:cubicBezTo>
                  <a:cubicBezTo>
                    <a:pt x="89154" y="166135"/>
                    <a:pt x="89154" y="161398"/>
                    <a:pt x="89154" y="157909"/>
                  </a:cubicBezTo>
                  <a:lnTo>
                    <a:pt x="89154" y="88112"/>
                  </a:lnTo>
                  <a:close/>
                </a:path>
              </a:pathLst>
            </a:custGeom>
            <a:solidFill>
              <a:srgbClr val="000000"/>
            </a:solidFill>
            <a:ln w="25258"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2CC3CE2F-F10B-1AA5-D289-AA65C039B672}"/>
                </a:ext>
              </a:extLst>
            </p:cNvPr>
            <p:cNvSpPr/>
            <p:nvPr>
              <p:custDataLst>
                <p:tags r:id="rId52"/>
              </p:custDataLst>
            </p:nvPr>
          </p:nvSpPr>
          <p:spPr>
            <a:xfrm>
              <a:off x="8113265" y="5079601"/>
              <a:ext cx="287546" cy="175239"/>
            </a:xfrm>
            <a:custGeom>
              <a:avLst/>
              <a:gdLst>
                <a:gd name="connsiteX0" fmla="*/ 258368 w 287546"/>
                <a:gd name="connsiteY0" fmla="*/ 21306 h 175239"/>
                <a:gd name="connsiteX1" fmla="*/ 280274 w 287546"/>
                <a:gd name="connsiteY1" fmla="*/ 11834 h 175239"/>
                <a:gd name="connsiteX2" fmla="*/ 287828 w 287546"/>
                <a:gd name="connsiteY2" fmla="*/ 4605 h 175239"/>
                <a:gd name="connsiteX3" fmla="*/ 283295 w 287546"/>
                <a:gd name="connsiteY3" fmla="*/ 118 h 175239"/>
                <a:gd name="connsiteX4" fmla="*/ 261893 w 287546"/>
                <a:gd name="connsiteY4" fmla="*/ 866 h 175239"/>
                <a:gd name="connsiteX5" fmla="*/ 232937 w 287546"/>
                <a:gd name="connsiteY5" fmla="*/ 118 h 175239"/>
                <a:gd name="connsiteX6" fmla="*/ 226138 w 287546"/>
                <a:gd name="connsiteY6" fmla="*/ 7347 h 175239"/>
                <a:gd name="connsiteX7" fmla="*/ 232433 w 287546"/>
                <a:gd name="connsiteY7" fmla="*/ 11834 h 175239"/>
                <a:gd name="connsiteX8" fmla="*/ 250059 w 287546"/>
                <a:gd name="connsiteY8" fmla="*/ 14576 h 175239"/>
                <a:gd name="connsiteX9" fmla="*/ 177291 w 287546"/>
                <a:gd name="connsiteY9" fmla="*/ 128494 h 175239"/>
                <a:gd name="connsiteX10" fmla="*/ 162183 w 287546"/>
                <a:gd name="connsiteY10" fmla="*/ 13080 h 175239"/>
                <a:gd name="connsiteX11" fmla="*/ 178550 w 287546"/>
                <a:gd name="connsiteY11" fmla="*/ 11834 h 175239"/>
                <a:gd name="connsiteX12" fmla="*/ 187866 w 287546"/>
                <a:gd name="connsiteY12" fmla="*/ 4605 h 175239"/>
                <a:gd name="connsiteX13" fmla="*/ 182578 w 287546"/>
                <a:gd name="connsiteY13" fmla="*/ 118 h 175239"/>
                <a:gd name="connsiteX14" fmla="*/ 145565 w 287546"/>
                <a:gd name="connsiteY14" fmla="*/ 866 h 175239"/>
                <a:gd name="connsiteX15" fmla="*/ 129450 w 287546"/>
                <a:gd name="connsiteY15" fmla="*/ 617 h 175239"/>
                <a:gd name="connsiteX16" fmla="*/ 112580 w 287546"/>
                <a:gd name="connsiteY16" fmla="*/ 118 h 175239"/>
                <a:gd name="connsiteX17" fmla="*/ 105782 w 287546"/>
                <a:gd name="connsiteY17" fmla="*/ 7347 h 175239"/>
                <a:gd name="connsiteX18" fmla="*/ 114091 w 287546"/>
                <a:gd name="connsiteY18" fmla="*/ 11834 h 175239"/>
                <a:gd name="connsiteX19" fmla="*/ 126177 w 287546"/>
                <a:gd name="connsiteY19" fmla="*/ 12332 h 175239"/>
                <a:gd name="connsiteX20" fmla="*/ 129450 w 287546"/>
                <a:gd name="connsiteY20" fmla="*/ 37260 h 175239"/>
                <a:gd name="connsiteX21" fmla="*/ 127436 w 287546"/>
                <a:gd name="connsiteY21" fmla="*/ 41248 h 175239"/>
                <a:gd name="connsiteX22" fmla="*/ 71790 w 287546"/>
                <a:gd name="connsiteY22" fmla="*/ 128494 h 175239"/>
                <a:gd name="connsiteX23" fmla="*/ 56682 w 287546"/>
                <a:gd name="connsiteY23" fmla="*/ 13080 h 175239"/>
                <a:gd name="connsiteX24" fmla="*/ 73049 w 287546"/>
                <a:gd name="connsiteY24" fmla="*/ 11834 h 175239"/>
                <a:gd name="connsiteX25" fmla="*/ 80351 w 287546"/>
                <a:gd name="connsiteY25" fmla="*/ 10338 h 175239"/>
                <a:gd name="connsiteX26" fmla="*/ 82365 w 287546"/>
                <a:gd name="connsiteY26" fmla="*/ 4605 h 175239"/>
                <a:gd name="connsiteX27" fmla="*/ 77078 w 287546"/>
                <a:gd name="connsiteY27" fmla="*/ 118 h 175239"/>
                <a:gd name="connsiteX28" fmla="*/ 39812 w 287546"/>
                <a:gd name="connsiteY28" fmla="*/ 866 h 175239"/>
                <a:gd name="connsiteX29" fmla="*/ 23698 w 287546"/>
                <a:gd name="connsiteY29" fmla="*/ 617 h 175239"/>
                <a:gd name="connsiteX30" fmla="*/ 7079 w 287546"/>
                <a:gd name="connsiteY30" fmla="*/ 118 h 175239"/>
                <a:gd name="connsiteX31" fmla="*/ 281 w 287546"/>
                <a:gd name="connsiteY31" fmla="*/ 7347 h 175239"/>
                <a:gd name="connsiteX32" fmla="*/ 8590 w 287546"/>
                <a:gd name="connsiteY32" fmla="*/ 11834 h 175239"/>
                <a:gd name="connsiteX33" fmla="*/ 20676 w 287546"/>
                <a:gd name="connsiteY33" fmla="*/ 12332 h 175239"/>
                <a:gd name="connsiteX34" fmla="*/ 41071 w 287546"/>
                <a:gd name="connsiteY34" fmla="*/ 167880 h 175239"/>
                <a:gd name="connsiteX35" fmla="*/ 48373 w 287546"/>
                <a:gd name="connsiteY35" fmla="*/ 175358 h 175239"/>
                <a:gd name="connsiteX36" fmla="*/ 58948 w 287546"/>
                <a:gd name="connsiteY36" fmla="*/ 168877 h 175239"/>
                <a:gd name="connsiteX37" fmla="*/ 131716 w 287546"/>
                <a:gd name="connsiteY37" fmla="*/ 54460 h 175239"/>
                <a:gd name="connsiteX38" fmla="*/ 146572 w 287546"/>
                <a:gd name="connsiteY38" fmla="*/ 167880 h 175239"/>
                <a:gd name="connsiteX39" fmla="*/ 154126 w 287546"/>
                <a:gd name="connsiteY39" fmla="*/ 175358 h 175239"/>
                <a:gd name="connsiteX40" fmla="*/ 164449 w 287546"/>
                <a:gd name="connsiteY40" fmla="*/ 168877 h 175239"/>
                <a:gd name="connsiteX41" fmla="*/ 258368 w 287546"/>
                <a:gd name="connsiteY41" fmla="*/ 21306 h 17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546" h="175239">
                  <a:moveTo>
                    <a:pt x="258368" y="21306"/>
                  </a:moveTo>
                  <a:cubicBezTo>
                    <a:pt x="261389" y="16570"/>
                    <a:pt x="264411" y="12083"/>
                    <a:pt x="280274" y="11834"/>
                  </a:cubicBezTo>
                  <a:cubicBezTo>
                    <a:pt x="283295" y="11834"/>
                    <a:pt x="287828" y="11834"/>
                    <a:pt x="287828" y="4605"/>
                  </a:cubicBezTo>
                  <a:cubicBezTo>
                    <a:pt x="287828" y="2362"/>
                    <a:pt x="285813" y="118"/>
                    <a:pt x="283295" y="118"/>
                  </a:cubicBezTo>
                  <a:cubicBezTo>
                    <a:pt x="276497" y="118"/>
                    <a:pt x="268943" y="866"/>
                    <a:pt x="261893" y="866"/>
                  </a:cubicBezTo>
                  <a:cubicBezTo>
                    <a:pt x="252325" y="866"/>
                    <a:pt x="242253" y="118"/>
                    <a:pt x="232937" y="118"/>
                  </a:cubicBezTo>
                  <a:cubicBezTo>
                    <a:pt x="230922" y="118"/>
                    <a:pt x="226138" y="118"/>
                    <a:pt x="226138" y="7347"/>
                  </a:cubicBezTo>
                  <a:cubicBezTo>
                    <a:pt x="226138" y="11834"/>
                    <a:pt x="230671" y="11834"/>
                    <a:pt x="232433" y="11834"/>
                  </a:cubicBezTo>
                  <a:cubicBezTo>
                    <a:pt x="233440" y="11834"/>
                    <a:pt x="243512" y="11834"/>
                    <a:pt x="250059" y="14576"/>
                  </a:cubicBezTo>
                  <a:lnTo>
                    <a:pt x="177291" y="128494"/>
                  </a:lnTo>
                  <a:lnTo>
                    <a:pt x="162183" y="13080"/>
                  </a:lnTo>
                  <a:cubicBezTo>
                    <a:pt x="166967" y="12083"/>
                    <a:pt x="174773" y="11834"/>
                    <a:pt x="178550" y="11834"/>
                  </a:cubicBezTo>
                  <a:cubicBezTo>
                    <a:pt x="183837" y="11834"/>
                    <a:pt x="187866" y="11834"/>
                    <a:pt x="187866" y="4605"/>
                  </a:cubicBezTo>
                  <a:cubicBezTo>
                    <a:pt x="187866" y="4356"/>
                    <a:pt x="187866" y="118"/>
                    <a:pt x="182578" y="118"/>
                  </a:cubicBezTo>
                  <a:cubicBezTo>
                    <a:pt x="174269" y="118"/>
                    <a:pt x="153874" y="866"/>
                    <a:pt x="145565" y="866"/>
                  </a:cubicBezTo>
                  <a:cubicBezTo>
                    <a:pt x="140277" y="866"/>
                    <a:pt x="134738" y="617"/>
                    <a:pt x="129450" y="617"/>
                  </a:cubicBezTo>
                  <a:cubicBezTo>
                    <a:pt x="122148" y="617"/>
                    <a:pt x="113084" y="118"/>
                    <a:pt x="112580" y="118"/>
                  </a:cubicBezTo>
                  <a:cubicBezTo>
                    <a:pt x="110818" y="118"/>
                    <a:pt x="105782" y="118"/>
                    <a:pt x="105782" y="7347"/>
                  </a:cubicBezTo>
                  <a:cubicBezTo>
                    <a:pt x="105782" y="11834"/>
                    <a:pt x="110062" y="11834"/>
                    <a:pt x="114091" y="11834"/>
                  </a:cubicBezTo>
                  <a:cubicBezTo>
                    <a:pt x="117868" y="11834"/>
                    <a:pt x="122904" y="12083"/>
                    <a:pt x="126177" y="12332"/>
                  </a:cubicBezTo>
                  <a:lnTo>
                    <a:pt x="129450" y="37260"/>
                  </a:lnTo>
                  <a:cubicBezTo>
                    <a:pt x="129450" y="38008"/>
                    <a:pt x="129450" y="38506"/>
                    <a:pt x="127436" y="41248"/>
                  </a:cubicBezTo>
                  <a:lnTo>
                    <a:pt x="71790" y="128494"/>
                  </a:lnTo>
                  <a:lnTo>
                    <a:pt x="56682" y="13080"/>
                  </a:lnTo>
                  <a:cubicBezTo>
                    <a:pt x="61466" y="12083"/>
                    <a:pt x="69272" y="11834"/>
                    <a:pt x="73049" y="11834"/>
                  </a:cubicBezTo>
                  <a:cubicBezTo>
                    <a:pt x="78840" y="11834"/>
                    <a:pt x="79092" y="11585"/>
                    <a:pt x="80351" y="10338"/>
                  </a:cubicBezTo>
                  <a:cubicBezTo>
                    <a:pt x="81862" y="9092"/>
                    <a:pt x="82365" y="4854"/>
                    <a:pt x="82365" y="4605"/>
                  </a:cubicBezTo>
                  <a:cubicBezTo>
                    <a:pt x="82365" y="4356"/>
                    <a:pt x="82365" y="118"/>
                    <a:pt x="77078" y="118"/>
                  </a:cubicBezTo>
                  <a:cubicBezTo>
                    <a:pt x="68768" y="118"/>
                    <a:pt x="48121" y="866"/>
                    <a:pt x="39812" y="866"/>
                  </a:cubicBezTo>
                  <a:cubicBezTo>
                    <a:pt x="34525" y="866"/>
                    <a:pt x="28985" y="617"/>
                    <a:pt x="23698" y="617"/>
                  </a:cubicBezTo>
                  <a:cubicBezTo>
                    <a:pt x="16899" y="617"/>
                    <a:pt x="7331" y="118"/>
                    <a:pt x="7079" y="118"/>
                  </a:cubicBezTo>
                  <a:cubicBezTo>
                    <a:pt x="5065" y="118"/>
                    <a:pt x="281" y="118"/>
                    <a:pt x="281" y="7347"/>
                  </a:cubicBezTo>
                  <a:cubicBezTo>
                    <a:pt x="281" y="11834"/>
                    <a:pt x="4310" y="11834"/>
                    <a:pt x="8590" y="11834"/>
                  </a:cubicBezTo>
                  <a:cubicBezTo>
                    <a:pt x="12367" y="11834"/>
                    <a:pt x="17403" y="12083"/>
                    <a:pt x="20676" y="12332"/>
                  </a:cubicBezTo>
                  <a:lnTo>
                    <a:pt x="41071" y="167880"/>
                  </a:lnTo>
                  <a:cubicBezTo>
                    <a:pt x="41827" y="172865"/>
                    <a:pt x="42330" y="175358"/>
                    <a:pt x="48373" y="175358"/>
                  </a:cubicBezTo>
                  <a:cubicBezTo>
                    <a:pt x="53661" y="175358"/>
                    <a:pt x="55927" y="173613"/>
                    <a:pt x="58948" y="168877"/>
                  </a:cubicBezTo>
                  <a:lnTo>
                    <a:pt x="131716" y="54460"/>
                  </a:lnTo>
                  <a:lnTo>
                    <a:pt x="146572" y="167880"/>
                  </a:lnTo>
                  <a:cubicBezTo>
                    <a:pt x="147327" y="173613"/>
                    <a:pt x="148083" y="175358"/>
                    <a:pt x="154126" y="175358"/>
                  </a:cubicBezTo>
                  <a:cubicBezTo>
                    <a:pt x="159665" y="175358"/>
                    <a:pt x="161680" y="173364"/>
                    <a:pt x="164449" y="168877"/>
                  </a:cubicBezTo>
                  <a:lnTo>
                    <a:pt x="258368" y="21306"/>
                  </a:lnTo>
                  <a:close/>
                </a:path>
              </a:pathLst>
            </a:custGeom>
            <a:solidFill>
              <a:srgbClr val="000000"/>
            </a:solidFill>
            <a:ln w="25258"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F1C2F881-146B-4403-325A-A42EED9DA303}"/>
                </a:ext>
              </a:extLst>
            </p:cNvPr>
            <p:cNvSpPr/>
            <p:nvPr>
              <p:custDataLst>
                <p:tags r:id="rId53"/>
              </p:custDataLst>
            </p:nvPr>
          </p:nvSpPr>
          <p:spPr>
            <a:xfrm>
              <a:off x="8517249" y="4889152"/>
              <a:ext cx="66221" cy="598008"/>
            </a:xfrm>
            <a:custGeom>
              <a:avLst/>
              <a:gdLst>
                <a:gd name="connsiteX0" fmla="*/ 295 w 66221"/>
                <a:gd name="connsiteY0" fmla="*/ 598113 h 598008"/>
                <a:gd name="connsiteX1" fmla="*/ 66516 w 66221"/>
                <a:gd name="connsiteY1" fmla="*/ 598113 h 598008"/>
                <a:gd name="connsiteX2" fmla="*/ 66516 w 66221"/>
                <a:gd name="connsiteY2" fmla="*/ 584403 h 598008"/>
                <a:gd name="connsiteX3" fmla="*/ 14144 w 66221"/>
                <a:gd name="connsiteY3" fmla="*/ 584403 h 598008"/>
                <a:gd name="connsiteX4" fmla="*/ 14144 w 66221"/>
                <a:gd name="connsiteY4" fmla="*/ 13814 h 598008"/>
                <a:gd name="connsiteX5" fmla="*/ 66516 w 66221"/>
                <a:gd name="connsiteY5" fmla="*/ 13814 h 598008"/>
                <a:gd name="connsiteX6" fmla="*/ 66516 w 66221"/>
                <a:gd name="connsiteY6" fmla="*/ 104 h 598008"/>
                <a:gd name="connsiteX7" fmla="*/ 295 w 66221"/>
                <a:gd name="connsiteY7" fmla="*/ 104 h 598008"/>
                <a:gd name="connsiteX8" fmla="*/ 295 w 66221"/>
                <a:gd name="connsiteY8" fmla="*/ 598113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295" y="598113"/>
                  </a:moveTo>
                  <a:lnTo>
                    <a:pt x="66516" y="598113"/>
                  </a:lnTo>
                  <a:lnTo>
                    <a:pt x="66516" y="584403"/>
                  </a:lnTo>
                  <a:lnTo>
                    <a:pt x="14144" y="584403"/>
                  </a:lnTo>
                  <a:lnTo>
                    <a:pt x="14144" y="13814"/>
                  </a:lnTo>
                  <a:lnTo>
                    <a:pt x="66516" y="13814"/>
                  </a:lnTo>
                  <a:lnTo>
                    <a:pt x="66516" y="104"/>
                  </a:lnTo>
                  <a:lnTo>
                    <a:pt x="295" y="104"/>
                  </a:lnTo>
                  <a:lnTo>
                    <a:pt x="295" y="598113"/>
                  </a:lnTo>
                  <a:close/>
                </a:path>
              </a:pathLst>
            </a:custGeom>
            <a:solidFill>
              <a:srgbClr val="000000"/>
            </a:solidFill>
            <a:ln w="25258"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210AA66E-E140-46DE-7F2D-694A0782055C}"/>
                </a:ext>
              </a:extLst>
            </p:cNvPr>
            <p:cNvSpPr/>
            <p:nvPr>
              <p:custDataLst>
                <p:tags r:id="rId54"/>
              </p:custDataLst>
            </p:nvPr>
          </p:nvSpPr>
          <p:spPr>
            <a:xfrm>
              <a:off x="8776875" y="4985873"/>
              <a:ext cx="139492" cy="114666"/>
            </a:xfrm>
            <a:custGeom>
              <a:avLst/>
              <a:gdLst>
                <a:gd name="connsiteX0" fmla="*/ 118650 w 139492"/>
                <a:gd name="connsiteY0" fmla="*/ 33764 h 114666"/>
                <a:gd name="connsiteX1" fmla="*/ 122678 w 139492"/>
                <a:gd name="connsiteY1" fmla="*/ 15318 h 114666"/>
                <a:gd name="connsiteX2" fmla="*/ 110844 w 139492"/>
                <a:gd name="connsiteY2" fmla="*/ 4350 h 114666"/>
                <a:gd name="connsiteX3" fmla="*/ 98003 w 139492"/>
                <a:gd name="connsiteY3" fmla="*/ 10581 h 114666"/>
                <a:gd name="connsiteX4" fmla="*/ 71313 w 139492"/>
                <a:gd name="connsiteY4" fmla="*/ 112 h 114666"/>
                <a:gd name="connsiteX5" fmla="*/ 307 w 139492"/>
                <a:gd name="connsiteY5" fmla="*/ 73648 h 114666"/>
                <a:gd name="connsiteX6" fmla="*/ 44371 w 139492"/>
                <a:gd name="connsiteY6" fmla="*/ 114778 h 114666"/>
                <a:gd name="connsiteX7" fmla="*/ 79370 w 139492"/>
                <a:gd name="connsiteY7" fmla="*/ 101317 h 114666"/>
                <a:gd name="connsiteX8" fmla="*/ 108326 w 139492"/>
                <a:gd name="connsiteY8" fmla="*/ 114778 h 114666"/>
                <a:gd name="connsiteX9" fmla="*/ 130232 w 139492"/>
                <a:gd name="connsiteY9" fmla="*/ 100569 h 114666"/>
                <a:gd name="connsiteX10" fmla="*/ 139800 w 139492"/>
                <a:gd name="connsiteY10" fmla="*/ 75891 h 114666"/>
                <a:gd name="connsiteX11" fmla="*/ 133757 w 139492"/>
                <a:gd name="connsiteY11" fmla="*/ 72401 h 114666"/>
                <a:gd name="connsiteX12" fmla="*/ 128721 w 139492"/>
                <a:gd name="connsiteY12" fmla="*/ 73648 h 114666"/>
                <a:gd name="connsiteX13" fmla="*/ 126707 w 139492"/>
                <a:gd name="connsiteY13" fmla="*/ 80877 h 114666"/>
                <a:gd name="connsiteX14" fmla="*/ 109585 w 139492"/>
                <a:gd name="connsiteY14" fmla="*/ 105804 h 114666"/>
                <a:gd name="connsiteX15" fmla="*/ 103794 w 139492"/>
                <a:gd name="connsiteY15" fmla="*/ 96581 h 114666"/>
                <a:gd name="connsiteX16" fmla="*/ 107319 w 139492"/>
                <a:gd name="connsiteY16" fmla="*/ 78384 h 114666"/>
                <a:gd name="connsiteX17" fmla="*/ 112858 w 139492"/>
                <a:gd name="connsiteY17" fmla="*/ 55949 h 114666"/>
                <a:gd name="connsiteX18" fmla="*/ 118650 w 139492"/>
                <a:gd name="connsiteY18" fmla="*/ 33764 h 114666"/>
                <a:gd name="connsiteX19" fmla="*/ 76852 w 139492"/>
                <a:gd name="connsiteY19" fmla="*/ 89601 h 114666"/>
                <a:gd name="connsiteX20" fmla="*/ 45630 w 139492"/>
                <a:gd name="connsiteY20" fmla="*/ 105804 h 114666"/>
                <a:gd name="connsiteX21" fmla="*/ 28760 w 139492"/>
                <a:gd name="connsiteY21" fmla="*/ 86859 h 114666"/>
                <a:gd name="connsiteX22" fmla="*/ 41349 w 139492"/>
                <a:gd name="connsiteY22" fmla="*/ 33515 h 114666"/>
                <a:gd name="connsiteX23" fmla="*/ 71816 w 139492"/>
                <a:gd name="connsiteY23" fmla="*/ 9086 h 114666"/>
                <a:gd name="connsiteX24" fmla="*/ 92715 w 139492"/>
                <a:gd name="connsiteY24" fmla="*/ 23544 h 114666"/>
                <a:gd name="connsiteX25" fmla="*/ 92211 w 139492"/>
                <a:gd name="connsiteY25" fmla="*/ 27034 h 114666"/>
                <a:gd name="connsiteX26" fmla="*/ 76852 w 139492"/>
                <a:gd name="connsiteY26" fmla="*/ 89601 h 11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92" h="114666">
                  <a:moveTo>
                    <a:pt x="118650" y="33764"/>
                  </a:moveTo>
                  <a:cubicBezTo>
                    <a:pt x="120160" y="27532"/>
                    <a:pt x="122678" y="17561"/>
                    <a:pt x="122678" y="15318"/>
                  </a:cubicBezTo>
                  <a:cubicBezTo>
                    <a:pt x="122678" y="7341"/>
                    <a:pt x="116132" y="4350"/>
                    <a:pt x="110844" y="4350"/>
                  </a:cubicBezTo>
                  <a:cubicBezTo>
                    <a:pt x="106060" y="4350"/>
                    <a:pt x="101024" y="6842"/>
                    <a:pt x="98003" y="10581"/>
                  </a:cubicBezTo>
                  <a:cubicBezTo>
                    <a:pt x="94226" y="6593"/>
                    <a:pt x="85917" y="112"/>
                    <a:pt x="71313" y="112"/>
                  </a:cubicBezTo>
                  <a:cubicBezTo>
                    <a:pt x="27501" y="112"/>
                    <a:pt x="307" y="39497"/>
                    <a:pt x="307" y="73648"/>
                  </a:cubicBezTo>
                  <a:cubicBezTo>
                    <a:pt x="307" y="104309"/>
                    <a:pt x="23472" y="114778"/>
                    <a:pt x="44371" y="114778"/>
                  </a:cubicBezTo>
                  <a:cubicBezTo>
                    <a:pt x="62248" y="114778"/>
                    <a:pt x="75341" y="105056"/>
                    <a:pt x="79370" y="101317"/>
                  </a:cubicBezTo>
                  <a:cubicBezTo>
                    <a:pt x="88938" y="114778"/>
                    <a:pt x="105556" y="114778"/>
                    <a:pt x="108326" y="114778"/>
                  </a:cubicBezTo>
                  <a:cubicBezTo>
                    <a:pt x="117642" y="114778"/>
                    <a:pt x="124944" y="109543"/>
                    <a:pt x="130232" y="100569"/>
                  </a:cubicBezTo>
                  <a:cubicBezTo>
                    <a:pt x="136527" y="90598"/>
                    <a:pt x="139800" y="77138"/>
                    <a:pt x="139800" y="75891"/>
                  </a:cubicBezTo>
                  <a:cubicBezTo>
                    <a:pt x="139800" y="72401"/>
                    <a:pt x="136023" y="72401"/>
                    <a:pt x="133757" y="72401"/>
                  </a:cubicBezTo>
                  <a:cubicBezTo>
                    <a:pt x="130987" y="72401"/>
                    <a:pt x="129980" y="72401"/>
                    <a:pt x="128721" y="73648"/>
                  </a:cubicBezTo>
                  <a:cubicBezTo>
                    <a:pt x="128218" y="74146"/>
                    <a:pt x="128218" y="74645"/>
                    <a:pt x="126707" y="80877"/>
                  </a:cubicBezTo>
                  <a:cubicBezTo>
                    <a:pt x="121671" y="100819"/>
                    <a:pt x="115880" y="105804"/>
                    <a:pt x="109585" y="105804"/>
                  </a:cubicBezTo>
                  <a:cubicBezTo>
                    <a:pt x="106815" y="105804"/>
                    <a:pt x="103794" y="104807"/>
                    <a:pt x="103794" y="96581"/>
                  </a:cubicBezTo>
                  <a:cubicBezTo>
                    <a:pt x="103794" y="92343"/>
                    <a:pt x="104801" y="88355"/>
                    <a:pt x="107319" y="78384"/>
                  </a:cubicBezTo>
                  <a:cubicBezTo>
                    <a:pt x="109082" y="71404"/>
                    <a:pt x="111599" y="61433"/>
                    <a:pt x="112858" y="55949"/>
                  </a:cubicBezTo>
                  <a:lnTo>
                    <a:pt x="118650" y="33764"/>
                  </a:lnTo>
                  <a:close/>
                  <a:moveTo>
                    <a:pt x="76852" y="89601"/>
                  </a:moveTo>
                  <a:cubicBezTo>
                    <a:pt x="69550" y="98077"/>
                    <a:pt x="57716" y="105804"/>
                    <a:pt x="45630" y="105804"/>
                  </a:cubicBezTo>
                  <a:cubicBezTo>
                    <a:pt x="30019" y="105804"/>
                    <a:pt x="28760" y="92343"/>
                    <a:pt x="28760" y="86859"/>
                  </a:cubicBezTo>
                  <a:cubicBezTo>
                    <a:pt x="28760" y="73897"/>
                    <a:pt x="37321" y="43236"/>
                    <a:pt x="41349" y="33515"/>
                  </a:cubicBezTo>
                  <a:cubicBezTo>
                    <a:pt x="49155" y="15318"/>
                    <a:pt x="61493" y="9086"/>
                    <a:pt x="71816" y="9086"/>
                  </a:cubicBezTo>
                  <a:cubicBezTo>
                    <a:pt x="86672" y="9086"/>
                    <a:pt x="92715" y="20802"/>
                    <a:pt x="92715" y="23544"/>
                  </a:cubicBezTo>
                  <a:lnTo>
                    <a:pt x="92211" y="27034"/>
                  </a:lnTo>
                  <a:lnTo>
                    <a:pt x="76852" y="89601"/>
                  </a:lnTo>
                  <a:close/>
                </a:path>
              </a:pathLst>
            </a:custGeom>
            <a:solidFill>
              <a:srgbClr val="000000"/>
            </a:solidFill>
            <a:ln w="2525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3AB13CC5-2F67-7BE1-6AAB-1DFB4B5DE25F}"/>
                </a:ext>
              </a:extLst>
            </p:cNvPr>
            <p:cNvSpPr/>
            <p:nvPr>
              <p:custDataLst>
                <p:tags r:id="rId55"/>
              </p:custDataLst>
            </p:nvPr>
          </p:nvSpPr>
          <p:spPr>
            <a:xfrm>
              <a:off x="8709311" y="5285002"/>
              <a:ext cx="151327" cy="161031"/>
            </a:xfrm>
            <a:custGeom>
              <a:avLst/>
              <a:gdLst>
                <a:gd name="connsiteX0" fmla="*/ 17175 w 151327"/>
                <a:gd name="connsiteY0" fmla="*/ 144952 h 161031"/>
                <a:gd name="connsiteX1" fmla="*/ 15665 w 151327"/>
                <a:gd name="connsiteY1" fmla="*/ 148941 h 161031"/>
                <a:gd name="connsiteX2" fmla="*/ 9118 w 151327"/>
                <a:gd name="connsiteY2" fmla="*/ 149439 h 161031"/>
                <a:gd name="connsiteX3" fmla="*/ 305 w 151327"/>
                <a:gd name="connsiteY3" fmla="*/ 156419 h 161031"/>
                <a:gd name="connsiteX4" fmla="*/ 5089 w 151327"/>
                <a:gd name="connsiteY4" fmla="*/ 161155 h 161031"/>
                <a:gd name="connsiteX5" fmla="*/ 28254 w 151327"/>
                <a:gd name="connsiteY5" fmla="*/ 160407 h 161031"/>
                <a:gd name="connsiteX6" fmla="*/ 55196 w 151327"/>
                <a:gd name="connsiteY6" fmla="*/ 161155 h 161031"/>
                <a:gd name="connsiteX7" fmla="*/ 61743 w 151327"/>
                <a:gd name="connsiteY7" fmla="*/ 153926 h 161031"/>
                <a:gd name="connsiteX8" fmla="*/ 55196 w 151327"/>
                <a:gd name="connsiteY8" fmla="*/ 149439 h 161031"/>
                <a:gd name="connsiteX9" fmla="*/ 44369 w 151327"/>
                <a:gd name="connsiteY9" fmla="*/ 149190 h 161031"/>
                <a:gd name="connsiteX10" fmla="*/ 55196 w 151327"/>
                <a:gd name="connsiteY10" fmla="*/ 105816 h 161031"/>
                <a:gd name="connsiteX11" fmla="*/ 80627 w 151327"/>
                <a:gd name="connsiteY11" fmla="*/ 114790 h 161031"/>
                <a:gd name="connsiteX12" fmla="*/ 151632 w 151327"/>
                <a:gd name="connsiteY12" fmla="*/ 41254 h 161031"/>
                <a:gd name="connsiteX13" fmla="*/ 107569 w 151327"/>
                <a:gd name="connsiteY13" fmla="*/ 124 h 161031"/>
                <a:gd name="connsiteX14" fmla="*/ 72570 w 151327"/>
                <a:gd name="connsiteY14" fmla="*/ 13585 h 161031"/>
                <a:gd name="connsiteX15" fmla="*/ 43614 w 151327"/>
                <a:gd name="connsiteY15" fmla="*/ 124 h 161031"/>
                <a:gd name="connsiteX16" fmla="*/ 21708 w 151327"/>
                <a:gd name="connsiteY16" fmla="*/ 14333 h 161031"/>
                <a:gd name="connsiteX17" fmla="*/ 12140 w 151327"/>
                <a:gd name="connsiteY17" fmla="*/ 39011 h 161031"/>
                <a:gd name="connsiteX18" fmla="*/ 18183 w 151327"/>
                <a:gd name="connsiteY18" fmla="*/ 42501 h 161031"/>
                <a:gd name="connsiteX19" fmla="*/ 23218 w 151327"/>
                <a:gd name="connsiteY19" fmla="*/ 41254 h 161031"/>
                <a:gd name="connsiteX20" fmla="*/ 25233 w 151327"/>
                <a:gd name="connsiteY20" fmla="*/ 34025 h 161031"/>
                <a:gd name="connsiteX21" fmla="*/ 42355 w 151327"/>
                <a:gd name="connsiteY21" fmla="*/ 9098 h 161031"/>
                <a:gd name="connsiteX22" fmla="*/ 48146 w 151327"/>
                <a:gd name="connsiteY22" fmla="*/ 18321 h 161031"/>
                <a:gd name="connsiteX23" fmla="*/ 46635 w 151327"/>
                <a:gd name="connsiteY23" fmla="*/ 29040 h 161031"/>
                <a:gd name="connsiteX24" fmla="*/ 17175 w 151327"/>
                <a:gd name="connsiteY24" fmla="*/ 144952 h 161031"/>
                <a:gd name="connsiteX25" fmla="*/ 75088 w 151327"/>
                <a:gd name="connsiteY25" fmla="*/ 25301 h 161031"/>
                <a:gd name="connsiteX26" fmla="*/ 106310 w 151327"/>
                <a:gd name="connsiteY26" fmla="*/ 9098 h 161031"/>
                <a:gd name="connsiteX27" fmla="*/ 123180 w 151327"/>
                <a:gd name="connsiteY27" fmla="*/ 28043 h 161031"/>
                <a:gd name="connsiteX28" fmla="*/ 110590 w 151327"/>
                <a:gd name="connsiteY28" fmla="*/ 81387 h 161031"/>
                <a:gd name="connsiteX29" fmla="*/ 80123 w 151327"/>
                <a:gd name="connsiteY29" fmla="*/ 105816 h 161031"/>
                <a:gd name="connsiteX30" fmla="*/ 59225 w 151327"/>
                <a:gd name="connsiteY30" fmla="*/ 91358 h 161031"/>
                <a:gd name="connsiteX31" fmla="*/ 59728 w 151327"/>
                <a:gd name="connsiteY31" fmla="*/ 87868 h 161031"/>
                <a:gd name="connsiteX32" fmla="*/ 75088 w 151327"/>
                <a:gd name="connsiteY32" fmla="*/ 25301 h 1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327" h="161031">
                  <a:moveTo>
                    <a:pt x="17175" y="144952"/>
                  </a:moveTo>
                  <a:cubicBezTo>
                    <a:pt x="16168" y="148442"/>
                    <a:pt x="15916" y="148691"/>
                    <a:pt x="15665" y="148941"/>
                  </a:cubicBezTo>
                  <a:cubicBezTo>
                    <a:pt x="14154" y="149439"/>
                    <a:pt x="11384" y="149439"/>
                    <a:pt x="9118" y="149439"/>
                  </a:cubicBezTo>
                  <a:cubicBezTo>
                    <a:pt x="4838" y="149439"/>
                    <a:pt x="305" y="149439"/>
                    <a:pt x="305" y="156419"/>
                  </a:cubicBezTo>
                  <a:cubicBezTo>
                    <a:pt x="305" y="159161"/>
                    <a:pt x="2320" y="161155"/>
                    <a:pt x="5089" y="161155"/>
                  </a:cubicBezTo>
                  <a:cubicBezTo>
                    <a:pt x="12391" y="161155"/>
                    <a:pt x="20700" y="160407"/>
                    <a:pt x="28254" y="160407"/>
                  </a:cubicBezTo>
                  <a:cubicBezTo>
                    <a:pt x="37067" y="160407"/>
                    <a:pt x="46635" y="161155"/>
                    <a:pt x="55196" y="161155"/>
                  </a:cubicBezTo>
                  <a:cubicBezTo>
                    <a:pt x="56959" y="161155"/>
                    <a:pt x="61743" y="161155"/>
                    <a:pt x="61743" y="153926"/>
                  </a:cubicBezTo>
                  <a:cubicBezTo>
                    <a:pt x="61743" y="149688"/>
                    <a:pt x="57714" y="149439"/>
                    <a:pt x="55196" y="149439"/>
                  </a:cubicBezTo>
                  <a:cubicBezTo>
                    <a:pt x="51671" y="149439"/>
                    <a:pt x="47642" y="149439"/>
                    <a:pt x="44369" y="149190"/>
                  </a:cubicBezTo>
                  <a:lnTo>
                    <a:pt x="55196" y="105816"/>
                  </a:lnTo>
                  <a:cubicBezTo>
                    <a:pt x="58973" y="109306"/>
                    <a:pt x="67282" y="114790"/>
                    <a:pt x="80627" y="114790"/>
                  </a:cubicBezTo>
                  <a:cubicBezTo>
                    <a:pt x="124439" y="114790"/>
                    <a:pt x="151632" y="75405"/>
                    <a:pt x="151632" y="41254"/>
                  </a:cubicBezTo>
                  <a:cubicBezTo>
                    <a:pt x="151632" y="10593"/>
                    <a:pt x="128467" y="124"/>
                    <a:pt x="107569" y="124"/>
                  </a:cubicBezTo>
                  <a:cubicBezTo>
                    <a:pt x="89692" y="124"/>
                    <a:pt x="76598" y="9846"/>
                    <a:pt x="72570" y="13585"/>
                  </a:cubicBezTo>
                  <a:cubicBezTo>
                    <a:pt x="63002" y="124"/>
                    <a:pt x="46383" y="124"/>
                    <a:pt x="43614" y="124"/>
                  </a:cubicBezTo>
                  <a:cubicBezTo>
                    <a:pt x="34297" y="124"/>
                    <a:pt x="26995" y="5359"/>
                    <a:pt x="21708" y="14333"/>
                  </a:cubicBezTo>
                  <a:cubicBezTo>
                    <a:pt x="15413" y="24304"/>
                    <a:pt x="12140" y="37764"/>
                    <a:pt x="12140" y="39011"/>
                  </a:cubicBezTo>
                  <a:cubicBezTo>
                    <a:pt x="12140" y="42501"/>
                    <a:pt x="15916" y="42501"/>
                    <a:pt x="18183" y="42501"/>
                  </a:cubicBezTo>
                  <a:cubicBezTo>
                    <a:pt x="20952" y="42501"/>
                    <a:pt x="21959" y="42501"/>
                    <a:pt x="23218" y="41254"/>
                  </a:cubicBezTo>
                  <a:cubicBezTo>
                    <a:pt x="23722" y="40756"/>
                    <a:pt x="23722" y="40257"/>
                    <a:pt x="25233" y="34025"/>
                  </a:cubicBezTo>
                  <a:cubicBezTo>
                    <a:pt x="30269" y="14083"/>
                    <a:pt x="36060" y="9098"/>
                    <a:pt x="42355" y="9098"/>
                  </a:cubicBezTo>
                  <a:cubicBezTo>
                    <a:pt x="45124" y="9098"/>
                    <a:pt x="48146" y="10095"/>
                    <a:pt x="48146" y="18321"/>
                  </a:cubicBezTo>
                  <a:cubicBezTo>
                    <a:pt x="48146" y="22060"/>
                    <a:pt x="47642" y="25550"/>
                    <a:pt x="46635" y="29040"/>
                  </a:cubicBezTo>
                  <a:lnTo>
                    <a:pt x="17175" y="144952"/>
                  </a:lnTo>
                  <a:close/>
                  <a:moveTo>
                    <a:pt x="75088" y="25301"/>
                  </a:moveTo>
                  <a:cubicBezTo>
                    <a:pt x="82390" y="16825"/>
                    <a:pt x="94224" y="9098"/>
                    <a:pt x="106310" y="9098"/>
                  </a:cubicBezTo>
                  <a:cubicBezTo>
                    <a:pt x="121921" y="9098"/>
                    <a:pt x="123180" y="22559"/>
                    <a:pt x="123180" y="28043"/>
                  </a:cubicBezTo>
                  <a:cubicBezTo>
                    <a:pt x="123180" y="41005"/>
                    <a:pt x="114619" y="71666"/>
                    <a:pt x="110590" y="81387"/>
                  </a:cubicBezTo>
                  <a:cubicBezTo>
                    <a:pt x="102785" y="99584"/>
                    <a:pt x="90447" y="105816"/>
                    <a:pt x="80123" y="105816"/>
                  </a:cubicBezTo>
                  <a:cubicBezTo>
                    <a:pt x="65268" y="105816"/>
                    <a:pt x="59225" y="94100"/>
                    <a:pt x="59225" y="91358"/>
                  </a:cubicBezTo>
                  <a:lnTo>
                    <a:pt x="59728" y="87868"/>
                  </a:lnTo>
                  <a:lnTo>
                    <a:pt x="75088" y="25301"/>
                  </a:lnTo>
                  <a:close/>
                </a:path>
              </a:pathLst>
            </a:custGeom>
            <a:solidFill>
              <a:srgbClr val="000000"/>
            </a:solidFill>
            <a:ln w="2525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915B8D03-C6B0-A8BB-F2EB-72379B12BC21}"/>
                </a:ext>
              </a:extLst>
            </p:cNvPr>
            <p:cNvSpPr/>
            <p:nvPr>
              <p:custDataLst>
                <p:tags r:id="rId56"/>
              </p:custDataLst>
            </p:nvPr>
          </p:nvSpPr>
          <p:spPr>
            <a:xfrm>
              <a:off x="8883607" y="5319202"/>
              <a:ext cx="64156" cy="115862"/>
            </a:xfrm>
            <a:custGeom>
              <a:avLst/>
              <a:gdLst>
                <a:gd name="connsiteX0" fmla="*/ 40145 w 64156"/>
                <a:gd name="connsiteY0" fmla="*/ 5011 h 115862"/>
                <a:gd name="connsiteX1" fmla="*/ 34857 w 64156"/>
                <a:gd name="connsiteY1" fmla="*/ 125 h 115862"/>
                <a:gd name="connsiteX2" fmla="*/ 311 w 64156"/>
                <a:gd name="connsiteY2" fmla="*/ 11293 h 115862"/>
                <a:gd name="connsiteX3" fmla="*/ 311 w 64156"/>
                <a:gd name="connsiteY3" fmla="*/ 17575 h 115862"/>
                <a:gd name="connsiteX4" fmla="*/ 25868 w 64156"/>
                <a:gd name="connsiteY4" fmla="*/ 12689 h 115862"/>
                <a:gd name="connsiteX5" fmla="*/ 25868 w 64156"/>
                <a:gd name="connsiteY5" fmla="*/ 101680 h 115862"/>
                <a:gd name="connsiteX6" fmla="*/ 8243 w 64156"/>
                <a:gd name="connsiteY6" fmla="*/ 109706 h 115862"/>
                <a:gd name="connsiteX7" fmla="*/ 1545 w 64156"/>
                <a:gd name="connsiteY7" fmla="*/ 109706 h 115862"/>
                <a:gd name="connsiteX8" fmla="*/ 1545 w 64156"/>
                <a:gd name="connsiteY8" fmla="*/ 115988 h 115862"/>
                <a:gd name="connsiteX9" fmla="*/ 32918 w 64156"/>
                <a:gd name="connsiteY9" fmla="*/ 115290 h 115862"/>
                <a:gd name="connsiteX10" fmla="*/ 64468 w 64156"/>
                <a:gd name="connsiteY10" fmla="*/ 115988 h 115862"/>
                <a:gd name="connsiteX11" fmla="*/ 64468 w 64156"/>
                <a:gd name="connsiteY11" fmla="*/ 109706 h 115862"/>
                <a:gd name="connsiteX12" fmla="*/ 57770 w 64156"/>
                <a:gd name="connsiteY12" fmla="*/ 109706 h 115862"/>
                <a:gd name="connsiteX13" fmla="*/ 40145 w 64156"/>
                <a:gd name="connsiteY13" fmla="*/ 101680 h 115862"/>
                <a:gd name="connsiteX14" fmla="*/ 40145 w 64156"/>
                <a:gd name="connsiteY14" fmla="*/ 5011 h 1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56" h="115862">
                  <a:moveTo>
                    <a:pt x="40145" y="5011"/>
                  </a:moveTo>
                  <a:cubicBezTo>
                    <a:pt x="40145" y="300"/>
                    <a:pt x="39792" y="125"/>
                    <a:pt x="34857" y="125"/>
                  </a:cubicBezTo>
                  <a:cubicBezTo>
                    <a:pt x="23577" y="11118"/>
                    <a:pt x="7538" y="11293"/>
                    <a:pt x="311" y="11293"/>
                  </a:cubicBezTo>
                  <a:lnTo>
                    <a:pt x="311" y="17575"/>
                  </a:lnTo>
                  <a:cubicBezTo>
                    <a:pt x="4541" y="17575"/>
                    <a:pt x="16174" y="17575"/>
                    <a:pt x="25868" y="12689"/>
                  </a:cubicBezTo>
                  <a:lnTo>
                    <a:pt x="25868" y="101680"/>
                  </a:lnTo>
                  <a:cubicBezTo>
                    <a:pt x="25868" y="107438"/>
                    <a:pt x="25868" y="109706"/>
                    <a:pt x="8243" y="109706"/>
                  </a:cubicBezTo>
                  <a:lnTo>
                    <a:pt x="1545" y="109706"/>
                  </a:lnTo>
                  <a:lnTo>
                    <a:pt x="1545" y="115988"/>
                  </a:lnTo>
                  <a:cubicBezTo>
                    <a:pt x="4718" y="115814"/>
                    <a:pt x="26397" y="115290"/>
                    <a:pt x="32918" y="115290"/>
                  </a:cubicBezTo>
                  <a:cubicBezTo>
                    <a:pt x="38382" y="115290"/>
                    <a:pt x="60590" y="115814"/>
                    <a:pt x="64468" y="115988"/>
                  </a:cubicBezTo>
                  <a:lnTo>
                    <a:pt x="64468" y="109706"/>
                  </a:lnTo>
                  <a:lnTo>
                    <a:pt x="57770" y="109706"/>
                  </a:lnTo>
                  <a:cubicBezTo>
                    <a:pt x="40145" y="109706"/>
                    <a:pt x="40145" y="107438"/>
                    <a:pt x="40145" y="101680"/>
                  </a:cubicBezTo>
                  <a:lnTo>
                    <a:pt x="40145" y="5011"/>
                  </a:lnTo>
                  <a:close/>
                </a:path>
              </a:pathLst>
            </a:custGeom>
            <a:solidFill>
              <a:srgbClr val="000000"/>
            </a:solidFill>
            <a:ln w="25258"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350EDCCA-CFB0-2E45-473C-14C60967DBF4}"/>
                </a:ext>
              </a:extLst>
            </p:cNvPr>
            <p:cNvSpPr/>
            <p:nvPr>
              <p:custDataLst>
                <p:tags r:id="rId57"/>
              </p:custDataLst>
            </p:nvPr>
          </p:nvSpPr>
          <p:spPr>
            <a:xfrm>
              <a:off x="9106774" y="4889152"/>
              <a:ext cx="66221" cy="598008"/>
            </a:xfrm>
            <a:custGeom>
              <a:avLst/>
              <a:gdLst>
                <a:gd name="connsiteX0" fmla="*/ 52693 w 66221"/>
                <a:gd name="connsiteY0" fmla="*/ 584403 h 598008"/>
                <a:gd name="connsiteX1" fmla="*/ 321 w 66221"/>
                <a:gd name="connsiteY1" fmla="*/ 584403 h 598008"/>
                <a:gd name="connsiteX2" fmla="*/ 321 w 66221"/>
                <a:gd name="connsiteY2" fmla="*/ 598113 h 598008"/>
                <a:gd name="connsiteX3" fmla="*/ 66542 w 66221"/>
                <a:gd name="connsiteY3" fmla="*/ 598113 h 598008"/>
                <a:gd name="connsiteX4" fmla="*/ 66542 w 66221"/>
                <a:gd name="connsiteY4" fmla="*/ 104 h 598008"/>
                <a:gd name="connsiteX5" fmla="*/ 321 w 66221"/>
                <a:gd name="connsiteY5" fmla="*/ 104 h 598008"/>
                <a:gd name="connsiteX6" fmla="*/ 321 w 66221"/>
                <a:gd name="connsiteY6" fmla="*/ 13814 h 598008"/>
                <a:gd name="connsiteX7" fmla="*/ 52693 w 66221"/>
                <a:gd name="connsiteY7" fmla="*/ 13814 h 598008"/>
                <a:gd name="connsiteX8" fmla="*/ 52693 w 66221"/>
                <a:gd name="connsiteY8" fmla="*/ 584403 h 59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21" h="598008">
                  <a:moveTo>
                    <a:pt x="52693" y="584403"/>
                  </a:moveTo>
                  <a:lnTo>
                    <a:pt x="321" y="584403"/>
                  </a:lnTo>
                  <a:lnTo>
                    <a:pt x="321" y="598113"/>
                  </a:lnTo>
                  <a:lnTo>
                    <a:pt x="66542" y="598113"/>
                  </a:lnTo>
                  <a:lnTo>
                    <a:pt x="66542" y="104"/>
                  </a:lnTo>
                  <a:lnTo>
                    <a:pt x="321" y="104"/>
                  </a:lnTo>
                  <a:lnTo>
                    <a:pt x="321" y="13814"/>
                  </a:lnTo>
                  <a:lnTo>
                    <a:pt x="52693" y="13814"/>
                  </a:lnTo>
                  <a:lnTo>
                    <a:pt x="52693" y="584403"/>
                  </a:lnTo>
                  <a:close/>
                </a:path>
              </a:pathLst>
            </a:custGeom>
            <a:solidFill>
              <a:srgbClr val="000000"/>
            </a:solidFill>
            <a:ln w="25258"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56C40A77-986F-F8B8-856B-D04E1D206803}"/>
                </a:ext>
              </a:extLst>
            </p:cNvPr>
            <p:cNvSpPr/>
            <p:nvPr>
              <p:custDataLst>
                <p:tags r:id="rId58"/>
              </p:custDataLst>
            </p:nvPr>
          </p:nvSpPr>
          <p:spPr>
            <a:xfrm>
              <a:off x="9244700" y="4814369"/>
              <a:ext cx="131183" cy="747573"/>
            </a:xfrm>
            <a:custGeom>
              <a:avLst/>
              <a:gdLst>
                <a:gd name="connsiteX0" fmla="*/ 131510 w 131183"/>
                <a:gd name="connsiteY0" fmla="*/ 374012 h 747573"/>
                <a:gd name="connsiteX1" fmla="*/ 79389 w 131183"/>
                <a:gd name="connsiteY1" fmla="*/ 100309 h 747573"/>
                <a:gd name="connsiteX2" fmla="*/ 12664 w 131183"/>
                <a:gd name="connsiteY2" fmla="*/ 2344 h 747573"/>
                <a:gd name="connsiteX3" fmla="*/ 5865 w 131183"/>
                <a:gd name="connsiteY3" fmla="*/ 101 h 747573"/>
                <a:gd name="connsiteX4" fmla="*/ 326 w 131183"/>
                <a:gd name="connsiteY4" fmla="*/ 2594 h 747573"/>
                <a:gd name="connsiteX5" fmla="*/ 1837 w 131183"/>
                <a:gd name="connsiteY5" fmla="*/ 5585 h 747573"/>
                <a:gd name="connsiteX6" fmla="*/ 61008 w 131183"/>
                <a:gd name="connsiteY6" fmla="*/ 101057 h 747573"/>
                <a:gd name="connsiteX7" fmla="*/ 107086 w 131183"/>
                <a:gd name="connsiteY7" fmla="*/ 373763 h 747573"/>
                <a:gd name="connsiteX8" fmla="*/ 57483 w 131183"/>
                <a:gd name="connsiteY8" fmla="*/ 654944 h 747573"/>
                <a:gd name="connsiteX9" fmla="*/ 1333 w 131183"/>
                <a:gd name="connsiteY9" fmla="*/ 742938 h 747573"/>
                <a:gd name="connsiteX10" fmla="*/ 326 w 131183"/>
                <a:gd name="connsiteY10" fmla="*/ 745182 h 747573"/>
                <a:gd name="connsiteX11" fmla="*/ 5865 w 131183"/>
                <a:gd name="connsiteY11" fmla="*/ 747674 h 747573"/>
                <a:gd name="connsiteX12" fmla="*/ 10649 w 131183"/>
                <a:gd name="connsiteY12" fmla="*/ 747176 h 747573"/>
                <a:gd name="connsiteX13" fmla="*/ 46152 w 131183"/>
                <a:gd name="connsiteY13" fmla="*/ 704550 h 747573"/>
                <a:gd name="connsiteX14" fmla="*/ 123452 w 131183"/>
                <a:gd name="connsiteY14" fmla="*/ 495658 h 747573"/>
                <a:gd name="connsiteX15" fmla="*/ 131510 w 131183"/>
                <a:gd name="connsiteY15" fmla="*/ 374012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183" h="747573">
                  <a:moveTo>
                    <a:pt x="131510" y="374012"/>
                  </a:moveTo>
                  <a:cubicBezTo>
                    <a:pt x="131510" y="280784"/>
                    <a:pt x="119675" y="185561"/>
                    <a:pt x="79389" y="100309"/>
                  </a:cubicBezTo>
                  <a:cubicBezTo>
                    <a:pt x="61511" y="62420"/>
                    <a:pt x="37591" y="28269"/>
                    <a:pt x="12664" y="2344"/>
                  </a:cubicBezTo>
                  <a:cubicBezTo>
                    <a:pt x="10398" y="350"/>
                    <a:pt x="10146" y="101"/>
                    <a:pt x="5865" y="101"/>
                  </a:cubicBezTo>
                  <a:cubicBezTo>
                    <a:pt x="2340" y="101"/>
                    <a:pt x="326" y="101"/>
                    <a:pt x="326" y="2594"/>
                  </a:cubicBezTo>
                  <a:cubicBezTo>
                    <a:pt x="326" y="3591"/>
                    <a:pt x="1333" y="4837"/>
                    <a:pt x="1837" y="5585"/>
                  </a:cubicBezTo>
                  <a:cubicBezTo>
                    <a:pt x="26009" y="34501"/>
                    <a:pt x="46152" y="66408"/>
                    <a:pt x="61008" y="101057"/>
                  </a:cubicBezTo>
                  <a:cubicBezTo>
                    <a:pt x="93993" y="177335"/>
                    <a:pt x="107086" y="266575"/>
                    <a:pt x="107086" y="373763"/>
                  </a:cubicBezTo>
                  <a:cubicBezTo>
                    <a:pt x="107086" y="479954"/>
                    <a:pt x="94748" y="573182"/>
                    <a:pt x="57483" y="654944"/>
                  </a:cubicBezTo>
                  <a:cubicBezTo>
                    <a:pt x="42879" y="686602"/>
                    <a:pt x="23743" y="716017"/>
                    <a:pt x="1333" y="742938"/>
                  </a:cubicBezTo>
                  <a:cubicBezTo>
                    <a:pt x="1081" y="743437"/>
                    <a:pt x="326" y="744434"/>
                    <a:pt x="326" y="745182"/>
                  </a:cubicBezTo>
                  <a:cubicBezTo>
                    <a:pt x="326" y="747674"/>
                    <a:pt x="2340" y="747674"/>
                    <a:pt x="5865" y="747674"/>
                  </a:cubicBezTo>
                  <a:cubicBezTo>
                    <a:pt x="9642" y="747674"/>
                    <a:pt x="10146" y="747674"/>
                    <a:pt x="10649" y="747176"/>
                  </a:cubicBezTo>
                  <a:cubicBezTo>
                    <a:pt x="10901" y="746926"/>
                    <a:pt x="26512" y="731970"/>
                    <a:pt x="46152" y="704550"/>
                  </a:cubicBezTo>
                  <a:cubicBezTo>
                    <a:pt x="89964" y="643228"/>
                    <a:pt x="112122" y="569942"/>
                    <a:pt x="123452" y="495658"/>
                  </a:cubicBezTo>
                  <a:cubicBezTo>
                    <a:pt x="129495" y="455525"/>
                    <a:pt x="131510" y="414644"/>
                    <a:pt x="131510" y="374012"/>
                  </a:cubicBezTo>
                  <a:close/>
                </a:path>
              </a:pathLst>
            </a:custGeom>
            <a:solidFill>
              <a:srgbClr val="000000"/>
            </a:solidFill>
            <a:ln w="25258" cap="flat">
              <a:noFill/>
              <a:prstDash val="solid"/>
              <a:miter/>
            </a:ln>
          </p:spPr>
          <p:txBody>
            <a:bodyPr rtlCol="0" anchor="ctr"/>
            <a:lstStyle/>
            <a:p>
              <a:endParaRPr lang="en-CN"/>
            </a:p>
          </p:txBody>
        </p:sp>
      </p:grpSp>
    </p:spTree>
    <p:extLst>
      <p:ext uri="{BB962C8B-B14F-4D97-AF65-F5344CB8AC3E}">
        <p14:creationId xmlns:p14="http://schemas.microsoft.com/office/powerpoint/2010/main" val="1027262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032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基于情感知识增强预训练的句子级情感分析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通用预训练模型在绝大部分自然语言处理任务上都取得了很好的效果，基于知识增强的预训练方法进一步提升了预训练模型在一些自然语言处理任务上的效果。文献</a:t>
            </a:r>
            <a:r>
              <a:rPr lang="en-US" altLang="zh-CN" sz="2000" dirty="0">
                <a:latin typeface="Microsoft YaHei" panose="020B0503020204020204" pitchFamily="34" charset="-122"/>
                <a:ea typeface="Microsoft YaHei" panose="020B0503020204020204" pitchFamily="34" charset="-122"/>
              </a:rPr>
              <a:t>[481]</a:t>
            </a:r>
            <a:r>
              <a:rPr lang="zh-CN" altLang="en-US" sz="2000" dirty="0">
                <a:latin typeface="Microsoft YaHei" panose="020B0503020204020204" pitchFamily="34" charset="-122"/>
                <a:ea typeface="Microsoft YaHei" panose="020B0503020204020204" pitchFamily="34" charset="-122"/>
              </a:rPr>
              <a:t>提出了</a:t>
            </a:r>
            <a:r>
              <a:rPr lang="zh-CN" altLang="en-US" sz="2000" b="1" dirty="0">
                <a:latin typeface="Microsoft YaHei" panose="020B0503020204020204" pitchFamily="34" charset="-122"/>
                <a:ea typeface="Microsoft YaHei" panose="020B0503020204020204" pitchFamily="34" charset="-122"/>
              </a:rPr>
              <a:t>情感知识增强的预训练模型</a:t>
            </a:r>
            <a:r>
              <a:rPr lang="en-US" altLang="zh-CN" sz="2000" b="1" dirty="0">
                <a:latin typeface="Microsoft YaHei" panose="020B0503020204020204" pitchFamily="34" charset="-122"/>
                <a:ea typeface="Microsoft YaHei" panose="020B0503020204020204" pitchFamily="34" charset="-122"/>
              </a:rPr>
              <a:t>SKEP</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Sentiment Knowledge Enhanced Pre-training for Sentiment Analysis</a:t>
            </a:r>
            <a:r>
              <a:rPr lang="zh-CN" altLang="en-US" sz="2000" dirty="0">
                <a:latin typeface="Microsoft YaHei" panose="020B0503020204020204" pitchFamily="34" charset="-122"/>
                <a:ea typeface="Microsoft YaHei" panose="020B0503020204020204" pitchFamily="34" charset="-122"/>
              </a:rPr>
              <a:t>）方法应用于句子级情感分析。</a:t>
            </a:r>
            <a:endParaRPr lang="en-US" altLang="zh-CN"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277DBCCC-2DA5-4757-F783-1BFCE2220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630" y="2731433"/>
            <a:ext cx="7346739" cy="3447048"/>
          </a:xfrm>
          <a:prstGeom prst="rect">
            <a:avLst/>
          </a:prstGeom>
        </p:spPr>
      </p:pic>
    </p:spTree>
    <p:extLst>
      <p:ext uri="{BB962C8B-B14F-4D97-AF65-F5344CB8AC3E}">
        <p14:creationId xmlns:p14="http://schemas.microsoft.com/office/powerpoint/2010/main" val="942212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032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基于情感知识增强预训练的句子级情感分析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3100016"/>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SKEP</a:t>
            </a:r>
            <a:r>
              <a:rPr lang="zh-CN" altLang="en-US" sz="2000" dirty="0">
                <a:latin typeface="Microsoft YaHei" panose="020B0503020204020204" pitchFamily="34" charset="-122"/>
                <a:ea typeface="Microsoft YaHei" panose="020B0503020204020204" pitchFamily="34" charset="-122"/>
              </a:rPr>
              <a:t>方法也希望通过掩盖识别输入序列中的情感信息的方法进行模型预训练。但是大规模的情感信息不能通过人工标注完成，因此</a:t>
            </a:r>
            <a:r>
              <a:rPr lang="en-US" altLang="zh-CN" sz="2000" dirty="0">
                <a:latin typeface="Microsoft YaHei" panose="020B0503020204020204" pitchFamily="34" charset="-122"/>
                <a:ea typeface="Microsoft YaHei" panose="020B0503020204020204" pitchFamily="34" charset="-122"/>
              </a:rPr>
              <a:t>SKEP</a:t>
            </a:r>
            <a:r>
              <a:rPr lang="zh-CN" altLang="en-US" sz="2000" dirty="0">
                <a:latin typeface="Microsoft YaHei" panose="020B0503020204020204" pitchFamily="34" charset="-122"/>
                <a:ea typeface="Microsoft YaHei" panose="020B0503020204020204" pitchFamily="34" charset="-122"/>
              </a:rPr>
              <a:t>方法中提出了使用</a:t>
            </a:r>
            <a:r>
              <a:rPr lang="zh-CN" altLang="en-US" sz="2000" b="1" dirty="0">
                <a:latin typeface="Microsoft YaHei" panose="020B0503020204020204" pitchFamily="34" charset="-122"/>
                <a:ea typeface="Microsoft YaHei" panose="020B0503020204020204" pitchFamily="34" charset="-122"/>
              </a:rPr>
              <a:t>基于点互信息（</a:t>
            </a:r>
            <a:r>
              <a:rPr lang="en-US" altLang="zh-CN" sz="2000" b="1" dirty="0">
                <a:latin typeface="Microsoft YaHei" panose="020B0503020204020204" pitchFamily="34" charset="-122"/>
                <a:ea typeface="Microsoft YaHei" panose="020B0503020204020204" pitchFamily="34" charset="-122"/>
              </a:rPr>
              <a:t>Pointwise Mutual Information</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PMI</a:t>
            </a:r>
            <a:r>
              <a:rPr lang="zh-CN" altLang="en-US" sz="2000" b="1" dirty="0">
                <a:latin typeface="Microsoft YaHei" panose="020B0503020204020204" pitchFamily="34" charset="-122"/>
                <a:ea typeface="Microsoft YaHei" panose="020B0503020204020204" pitchFamily="34" charset="-122"/>
              </a:rPr>
              <a:t>）的无监督方法识别情感信息</a:t>
            </a:r>
            <a:r>
              <a:rPr lang="zh-CN" altLang="en-US" sz="2000" dirty="0">
                <a:latin typeface="Microsoft YaHei" panose="020B0503020204020204" pitchFamily="34" charset="-122"/>
                <a:ea typeface="Microsoft YaHei" panose="020B0503020204020204" pitchFamily="34" charset="-122"/>
              </a:rPr>
              <a:t>，根据词语的共现信息识别出</a:t>
            </a:r>
            <a:r>
              <a:rPr lang="zh-CN" altLang="en-US" sz="2000" b="1" dirty="0">
                <a:latin typeface="Microsoft YaHei" panose="020B0503020204020204" pitchFamily="34" charset="-122"/>
                <a:ea typeface="Microsoft YaHei" panose="020B0503020204020204" pitchFamily="34" charset="-122"/>
              </a:rPr>
              <a:t>情感词、情感词的极性</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属性词</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情感词对</a:t>
            </a:r>
            <a:r>
              <a:rPr lang="zh-CN" altLang="en-US" sz="2000" dirty="0">
                <a:latin typeface="Microsoft YaHei" panose="020B0503020204020204" pitchFamily="34" charset="-122"/>
                <a:ea typeface="Microsoft YaHei" panose="020B0503020204020204" pitchFamily="34" charset="-122"/>
              </a:rPr>
              <a:t>等情感信息。掩盖的步骤分为如下三步：</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dirty="0">
                <a:latin typeface="Microsoft YaHei" panose="020B0503020204020204" pitchFamily="34" charset="-122"/>
                <a:ea typeface="Microsoft YaHei" panose="020B0503020204020204" pitchFamily="34" charset="-122"/>
              </a:rPr>
              <a:t>(1) </a:t>
            </a:r>
            <a:r>
              <a:rPr lang="zh-CN" altLang="en-US" b="1" dirty="0">
                <a:latin typeface="Microsoft YaHei" panose="020B0503020204020204" pitchFamily="34" charset="-122"/>
                <a:ea typeface="Microsoft YaHei" panose="020B0503020204020204" pitchFamily="34" charset="-122"/>
              </a:rPr>
              <a:t>掩盖属性词</a:t>
            </a:r>
            <a:r>
              <a:rPr lang="en-US" altLang="zh-CN" b="1"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情感词对</a:t>
            </a:r>
            <a:r>
              <a:rPr lang="zh-CN" altLang="en-US" dirty="0">
                <a:latin typeface="Microsoft YaHei" panose="020B0503020204020204" pitchFamily="34" charset="-122"/>
                <a:ea typeface="Microsoft YaHei" panose="020B0503020204020204" pitchFamily="34" charset="-122"/>
              </a:rPr>
              <a:t>：在句子中随机选择最多两对属性词</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情感词对掩盖。</a:t>
            </a:r>
          </a:p>
          <a:p>
            <a:pPr lvl="1" algn="just">
              <a:lnSpc>
                <a:spcPct val="125000"/>
              </a:lnSpc>
              <a:spcBef>
                <a:spcPts val="1200"/>
              </a:spcBef>
            </a:pPr>
            <a:r>
              <a:rPr lang="en-US" altLang="zh-CN" dirty="0">
                <a:latin typeface="Microsoft YaHei" panose="020B0503020204020204" pitchFamily="34" charset="-122"/>
                <a:ea typeface="Microsoft YaHei" panose="020B0503020204020204" pitchFamily="34" charset="-122"/>
              </a:rPr>
              <a:t>(2) </a:t>
            </a:r>
            <a:r>
              <a:rPr lang="zh-CN" altLang="en-US" b="1" dirty="0">
                <a:latin typeface="Microsoft YaHei" panose="020B0503020204020204" pitchFamily="34" charset="-122"/>
                <a:ea typeface="Microsoft YaHei" panose="020B0503020204020204" pitchFamily="34" charset="-122"/>
              </a:rPr>
              <a:t>掩盖情感词</a:t>
            </a:r>
            <a:r>
              <a:rPr lang="zh-CN" altLang="en-US" dirty="0">
                <a:latin typeface="Microsoft YaHei" panose="020B0503020204020204" pitchFamily="34" charset="-122"/>
                <a:ea typeface="Microsoft YaHei" panose="020B0503020204020204" pitchFamily="34" charset="-122"/>
              </a:rPr>
              <a:t>：在句子中随机选择不超过当前句子总词数</a:t>
            </a:r>
            <a:r>
              <a:rPr lang="en-US" altLang="zh-CN" dirty="0">
                <a:latin typeface="Microsoft YaHei" panose="020B0503020204020204" pitchFamily="34" charset="-122"/>
                <a:ea typeface="Microsoft YaHei" panose="020B0503020204020204" pitchFamily="34" charset="-122"/>
              </a:rPr>
              <a:t>10%</a:t>
            </a:r>
            <a:r>
              <a:rPr lang="zh-CN" altLang="en-US" dirty="0">
                <a:latin typeface="Microsoft YaHei" panose="020B0503020204020204" pitchFamily="34" charset="-122"/>
                <a:ea typeface="Microsoft YaHei" panose="020B0503020204020204" pitchFamily="34" charset="-122"/>
              </a:rPr>
              <a:t>的情感词进行掩盖。</a:t>
            </a:r>
          </a:p>
          <a:p>
            <a:pPr lvl="1" algn="just">
              <a:lnSpc>
                <a:spcPct val="125000"/>
              </a:lnSpc>
              <a:spcBef>
                <a:spcPts val="1200"/>
              </a:spcBef>
            </a:pPr>
            <a:r>
              <a:rPr lang="en-US" altLang="zh-CN" dirty="0">
                <a:latin typeface="Microsoft YaHei" panose="020B0503020204020204" pitchFamily="34" charset="-122"/>
                <a:ea typeface="Microsoft YaHei" panose="020B0503020204020204" pitchFamily="34" charset="-122"/>
              </a:rPr>
              <a:t>(3) </a:t>
            </a:r>
            <a:r>
              <a:rPr lang="zh-CN" altLang="en-US" b="1" dirty="0">
                <a:latin typeface="Microsoft YaHei" panose="020B0503020204020204" pitchFamily="34" charset="-122"/>
                <a:ea typeface="Microsoft YaHei" panose="020B0503020204020204" pitchFamily="34" charset="-122"/>
              </a:rPr>
              <a:t>掩盖通用字</a:t>
            </a:r>
            <a:r>
              <a:rPr lang="zh-CN" altLang="en-US" dirty="0">
                <a:latin typeface="Microsoft YaHei" panose="020B0503020204020204" pitchFamily="34" charset="-122"/>
                <a:ea typeface="Microsoft YaHei" panose="020B0503020204020204" pitchFamily="34" charset="-122"/>
              </a:rPr>
              <a:t>：如果情感词所占的词比例没有</a:t>
            </a:r>
            <a:r>
              <a:rPr lang="en-US" altLang="zh-CN" dirty="0">
                <a:latin typeface="Microsoft YaHei" panose="020B0503020204020204" pitchFamily="34" charset="-122"/>
                <a:ea typeface="Microsoft YaHei" panose="020B0503020204020204" pitchFamily="34" charset="-122"/>
              </a:rPr>
              <a:t>10%</a:t>
            </a:r>
            <a:r>
              <a:rPr lang="zh-CN" altLang="en-US" dirty="0">
                <a:latin typeface="Microsoft YaHei" panose="020B0503020204020204" pitchFamily="34" charset="-122"/>
                <a:ea typeface="Microsoft YaHei" panose="020B0503020204020204" pitchFamily="34" charset="-122"/>
              </a:rPr>
              <a:t>，随机选择单词补充达到总</a:t>
            </a:r>
            <a:r>
              <a:rPr lang="en-US" altLang="zh-CN" dirty="0">
                <a:latin typeface="Microsoft YaHei" panose="020B0503020204020204" pitchFamily="34" charset="-122"/>
                <a:ea typeface="Microsoft YaHei" panose="020B0503020204020204" pitchFamily="34" charset="-122"/>
              </a:rPr>
              <a:t>10%</a:t>
            </a:r>
            <a:r>
              <a:rPr lang="zh-CN" altLang="en-US" dirty="0">
                <a:latin typeface="Microsoft YaHei" panose="020B0503020204020204" pitchFamily="34" charset="-122"/>
                <a:ea typeface="Microsoft YaHei" panose="020B0503020204020204" pitchFamily="34" charset="-122"/>
              </a:rPr>
              <a:t>的掩盖比例。</a:t>
            </a:r>
            <a:endParaRPr lang="en-US" altLang="zh-CN"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EB8DE891-0E29-3701-CFC7-CD901635E8E2}"/>
              </a:ext>
            </a:extLst>
          </p:cNvPr>
          <p:cNvSpPr txBox="1"/>
          <p:nvPr/>
        </p:nvSpPr>
        <p:spPr>
          <a:xfrm>
            <a:off x="386995" y="4477162"/>
            <a:ext cx="11427180"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SKEP预训练采用的损失函数</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由三个部分组成：情感词预测目标 L</a:t>
            </a:r>
            <a:r>
              <a:rPr lang="en-CN" sz="2000" baseline="-25000" dirty="0">
                <a:latin typeface="Microsoft YaHei" panose="020B0503020204020204" pitchFamily="34" charset="-122"/>
                <a:ea typeface="Microsoft YaHei" panose="020B0503020204020204" pitchFamily="34" charset="-122"/>
              </a:rPr>
              <a:t>sw</a:t>
            </a:r>
            <a:r>
              <a:rPr lang="en-CN" sz="2000" dirty="0">
                <a:latin typeface="Microsoft YaHei" panose="020B0503020204020204" pitchFamily="34" charset="-122"/>
                <a:ea typeface="Microsoft YaHei" panose="020B0503020204020204" pitchFamily="34" charset="-122"/>
              </a:rPr>
              <a:t>、情感词极性预测目标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L</a:t>
            </a:r>
            <a:r>
              <a:rPr lang="en-CN" sz="2000" baseline="-25000" dirty="0">
                <a:latin typeface="Microsoft YaHei" panose="020B0503020204020204" pitchFamily="34" charset="-122"/>
                <a:ea typeface="Microsoft YaHei" panose="020B0503020204020204" pitchFamily="34" charset="-122"/>
              </a:rPr>
              <a:t>wp</a:t>
            </a:r>
            <a:r>
              <a:rPr lang="en-CN" sz="2000" dirty="0">
                <a:latin typeface="Microsoft YaHei" panose="020B0503020204020204" pitchFamily="34" charset="-122"/>
                <a:ea typeface="Microsoft YaHei" panose="020B0503020204020204" pitchFamily="34" charset="-122"/>
              </a:rPr>
              <a:t>）和属性词-情感词对预测目标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L</a:t>
            </a:r>
            <a:r>
              <a:rPr lang="en-CN" sz="2000" baseline="-25000" dirty="0">
                <a:latin typeface="Microsoft YaHei" panose="020B0503020204020204" pitchFamily="34" charset="-122"/>
                <a:ea typeface="Microsoft YaHei" panose="020B0503020204020204" pitchFamily="34" charset="-122"/>
              </a:rPr>
              <a:t>ap</a:t>
            </a:r>
            <a:endParaRPr lang="en-CN" sz="2000" dirty="0">
              <a:latin typeface="Microsoft YaHei" panose="020B0503020204020204" pitchFamily="34" charset="-122"/>
              <a:ea typeface="Microsoft YaHei" panose="020B0503020204020204" pitchFamily="34" charset="-122"/>
            </a:endParaRPr>
          </a:p>
        </p:txBody>
      </p:sp>
      <p:grpSp>
        <p:nvGrpSpPr>
          <p:cNvPr id="23" name="Group 22" descr="\documentclass{article}&#10;\usepackage{amsmath, amsfonts , amssymb, bm}&#10;\pagestyle{empty}&#10;\begin{document}&#10;&#10;\begin{equation*}&#10;   \mathcal{L}=\mathcal{L}_{s w}+\mathcal{L}_{w p}+\mathcal{L}_{a p}   &#10;\end{equation*}&#10;&#10;&#10;\end{document}" title="IguanaTex Vector Display">
            <a:extLst>
              <a:ext uri="{FF2B5EF4-FFF2-40B4-BE49-F238E27FC236}">
                <a16:creationId xmlns:a16="http://schemas.microsoft.com/office/drawing/2014/main" id="{D36886FF-82EB-9D7F-A95A-CE6AAF1F618C}"/>
              </a:ext>
            </a:extLst>
          </p:cNvPr>
          <p:cNvGrpSpPr>
            <a:grpSpLocks noChangeAspect="1"/>
          </p:cNvGrpSpPr>
          <p:nvPr>
            <p:custDataLst>
              <p:tags r:id="rId1"/>
            </p:custDataLst>
          </p:nvPr>
        </p:nvGrpSpPr>
        <p:grpSpPr>
          <a:xfrm>
            <a:off x="4631084" y="5303735"/>
            <a:ext cx="2382136" cy="225651"/>
            <a:chOff x="7277749" y="4087533"/>
            <a:chExt cx="2382136" cy="225651"/>
          </a:xfrm>
        </p:grpSpPr>
        <p:sp>
          <p:nvSpPr>
            <p:cNvPr id="9" name="Freeform 8">
              <a:extLst>
                <a:ext uri="{FF2B5EF4-FFF2-40B4-BE49-F238E27FC236}">
                  <a16:creationId xmlns:a16="http://schemas.microsoft.com/office/drawing/2014/main" id="{6A0DAD8E-14E4-08EF-B5CD-F23CCA184792}"/>
                </a:ext>
              </a:extLst>
            </p:cNvPr>
            <p:cNvSpPr/>
            <p:nvPr>
              <p:custDataLst>
                <p:tags r:id="rId2"/>
              </p:custDataLst>
            </p:nvPr>
          </p:nvSpPr>
          <p:spPr>
            <a:xfrm>
              <a:off x="7277749" y="4087533"/>
              <a:ext cx="157903" cy="165571"/>
            </a:xfrm>
            <a:custGeom>
              <a:avLst/>
              <a:gdLst>
                <a:gd name="connsiteX0" fmla="*/ 37891 w 157903"/>
                <a:gd name="connsiteY0" fmla="*/ 139455 h 165571"/>
                <a:gd name="connsiteX1" fmla="*/ 59147 w 157903"/>
                <a:gd name="connsiteY1" fmla="*/ 93678 h 165571"/>
                <a:gd name="connsiteX2" fmla="*/ 93309 w 157903"/>
                <a:gd name="connsiteY2" fmla="*/ 19205 h 165571"/>
                <a:gd name="connsiteX3" fmla="*/ 106468 w 157903"/>
                <a:gd name="connsiteY3" fmla="*/ 14195 h 165571"/>
                <a:gd name="connsiteX4" fmla="*/ 124434 w 157903"/>
                <a:gd name="connsiteY4" fmla="*/ 33098 h 165571"/>
                <a:gd name="connsiteX5" fmla="*/ 123169 w 157903"/>
                <a:gd name="connsiteY5" fmla="*/ 41524 h 165571"/>
                <a:gd name="connsiteX6" fmla="*/ 124940 w 157903"/>
                <a:gd name="connsiteY6" fmla="*/ 43119 h 165571"/>
                <a:gd name="connsiteX7" fmla="*/ 142148 w 157903"/>
                <a:gd name="connsiteY7" fmla="*/ 36514 h 165571"/>
                <a:gd name="connsiteX8" fmla="*/ 148980 w 157903"/>
                <a:gd name="connsiteY8" fmla="*/ 21711 h 165571"/>
                <a:gd name="connsiteX9" fmla="*/ 127724 w 157903"/>
                <a:gd name="connsiteY9" fmla="*/ 75 h 165571"/>
                <a:gd name="connsiteX10" fmla="*/ 72559 w 157903"/>
                <a:gd name="connsiteY10" fmla="*/ 24444 h 165571"/>
                <a:gd name="connsiteX11" fmla="*/ 35613 w 157903"/>
                <a:gd name="connsiteY11" fmla="*/ 101194 h 165571"/>
                <a:gd name="connsiteX12" fmla="*/ 21443 w 157903"/>
                <a:gd name="connsiteY12" fmla="*/ 137633 h 165571"/>
                <a:gd name="connsiteX13" fmla="*/ 9549 w 157903"/>
                <a:gd name="connsiteY13" fmla="*/ 153348 h 165571"/>
                <a:gd name="connsiteX14" fmla="*/ 186 w 157903"/>
                <a:gd name="connsiteY14" fmla="*/ 164280 h 165571"/>
                <a:gd name="connsiteX15" fmla="*/ 2464 w 157903"/>
                <a:gd name="connsiteY15" fmla="*/ 165646 h 165571"/>
                <a:gd name="connsiteX16" fmla="*/ 15369 w 157903"/>
                <a:gd name="connsiteY16" fmla="*/ 160863 h 165571"/>
                <a:gd name="connsiteX17" fmla="*/ 25997 w 157903"/>
                <a:gd name="connsiteY17" fmla="*/ 152665 h 165571"/>
                <a:gd name="connsiteX18" fmla="*/ 63449 w 157903"/>
                <a:gd name="connsiteY18" fmla="*/ 159041 h 165571"/>
                <a:gd name="connsiteX19" fmla="*/ 102166 w 157903"/>
                <a:gd name="connsiteY19" fmla="*/ 165646 h 165571"/>
                <a:gd name="connsiteX20" fmla="*/ 151511 w 157903"/>
                <a:gd name="connsiteY20" fmla="*/ 141733 h 165571"/>
                <a:gd name="connsiteX21" fmla="*/ 158090 w 157903"/>
                <a:gd name="connsiteY21" fmla="*/ 129207 h 165571"/>
                <a:gd name="connsiteX22" fmla="*/ 156319 w 157903"/>
                <a:gd name="connsiteY22" fmla="*/ 127612 h 165571"/>
                <a:gd name="connsiteX23" fmla="*/ 141895 w 157903"/>
                <a:gd name="connsiteY23" fmla="*/ 132851 h 165571"/>
                <a:gd name="connsiteX24" fmla="*/ 133038 w 157903"/>
                <a:gd name="connsiteY24" fmla="*/ 141960 h 165571"/>
                <a:gd name="connsiteX25" fmla="*/ 129242 w 157903"/>
                <a:gd name="connsiteY25" fmla="*/ 148793 h 165571"/>
                <a:gd name="connsiteX26" fmla="*/ 123169 w 157903"/>
                <a:gd name="connsiteY26" fmla="*/ 151526 h 165571"/>
                <a:gd name="connsiteX27" fmla="*/ 81669 w 157903"/>
                <a:gd name="connsiteY27" fmla="*/ 144010 h 165571"/>
                <a:gd name="connsiteX28" fmla="*/ 48013 w 157903"/>
                <a:gd name="connsiteY28" fmla="*/ 138544 h 165571"/>
                <a:gd name="connsiteX29" fmla="*/ 37891 w 157903"/>
                <a:gd name="connsiteY29" fmla="*/ 139455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65571">
                  <a:moveTo>
                    <a:pt x="37891" y="139455"/>
                  </a:moveTo>
                  <a:cubicBezTo>
                    <a:pt x="51556" y="120325"/>
                    <a:pt x="55857" y="105749"/>
                    <a:pt x="59147" y="93678"/>
                  </a:cubicBezTo>
                  <a:cubicBezTo>
                    <a:pt x="68004" y="62249"/>
                    <a:pt x="77620" y="34920"/>
                    <a:pt x="93309" y="19205"/>
                  </a:cubicBezTo>
                  <a:cubicBezTo>
                    <a:pt x="96346" y="16245"/>
                    <a:pt x="98370" y="14195"/>
                    <a:pt x="106468" y="14195"/>
                  </a:cubicBezTo>
                  <a:cubicBezTo>
                    <a:pt x="123928" y="14195"/>
                    <a:pt x="124434" y="29909"/>
                    <a:pt x="124434" y="33098"/>
                  </a:cubicBezTo>
                  <a:cubicBezTo>
                    <a:pt x="124434" y="37197"/>
                    <a:pt x="123169" y="40386"/>
                    <a:pt x="123169" y="41524"/>
                  </a:cubicBezTo>
                  <a:cubicBezTo>
                    <a:pt x="123169" y="43119"/>
                    <a:pt x="124687" y="43119"/>
                    <a:pt x="124940" y="43119"/>
                  </a:cubicBezTo>
                  <a:cubicBezTo>
                    <a:pt x="128989" y="43119"/>
                    <a:pt x="135822" y="40614"/>
                    <a:pt x="142148" y="36514"/>
                  </a:cubicBezTo>
                  <a:cubicBezTo>
                    <a:pt x="146703" y="33326"/>
                    <a:pt x="148980" y="31048"/>
                    <a:pt x="148980" y="21711"/>
                  </a:cubicBezTo>
                  <a:cubicBezTo>
                    <a:pt x="148980" y="9412"/>
                    <a:pt x="141895" y="75"/>
                    <a:pt x="127724" y="75"/>
                  </a:cubicBezTo>
                  <a:cubicBezTo>
                    <a:pt x="119626" y="75"/>
                    <a:pt x="97358" y="1897"/>
                    <a:pt x="72559" y="24444"/>
                  </a:cubicBezTo>
                  <a:cubicBezTo>
                    <a:pt x="52315" y="43119"/>
                    <a:pt x="40421" y="84113"/>
                    <a:pt x="35613" y="101194"/>
                  </a:cubicBezTo>
                  <a:cubicBezTo>
                    <a:pt x="31058" y="116908"/>
                    <a:pt x="29034" y="123969"/>
                    <a:pt x="21443" y="137633"/>
                  </a:cubicBezTo>
                  <a:cubicBezTo>
                    <a:pt x="19671" y="140366"/>
                    <a:pt x="13092" y="150387"/>
                    <a:pt x="9549" y="153348"/>
                  </a:cubicBezTo>
                  <a:cubicBezTo>
                    <a:pt x="2717" y="159041"/>
                    <a:pt x="186" y="163141"/>
                    <a:pt x="186" y="164280"/>
                  </a:cubicBezTo>
                  <a:cubicBezTo>
                    <a:pt x="186" y="164735"/>
                    <a:pt x="692" y="165646"/>
                    <a:pt x="2464" y="165646"/>
                  </a:cubicBezTo>
                  <a:cubicBezTo>
                    <a:pt x="3476" y="165646"/>
                    <a:pt x="8790" y="164735"/>
                    <a:pt x="15369" y="160863"/>
                  </a:cubicBezTo>
                  <a:cubicBezTo>
                    <a:pt x="19671" y="158586"/>
                    <a:pt x="20177" y="158130"/>
                    <a:pt x="25997" y="152665"/>
                  </a:cubicBezTo>
                  <a:cubicBezTo>
                    <a:pt x="38650" y="152892"/>
                    <a:pt x="47507" y="154942"/>
                    <a:pt x="63449" y="159041"/>
                  </a:cubicBezTo>
                  <a:cubicBezTo>
                    <a:pt x="76355" y="162230"/>
                    <a:pt x="89260" y="165646"/>
                    <a:pt x="102166" y="165646"/>
                  </a:cubicBezTo>
                  <a:cubicBezTo>
                    <a:pt x="122663" y="165646"/>
                    <a:pt x="143413" y="151754"/>
                    <a:pt x="151511" y="141733"/>
                  </a:cubicBezTo>
                  <a:cubicBezTo>
                    <a:pt x="156572" y="135584"/>
                    <a:pt x="158090" y="129890"/>
                    <a:pt x="158090" y="129207"/>
                  </a:cubicBezTo>
                  <a:cubicBezTo>
                    <a:pt x="158090" y="127612"/>
                    <a:pt x="156572" y="127612"/>
                    <a:pt x="156319" y="127612"/>
                  </a:cubicBezTo>
                  <a:cubicBezTo>
                    <a:pt x="152270" y="127612"/>
                    <a:pt x="146197" y="130118"/>
                    <a:pt x="141895" y="132851"/>
                  </a:cubicBezTo>
                  <a:cubicBezTo>
                    <a:pt x="135062" y="136722"/>
                    <a:pt x="134556" y="138089"/>
                    <a:pt x="133038" y="141960"/>
                  </a:cubicBezTo>
                  <a:cubicBezTo>
                    <a:pt x="131773" y="145604"/>
                    <a:pt x="130254" y="147426"/>
                    <a:pt x="129242" y="148793"/>
                  </a:cubicBezTo>
                  <a:cubicBezTo>
                    <a:pt x="127218" y="151526"/>
                    <a:pt x="126965" y="151526"/>
                    <a:pt x="123169" y="151526"/>
                  </a:cubicBezTo>
                  <a:cubicBezTo>
                    <a:pt x="111023" y="151526"/>
                    <a:pt x="98370" y="148110"/>
                    <a:pt x="81669" y="144010"/>
                  </a:cubicBezTo>
                  <a:cubicBezTo>
                    <a:pt x="74583" y="142188"/>
                    <a:pt x="60665" y="138544"/>
                    <a:pt x="48013" y="138544"/>
                  </a:cubicBezTo>
                  <a:cubicBezTo>
                    <a:pt x="44723" y="138544"/>
                    <a:pt x="41180" y="138772"/>
                    <a:pt x="37891" y="139455"/>
                  </a:cubicBezTo>
                  <a:close/>
                </a:path>
              </a:pathLst>
            </a:custGeom>
            <a:solidFill>
              <a:srgbClr val="000000"/>
            </a:solidFill>
            <a:ln w="25332"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66BA8B96-321A-C87C-4803-AFDB150464A4}"/>
                </a:ext>
              </a:extLst>
            </p:cNvPr>
            <p:cNvSpPr/>
            <p:nvPr>
              <p:custDataLst>
                <p:tags r:id="rId3"/>
              </p:custDataLst>
            </p:nvPr>
          </p:nvSpPr>
          <p:spPr>
            <a:xfrm>
              <a:off x="7528901" y="4164511"/>
              <a:ext cx="168278" cy="53292"/>
            </a:xfrm>
            <a:custGeom>
              <a:avLst/>
              <a:gdLst>
                <a:gd name="connsiteX0" fmla="*/ 159871 w 168278"/>
                <a:gd name="connsiteY0" fmla="*/ 9185 h 53292"/>
                <a:gd name="connsiteX1" fmla="*/ 168475 w 168278"/>
                <a:gd name="connsiteY1" fmla="*/ 4630 h 53292"/>
                <a:gd name="connsiteX2" fmla="*/ 160124 w 168278"/>
                <a:gd name="connsiteY2" fmla="*/ 75 h 53292"/>
                <a:gd name="connsiteX3" fmla="*/ 8547 w 168278"/>
                <a:gd name="connsiteY3" fmla="*/ 75 h 53292"/>
                <a:gd name="connsiteX4" fmla="*/ 196 w 168278"/>
                <a:gd name="connsiteY4" fmla="*/ 4630 h 53292"/>
                <a:gd name="connsiteX5" fmla="*/ 8800 w 168278"/>
                <a:gd name="connsiteY5" fmla="*/ 9185 h 53292"/>
                <a:gd name="connsiteX6" fmla="*/ 159871 w 168278"/>
                <a:gd name="connsiteY6" fmla="*/ 9185 h 53292"/>
                <a:gd name="connsiteX7" fmla="*/ 160124 w 168278"/>
                <a:gd name="connsiteY7" fmla="*/ 53367 h 53292"/>
                <a:gd name="connsiteX8" fmla="*/ 168475 w 168278"/>
                <a:gd name="connsiteY8" fmla="*/ 48812 h 53292"/>
                <a:gd name="connsiteX9" fmla="*/ 159871 w 168278"/>
                <a:gd name="connsiteY9" fmla="*/ 44257 h 53292"/>
                <a:gd name="connsiteX10" fmla="*/ 8800 w 168278"/>
                <a:gd name="connsiteY10" fmla="*/ 44257 h 53292"/>
                <a:gd name="connsiteX11" fmla="*/ 196 w 168278"/>
                <a:gd name="connsiteY11" fmla="*/ 48812 h 53292"/>
                <a:gd name="connsiteX12" fmla="*/ 8547 w 168278"/>
                <a:gd name="connsiteY12" fmla="*/ 53367 h 53292"/>
                <a:gd name="connsiteX13" fmla="*/ 160124 w 168278"/>
                <a:gd name="connsiteY13" fmla="*/ 5336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871" y="9185"/>
                  </a:moveTo>
                  <a:cubicBezTo>
                    <a:pt x="163667" y="9185"/>
                    <a:pt x="168475" y="9185"/>
                    <a:pt x="168475" y="4630"/>
                  </a:cubicBezTo>
                  <a:cubicBezTo>
                    <a:pt x="168475" y="75"/>
                    <a:pt x="163667" y="75"/>
                    <a:pt x="160124" y="75"/>
                  </a:cubicBezTo>
                  <a:lnTo>
                    <a:pt x="8547" y="75"/>
                  </a:lnTo>
                  <a:cubicBezTo>
                    <a:pt x="5004" y="75"/>
                    <a:pt x="196" y="75"/>
                    <a:pt x="196" y="4630"/>
                  </a:cubicBezTo>
                  <a:cubicBezTo>
                    <a:pt x="196" y="9185"/>
                    <a:pt x="5004" y="9185"/>
                    <a:pt x="8800" y="9185"/>
                  </a:cubicBezTo>
                  <a:lnTo>
                    <a:pt x="159871" y="9185"/>
                  </a:lnTo>
                  <a:close/>
                  <a:moveTo>
                    <a:pt x="160124" y="53367"/>
                  </a:moveTo>
                  <a:cubicBezTo>
                    <a:pt x="163667" y="53367"/>
                    <a:pt x="168475" y="53367"/>
                    <a:pt x="168475" y="48812"/>
                  </a:cubicBezTo>
                  <a:cubicBezTo>
                    <a:pt x="168475" y="44257"/>
                    <a:pt x="163667" y="44257"/>
                    <a:pt x="159871" y="44257"/>
                  </a:cubicBezTo>
                  <a:lnTo>
                    <a:pt x="8800" y="44257"/>
                  </a:lnTo>
                  <a:cubicBezTo>
                    <a:pt x="5004" y="44257"/>
                    <a:pt x="196" y="44257"/>
                    <a:pt x="196" y="48812"/>
                  </a:cubicBezTo>
                  <a:cubicBezTo>
                    <a:pt x="196" y="53367"/>
                    <a:pt x="5004" y="53367"/>
                    <a:pt x="8547" y="53367"/>
                  </a:cubicBezTo>
                  <a:lnTo>
                    <a:pt x="160124" y="53367"/>
                  </a:lnTo>
                  <a:close/>
                </a:path>
              </a:pathLst>
            </a:custGeom>
            <a:solidFill>
              <a:srgbClr val="000000"/>
            </a:solidFill>
            <a:ln w="25332"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B1180EA6-61AE-C29F-1ABF-17FC631327F4}"/>
                </a:ext>
              </a:extLst>
            </p:cNvPr>
            <p:cNvSpPr/>
            <p:nvPr>
              <p:custDataLst>
                <p:tags r:id="rId4"/>
              </p:custDataLst>
            </p:nvPr>
          </p:nvSpPr>
          <p:spPr>
            <a:xfrm>
              <a:off x="7789683" y="4087533"/>
              <a:ext cx="157903" cy="165571"/>
            </a:xfrm>
            <a:custGeom>
              <a:avLst/>
              <a:gdLst>
                <a:gd name="connsiteX0" fmla="*/ 37911 w 157903"/>
                <a:gd name="connsiteY0" fmla="*/ 139455 h 165571"/>
                <a:gd name="connsiteX1" fmla="*/ 59167 w 157903"/>
                <a:gd name="connsiteY1" fmla="*/ 93678 h 165571"/>
                <a:gd name="connsiteX2" fmla="*/ 93329 w 157903"/>
                <a:gd name="connsiteY2" fmla="*/ 19205 h 165571"/>
                <a:gd name="connsiteX3" fmla="*/ 106488 w 157903"/>
                <a:gd name="connsiteY3" fmla="*/ 14195 h 165571"/>
                <a:gd name="connsiteX4" fmla="*/ 124454 w 157903"/>
                <a:gd name="connsiteY4" fmla="*/ 33098 h 165571"/>
                <a:gd name="connsiteX5" fmla="*/ 123189 w 157903"/>
                <a:gd name="connsiteY5" fmla="*/ 41524 h 165571"/>
                <a:gd name="connsiteX6" fmla="*/ 124961 w 157903"/>
                <a:gd name="connsiteY6" fmla="*/ 43119 h 165571"/>
                <a:gd name="connsiteX7" fmla="*/ 142168 w 157903"/>
                <a:gd name="connsiteY7" fmla="*/ 36514 h 165571"/>
                <a:gd name="connsiteX8" fmla="*/ 149000 w 157903"/>
                <a:gd name="connsiteY8" fmla="*/ 21711 h 165571"/>
                <a:gd name="connsiteX9" fmla="*/ 127744 w 157903"/>
                <a:gd name="connsiteY9" fmla="*/ 75 h 165571"/>
                <a:gd name="connsiteX10" fmla="*/ 72579 w 157903"/>
                <a:gd name="connsiteY10" fmla="*/ 24444 h 165571"/>
                <a:gd name="connsiteX11" fmla="*/ 35634 w 157903"/>
                <a:gd name="connsiteY11" fmla="*/ 101194 h 165571"/>
                <a:gd name="connsiteX12" fmla="*/ 21463 w 157903"/>
                <a:gd name="connsiteY12" fmla="*/ 137633 h 165571"/>
                <a:gd name="connsiteX13" fmla="*/ 9569 w 157903"/>
                <a:gd name="connsiteY13" fmla="*/ 153348 h 165571"/>
                <a:gd name="connsiteX14" fmla="*/ 206 w 157903"/>
                <a:gd name="connsiteY14" fmla="*/ 164280 h 165571"/>
                <a:gd name="connsiteX15" fmla="*/ 2484 w 157903"/>
                <a:gd name="connsiteY15" fmla="*/ 165646 h 165571"/>
                <a:gd name="connsiteX16" fmla="*/ 15389 w 157903"/>
                <a:gd name="connsiteY16" fmla="*/ 160863 h 165571"/>
                <a:gd name="connsiteX17" fmla="*/ 26018 w 157903"/>
                <a:gd name="connsiteY17" fmla="*/ 152665 h 165571"/>
                <a:gd name="connsiteX18" fmla="*/ 63469 w 157903"/>
                <a:gd name="connsiteY18" fmla="*/ 159041 h 165571"/>
                <a:gd name="connsiteX19" fmla="*/ 102186 w 157903"/>
                <a:gd name="connsiteY19" fmla="*/ 165646 h 165571"/>
                <a:gd name="connsiteX20" fmla="*/ 151531 w 157903"/>
                <a:gd name="connsiteY20" fmla="*/ 141733 h 165571"/>
                <a:gd name="connsiteX21" fmla="*/ 158110 w 157903"/>
                <a:gd name="connsiteY21" fmla="*/ 129207 h 165571"/>
                <a:gd name="connsiteX22" fmla="*/ 156339 w 157903"/>
                <a:gd name="connsiteY22" fmla="*/ 127612 h 165571"/>
                <a:gd name="connsiteX23" fmla="*/ 141915 w 157903"/>
                <a:gd name="connsiteY23" fmla="*/ 132851 h 165571"/>
                <a:gd name="connsiteX24" fmla="*/ 133058 w 157903"/>
                <a:gd name="connsiteY24" fmla="*/ 141960 h 165571"/>
                <a:gd name="connsiteX25" fmla="*/ 129262 w 157903"/>
                <a:gd name="connsiteY25" fmla="*/ 148793 h 165571"/>
                <a:gd name="connsiteX26" fmla="*/ 123189 w 157903"/>
                <a:gd name="connsiteY26" fmla="*/ 151526 h 165571"/>
                <a:gd name="connsiteX27" fmla="*/ 81689 w 157903"/>
                <a:gd name="connsiteY27" fmla="*/ 144010 h 165571"/>
                <a:gd name="connsiteX28" fmla="*/ 48033 w 157903"/>
                <a:gd name="connsiteY28" fmla="*/ 138544 h 165571"/>
                <a:gd name="connsiteX29" fmla="*/ 37911 w 157903"/>
                <a:gd name="connsiteY29" fmla="*/ 139455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65571">
                  <a:moveTo>
                    <a:pt x="37911" y="139455"/>
                  </a:moveTo>
                  <a:cubicBezTo>
                    <a:pt x="51576" y="120325"/>
                    <a:pt x="55878" y="105749"/>
                    <a:pt x="59167" y="93678"/>
                  </a:cubicBezTo>
                  <a:cubicBezTo>
                    <a:pt x="68024" y="62249"/>
                    <a:pt x="77640" y="34920"/>
                    <a:pt x="93329" y="19205"/>
                  </a:cubicBezTo>
                  <a:cubicBezTo>
                    <a:pt x="96366" y="16245"/>
                    <a:pt x="98390" y="14195"/>
                    <a:pt x="106488" y="14195"/>
                  </a:cubicBezTo>
                  <a:cubicBezTo>
                    <a:pt x="123948" y="14195"/>
                    <a:pt x="124454" y="29909"/>
                    <a:pt x="124454" y="33098"/>
                  </a:cubicBezTo>
                  <a:cubicBezTo>
                    <a:pt x="124454" y="37197"/>
                    <a:pt x="123189" y="40386"/>
                    <a:pt x="123189" y="41524"/>
                  </a:cubicBezTo>
                  <a:cubicBezTo>
                    <a:pt x="123189" y="43119"/>
                    <a:pt x="124708" y="43119"/>
                    <a:pt x="124961" y="43119"/>
                  </a:cubicBezTo>
                  <a:cubicBezTo>
                    <a:pt x="129009" y="43119"/>
                    <a:pt x="135842" y="40614"/>
                    <a:pt x="142168" y="36514"/>
                  </a:cubicBezTo>
                  <a:cubicBezTo>
                    <a:pt x="146723" y="33326"/>
                    <a:pt x="149000" y="31048"/>
                    <a:pt x="149000" y="21711"/>
                  </a:cubicBezTo>
                  <a:cubicBezTo>
                    <a:pt x="149000" y="9412"/>
                    <a:pt x="141915" y="75"/>
                    <a:pt x="127744" y="75"/>
                  </a:cubicBezTo>
                  <a:cubicBezTo>
                    <a:pt x="119646" y="75"/>
                    <a:pt x="97378" y="1897"/>
                    <a:pt x="72579" y="24444"/>
                  </a:cubicBezTo>
                  <a:cubicBezTo>
                    <a:pt x="52335" y="43119"/>
                    <a:pt x="40441" y="84113"/>
                    <a:pt x="35634" y="101194"/>
                  </a:cubicBezTo>
                  <a:cubicBezTo>
                    <a:pt x="31079" y="116908"/>
                    <a:pt x="29054" y="123969"/>
                    <a:pt x="21463" y="137633"/>
                  </a:cubicBezTo>
                  <a:cubicBezTo>
                    <a:pt x="19691" y="140366"/>
                    <a:pt x="13112" y="150387"/>
                    <a:pt x="9569" y="153348"/>
                  </a:cubicBezTo>
                  <a:cubicBezTo>
                    <a:pt x="2737" y="159041"/>
                    <a:pt x="206" y="163141"/>
                    <a:pt x="206" y="164280"/>
                  </a:cubicBezTo>
                  <a:cubicBezTo>
                    <a:pt x="206" y="164735"/>
                    <a:pt x="712" y="165646"/>
                    <a:pt x="2484" y="165646"/>
                  </a:cubicBezTo>
                  <a:cubicBezTo>
                    <a:pt x="3496" y="165646"/>
                    <a:pt x="8810" y="164735"/>
                    <a:pt x="15389" y="160863"/>
                  </a:cubicBezTo>
                  <a:cubicBezTo>
                    <a:pt x="19691" y="158586"/>
                    <a:pt x="20197" y="158130"/>
                    <a:pt x="26018" y="152665"/>
                  </a:cubicBezTo>
                  <a:cubicBezTo>
                    <a:pt x="38670" y="152892"/>
                    <a:pt x="47527" y="154942"/>
                    <a:pt x="63469" y="159041"/>
                  </a:cubicBezTo>
                  <a:cubicBezTo>
                    <a:pt x="76375" y="162230"/>
                    <a:pt x="89280" y="165646"/>
                    <a:pt x="102186" y="165646"/>
                  </a:cubicBezTo>
                  <a:cubicBezTo>
                    <a:pt x="122683" y="165646"/>
                    <a:pt x="143433" y="151754"/>
                    <a:pt x="151531" y="141733"/>
                  </a:cubicBezTo>
                  <a:cubicBezTo>
                    <a:pt x="156592" y="135584"/>
                    <a:pt x="158110" y="129890"/>
                    <a:pt x="158110" y="129207"/>
                  </a:cubicBezTo>
                  <a:cubicBezTo>
                    <a:pt x="158110" y="127612"/>
                    <a:pt x="156592" y="127612"/>
                    <a:pt x="156339" y="127612"/>
                  </a:cubicBezTo>
                  <a:cubicBezTo>
                    <a:pt x="152290" y="127612"/>
                    <a:pt x="146217" y="130118"/>
                    <a:pt x="141915" y="132851"/>
                  </a:cubicBezTo>
                  <a:cubicBezTo>
                    <a:pt x="135083" y="136722"/>
                    <a:pt x="134576" y="138089"/>
                    <a:pt x="133058" y="141960"/>
                  </a:cubicBezTo>
                  <a:cubicBezTo>
                    <a:pt x="131793" y="145604"/>
                    <a:pt x="130275" y="147426"/>
                    <a:pt x="129262" y="148793"/>
                  </a:cubicBezTo>
                  <a:cubicBezTo>
                    <a:pt x="127238" y="151526"/>
                    <a:pt x="126985" y="151526"/>
                    <a:pt x="123189" y="151526"/>
                  </a:cubicBezTo>
                  <a:cubicBezTo>
                    <a:pt x="111043" y="151526"/>
                    <a:pt x="98390" y="148110"/>
                    <a:pt x="81689" y="144010"/>
                  </a:cubicBezTo>
                  <a:cubicBezTo>
                    <a:pt x="74603" y="142188"/>
                    <a:pt x="60686" y="138544"/>
                    <a:pt x="48033" y="138544"/>
                  </a:cubicBezTo>
                  <a:cubicBezTo>
                    <a:pt x="44743" y="138544"/>
                    <a:pt x="41201" y="138772"/>
                    <a:pt x="37911" y="139455"/>
                  </a:cubicBezTo>
                  <a:close/>
                </a:path>
              </a:pathLst>
            </a:custGeom>
            <a:solidFill>
              <a:srgbClr val="000000"/>
            </a:solidFill>
            <a:ln w="25332"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7F2F3AE3-EC50-F5A8-468B-BE90B626FC30}"/>
                </a:ext>
              </a:extLst>
            </p:cNvPr>
            <p:cNvSpPr/>
            <p:nvPr>
              <p:custDataLst>
                <p:tags r:id="rId5"/>
              </p:custDataLst>
            </p:nvPr>
          </p:nvSpPr>
          <p:spPr>
            <a:xfrm>
              <a:off x="7968951" y="4211951"/>
              <a:ext cx="70677" cy="71899"/>
            </a:xfrm>
            <a:custGeom>
              <a:avLst/>
              <a:gdLst>
                <a:gd name="connsiteX0" fmla="*/ 63982 w 70677"/>
                <a:gd name="connsiteY0" fmla="*/ 10439 h 71899"/>
                <a:gd name="connsiteX1" fmla="*/ 56542 w 70677"/>
                <a:gd name="connsiteY1" fmla="*/ 17932 h 71899"/>
                <a:gd name="connsiteX2" fmla="*/ 62388 w 70677"/>
                <a:gd name="connsiteY2" fmla="*/ 23033 h 71899"/>
                <a:gd name="connsiteX3" fmla="*/ 70890 w 70677"/>
                <a:gd name="connsiteY3" fmla="*/ 13946 h 71899"/>
                <a:gd name="connsiteX4" fmla="*/ 47331 w 70677"/>
                <a:gd name="connsiteY4" fmla="*/ 76 h 71899"/>
                <a:gd name="connsiteX5" fmla="*/ 14738 w 70677"/>
                <a:gd name="connsiteY5" fmla="*/ 23352 h 71899"/>
                <a:gd name="connsiteX6" fmla="*/ 20938 w 70677"/>
                <a:gd name="connsiteY6" fmla="*/ 34990 h 71899"/>
                <a:gd name="connsiteX7" fmla="*/ 40954 w 70677"/>
                <a:gd name="connsiteY7" fmla="*/ 40729 h 71899"/>
                <a:gd name="connsiteX8" fmla="*/ 56011 w 70677"/>
                <a:gd name="connsiteY8" fmla="*/ 51251 h 71899"/>
                <a:gd name="connsiteX9" fmla="*/ 46623 w 70677"/>
                <a:gd name="connsiteY9" fmla="*/ 64005 h 71899"/>
                <a:gd name="connsiteX10" fmla="*/ 28909 w 70677"/>
                <a:gd name="connsiteY10" fmla="*/ 67512 h 71899"/>
                <a:gd name="connsiteX11" fmla="*/ 7653 w 70677"/>
                <a:gd name="connsiteY11" fmla="*/ 60816 h 71899"/>
                <a:gd name="connsiteX12" fmla="*/ 17395 w 70677"/>
                <a:gd name="connsiteY12" fmla="*/ 51729 h 71899"/>
                <a:gd name="connsiteX13" fmla="*/ 10487 w 70677"/>
                <a:gd name="connsiteY13" fmla="*/ 45830 h 71899"/>
                <a:gd name="connsiteX14" fmla="*/ 213 w 70677"/>
                <a:gd name="connsiteY14" fmla="*/ 56512 h 71899"/>
                <a:gd name="connsiteX15" fmla="*/ 28732 w 70677"/>
                <a:gd name="connsiteY15" fmla="*/ 71976 h 71899"/>
                <a:gd name="connsiteX16" fmla="*/ 67348 w 70677"/>
                <a:gd name="connsiteY16" fmla="*/ 45671 h 71899"/>
                <a:gd name="connsiteX17" fmla="*/ 42903 w 70677"/>
                <a:gd name="connsiteY17" fmla="*/ 27019 h 71899"/>
                <a:gd name="connsiteX18" fmla="*/ 35818 w 70677"/>
                <a:gd name="connsiteY18" fmla="*/ 25743 h 71899"/>
                <a:gd name="connsiteX19" fmla="*/ 26075 w 70677"/>
                <a:gd name="connsiteY19" fmla="*/ 17772 h 71899"/>
                <a:gd name="connsiteX20" fmla="*/ 33160 w 70677"/>
                <a:gd name="connsiteY20" fmla="*/ 7569 h 71899"/>
                <a:gd name="connsiteX21" fmla="*/ 47154 w 70677"/>
                <a:gd name="connsiteY21" fmla="*/ 4540 h 71899"/>
                <a:gd name="connsiteX22" fmla="*/ 63982 w 70677"/>
                <a:gd name="connsiteY22" fmla="*/ 10439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1899">
                  <a:moveTo>
                    <a:pt x="63982" y="10439"/>
                  </a:moveTo>
                  <a:cubicBezTo>
                    <a:pt x="59377" y="11395"/>
                    <a:pt x="56542" y="14743"/>
                    <a:pt x="56542" y="17932"/>
                  </a:cubicBezTo>
                  <a:cubicBezTo>
                    <a:pt x="56542" y="21598"/>
                    <a:pt x="60085" y="23033"/>
                    <a:pt x="62388" y="23033"/>
                  </a:cubicBezTo>
                  <a:cubicBezTo>
                    <a:pt x="64159" y="23033"/>
                    <a:pt x="70890" y="22076"/>
                    <a:pt x="70890" y="13946"/>
                  </a:cubicBezTo>
                  <a:cubicBezTo>
                    <a:pt x="70890" y="3584"/>
                    <a:pt x="58137" y="76"/>
                    <a:pt x="47331" y="76"/>
                  </a:cubicBezTo>
                  <a:cubicBezTo>
                    <a:pt x="19698" y="76"/>
                    <a:pt x="14738" y="18410"/>
                    <a:pt x="14738" y="23352"/>
                  </a:cubicBezTo>
                  <a:cubicBezTo>
                    <a:pt x="14738" y="29250"/>
                    <a:pt x="18458" y="33077"/>
                    <a:pt x="20938" y="34990"/>
                  </a:cubicBezTo>
                  <a:cubicBezTo>
                    <a:pt x="25544" y="38178"/>
                    <a:pt x="28732" y="38816"/>
                    <a:pt x="40954" y="40729"/>
                  </a:cubicBezTo>
                  <a:cubicBezTo>
                    <a:pt x="44674" y="41367"/>
                    <a:pt x="56011" y="43280"/>
                    <a:pt x="56011" y="51251"/>
                  </a:cubicBezTo>
                  <a:cubicBezTo>
                    <a:pt x="56011" y="53961"/>
                    <a:pt x="54063" y="60019"/>
                    <a:pt x="46623" y="64005"/>
                  </a:cubicBezTo>
                  <a:cubicBezTo>
                    <a:pt x="39715" y="67512"/>
                    <a:pt x="31035" y="67512"/>
                    <a:pt x="28909" y="67512"/>
                  </a:cubicBezTo>
                  <a:cubicBezTo>
                    <a:pt x="21824" y="67512"/>
                    <a:pt x="11727" y="66077"/>
                    <a:pt x="7653" y="60816"/>
                  </a:cubicBezTo>
                  <a:cubicBezTo>
                    <a:pt x="13498" y="60178"/>
                    <a:pt x="17395" y="56193"/>
                    <a:pt x="17395" y="51729"/>
                  </a:cubicBezTo>
                  <a:cubicBezTo>
                    <a:pt x="17395" y="47743"/>
                    <a:pt x="14207" y="45830"/>
                    <a:pt x="10487" y="45830"/>
                  </a:cubicBezTo>
                  <a:cubicBezTo>
                    <a:pt x="5350" y="45830"/>
                    <a:pt x="213" y="49497"/>
                    <a:pt x="213" y="56512"/>
                  </a:cubicBezTo>
                  <a:cubicBezTo>
                    <a:pt x="213" y="66077"/>
                    <a:pt x="11550" y="71976"/>
                    <a:pt x="28732" y="71976"/>
                  </a:cubicBezTo>
                  <a:cubicBezTo>
                    <a:pt x="61325" y="71976"/>
                    <a:pt x="67348" y="51888"/>
                    <a:pt x="67348" y="45671"/>
                  </a:cubicBezTo>
                  <a:cubicBezTo>
                    <a:pt x="67348" y="31004"/>
                    <a:pt x="49457" y="28135"/>
                    <a:pt x="42903" y="27019"/>
                  </a:cubicBezTo>
                  <a:cubicBezTo>
                    <a:pt x="41309" y="26700"/>
                    <a:pt x="36880" y="26062"/>
                    <a:pt x="35818" y="25743"/>
                  </a:cubicBezTo>
                  <a:cubicBezTo>
                    <a:pt x="29264" y="24627"/>
                    <a:pt x="26075" y="21279"/>
                    <a:pt x="26075" y="17772"/>
                  </a:cubicBezTo>
                  <a:cubicBezTo>
                    <a:pt x="26075" y="14105"/>
                    <a:pt x="29264" y="9801"/>
                    <a:pt x="33160" y="7569"/>
                  </a:cubicBezTo>
                  <a:cubicBezTo>
                    <a:pt x="37943" y="4859"/>
                    <a:pt x="44143" y="4540"/>
                    <a:pt x="47154" y="4540"/>
                  </a:cubicBezTo>
                  <a:cubicBezTo>
                    <a:pt x="50874" y="4540"/>
                    <a:pt x="60085" y="5018"/>
                    <a:pt x="63982" y="10439"/>
                  </a:cubicBezTo>
                  <a:close/>
                </a:path>
              </a:pathLst>
            </a:custGeom>
            <a:solidFill>
              <a:srgbClr val="000000"/>
            </a:solidFill>
            <a:ln w="25332"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C5939655-9BB1-B046-6CDE-C992C5AB2797}"/>
                </a:ext>
              </a:extLst>
            </p:cNvPr>
            <p:cNvSpPr/>
            <p:nvPr>
              <p:custDataLst>
                <p:tags r:id="rId6"/>
              </p:custDataLst>
            </p:nvPr>
          </p:nvSpPr>
          <p:spPr>
            <a:xfrm>
              <a:off x="8060209" y="4211791"/>
              <a:ext cx="129840" cy="72058"/>
            </a:xfrm>
            <a:custGeom>
              <a:avLst/>
              <a:gdLst>
                <a:gd name="connsiteX0" fmla="*/ 85065 w 129840"/>
                <a:gd name="connsiteY0" fmla="*/ 19685 h 72058"/>
                <a:gd name="connsiteX1" fmla="*/ 88431 w 129840"/>
                <a:gd name="connsiteY1" fmla="*/ 6931 h 72058"/>
                <a:gd name="connsiteX2" fmla="*/ 82585 w 129840"/>
                <a:gd name="connsiteY2" fmla="*/ 1830 h 72058"/>
                <a:gd name="connsiteX3" fmla="*/ 74968 w 129840"/>
                <a:gd name="connsiteY3" fmla="*/ 6453 h 72058"/>
                <a:gd name="connsiteX4" fmla="*/ 71426 w 129840"/>
                <a:gd name="connsiteY4" fmla="*/ 18410 h 72058"/>
                <a:gd name="connsiteX5" fmla="*/ 66289 w 129840"/>
                <a:gd name="connsiteY5" fmla="*/ 36743 h 72058"/>
                <a:gd name="connsiteX6" fmla="*/ 63454 w 129840"/>
                <a:gd name="connsiteY6" fmla="*/ 51410 h 72058"/>
                <a:gd name="connsiteX7" fmla="*/ 58495 w 129840"/>
                <a:gd name="connsiteY7" fmla="*/ 62410 h 72058"/>
                <a:gd name="connsiteX8" fmla="*/ 46627 w 129840"/>
                <a:gd name="connsiteY8" fmla="*/ 67671 h 72058"/>
                <a:gd name="connsiteX9" fmla="*/ 30684 w 129840"/>
                <a:gd name="connsiteY9" fmla="*/ 53004 h 72058"/>
                <a:gd name="connsiteX10" fmla="*/ 39187 w 129840"/>
                <a:gd name="connsiteY10" fmla="*/ 24946 h 72058"/>
                <a:gd name="connsiteX11" fmla="*/ 42907 w 129840"/>
                <a:gd name="connsiteY11" fmla="*/ 13787 h 72058"/>
                <a:gd name="connsiteX12" fmla="*/ 26079 w 129840"/>
                <a:gd name="connsiteY12" fmla="*/ 236 h 72058"/>
                <a:gd name="connsiteX13" fmla="*/ 217 w 129840"/>
                <a:gd name="connsiteY13" fmla="*/ 24627 h 72058"/>
                <a:gd name="connsiteX14" fmla="*/ 3228 w 129840"/>
                <a:gd name="connsiteY14" fmla="*/ 26700 h 72058"/>
                <a:gd name="connsiteX15" fmla="*/ 6417 w 129840"/>
                <a:gd name="connsiteY15" fmla="*/ 24149 h 72058"/>
                <a:gd name="connsiteX16" fmla="*/ 25547 w 129840"/>
                <a:gd name="connsiteY16" fmla="*/ 4699 h 72058"/>
                <a:gd name="connsiteX17" fmla="*/ 29976 w 129840"/>
                <a:gd name="connsiteY17" fmla="*/ 10279 h 72058"/>
                <a:gd name="connsiteX18" fmla="*/ 27496 w 129840"/>
                <a:gd name="connsiteY18" fmla="*/ 19526 h 72058"/>
                <a:gd name="connsiteX19" fmla="*/ 17399 w 129840"/>
                <a:gd name="connsiteY19" fmla="*/ 50932 h 72058"/>
                <a:gd name="connsiteX20" fmla="*/ 45918 w 129840"/>
                <a:gd name="connsiteY20" fmla="*/ 72135 h 72058"/>
                <a:gd name="connsiteX21" fmla="*/ 65934 w 129840"/>
                <a:gd name="connsiteY21" fmla="*/ 61454 h 72058"/>
                <a:gd name="connsiteX22" fmla="*/ 90556 w 129840"/>
                <a:gd name="connsiteY22" fmla="*/ 72135 h 72058"/>
                <a:gd name="connsiteX23" fmla="*/ 117658 w 129840"/>
                <a:gd name="connsiteY23" fmla="*/ 53323 h 72058"/>
                <a:gd name="connsiteX24" fmla="*/ 130057 w 129840"/>
                <a:gd name="connsiteY24" fmla="*/ 12671 h 72058"/>
                <a:gd name="connsiteX25" fmla="*/ 121201 w 129840"/>
                <a:gd name="connsiteY25" fmla="*/ 76 h 72058"/>
                <a:gd name="connsiteX26" fmla="*/ 111635 w 129840"/>
                <a:gd name="connsiteY26" fmla="*/ 8526 h 72058"/>
                <a:gd name="connsiteX27" fmla="*/ 114647 w 129840"/>
                <a:gd name="connsiteY27" fmla="*/ 13468 h 72058"/>
                <a:gd name="connsiteX28" fmla="*/ 121201 w 129840"/>
                <a:gd name="connsiteY28" fmla="*/ 26221 h 72058"/>
                <a:gd name="connsiteX29" fmla="*/ 91265 w 129840"/>
                <a:gd name="connsiteY29" fmla="*/ 67671 h 72058"/>
                <a:gd name="connsiteX30" fmla="*/ 76917 w 129840"/>
                <a:gd name="connsiteY30" fmla="*/ 53483 h 72058"/>
                <a:gd name="connsiteX31" fmla="*/ 80105 w 129840"/>
                <a:gd name="connsiteY31" fmla="*/ 37540 h 72058"/>
                <a:gd name="connsiteX32" fmla="*/ 85065 w 129840"/>
                <a:gd name="connsiteY32" fmla="*/ 19685 h 7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72058">
                  <a:moveTo>
                    <a:pt x="85065" y="19685"/>
                  </a:moveTo>
                  <a:cubicBezTo>
                    <a:pt x="86305" y="15381"/>
                    <a:pt x="88431" y="7728"/>
                    <a:pt x="88431" y="6931"/>
                  </a:cubicBezTo>
                  <a:cubicBezTo>
                    <a:pt x="88431" y="3743"/>
                    <a:pt x="85596" y="1830"/>
                    <a:pt x="82585" y="1830"/>
                  </a:cubicBezTo>
                  <a:cubicBezTo>
                    <a:pt x="79220" y="1830"/>
                    <a:pt x="76031" y="3743"/>
                    <a:pt x="74968" y="6453"/>
                  </a:cubicBezTo>
                  <a:cubicBezTo>
                    <a:pt x="74437" y="7728"/>
                    <a:pt x="72666" y="14424"/>
                    <a:pt x="71426" y="18410"/>
                  </a:cubicBezTo>
                  <a:cubicBezTo>
                    <a:pt x="68946" y="27497"/>
                    <a:pt x="68946" y="27816"/>
                    <a:pt x="66289" y="36743"/>
                  </a:cubicBezTo>
                  <a:cubicBezTo>
                    <a:pt x="63986" y="45512"/>
                    <a:pt x="63632" y="46787"/>
                    <a:pt x="63454" y="51410"/>
                  </a:cubicBezTo>
                  <a:cubicBezTo>
                    <a:pt x="64163" y="54599"/>
                    <a:pt x="62746" y="57628"/>
                    <a:pt x="58495" y="62410"/>
                  </a:cubicBezTo>
                  <a:cubicBezTo>
                    <a:pt x="56192" y="64961"/>
                    <a:pt x="52649" y="67671"/>
                    <a:pt x="46627" y="67671"/>
                  </a:cubicBezTo>
                  <a:cubicBezTo>
                    <a:pt x="39718" y="67671"/>
                    <a:pt x="30684" y="65439"/>
                    <a:pt x="30684" y="53004"/>
                  </a:cubicBezTo>
                  <a:cubicBezTo>
                    <a:pt x="30684" y="44874"/>
                    <a:pt x="35644" y="33077"/>
                    <a:pt x="39187" y="24946"/>
                  </a:cubicBezTo>
                  <a:cubicBezTo>
                    <a:pt x="42198" y="17932"/>
                    <a:pt x="42907" y="16497"/>
                    <a:pt x="42907" y="13787"/>
                  </a:cubicBezTo>
                  <a:cubicBezTo>
                    <a:pt x="42907" y="6134"/>
                    <a:pt x="35644" y="236"/>
                    <a:pt x="26079" y="236"/>
                  </a:cubicBezTo>
                  <a:cubicBezTo>
                    <a:pt x="8188" y="236"/>
                    <a:pt x="217" y="21917"/>
                    <a:pt x="217" y="24627"/>
                  </a:cubicBezTo>
                  <a:cubicBezTo>
                    <a:pt x="217" y="26700"/>
                    <a:pt x="2697" y="26700"/>
                    <a:pt x="3228" y="26700"/>
                  </a:cubicBezTo>
                  <a:cubicBezTo>
                    <a:pt x="5708" y="26700"/>
                    <a:pt x="5885" y="25903"/>
                    <a:pt x="6417" y="24149"/>
                  </a:cubicBezTo>
                  <a:cubicBezTo>
                    <a:pt x="10845" y="10917"/>
                    <a:pt x="18462" y="4699"/>
                    <a:pt x="25547" y="4699"/>
                  </a:cubicBezTo>
                  <a:cubicBezTo>
                    <a:pt x="28559" y="4699"/>
                    <a:pt x="29976" y="6453"/>
                    <a:pt x="29976" y="10279"/>
                  </a:cubicBezTo>
                  <a:cubicBezTo>
                    <a:pt x="29976" y="13946"/>
                    <a:pt x="28382" y="17453"/>
                    <a:pt x="27496" y="19526"/>
                  </a:cubicBezTo>
                  <a:cubicBezTo>
                    <a:pt x="17399" y="42801"/>
                    <a:pt x="17399" y="45990"/>
                    <a:pt x="17399" y="50932"/>
                  </a:cubicBezTo>
                  <a:cubicBezTo>
                    <a:pt x="17399" y="69744"/>
                    <a:pt x="36353" y="72135"/>
                    <a:pt x="45918" y="72135"/>
                  </a:cubicBezTo>
                  <a:cubicBezTo>
                    <a:pt x="49284" y="72135"/>
                    <a:pt x="57963" y="72135"/>
                    <a:pt x="65934" y="61454"/>
                  </a:cubicBezTo>
                  <a:cubicBezTo>
                    <a:pt x="70008" y="68628"/>
                    <a:pt x="79751" y="72135"/>
                    <a:pt x="90556" y="72135"/>
                  </a:cubicBezTo>
                  <a:cubicBezTo>
                    <a:pt x="106321" y="72135"/>
                    <a:pt x="114115" y="59860"/>
                    <a:pt x="117658" y="53323"/>
                  </a:cubicBezTo>
                  <a:cubicBezTo>
                    <a:pt x="125275" y="39932"/>
                    <a:pt x="130057" y="20004"/>
                    <a:pt x="130057" y="12671"/>
                  </a:cubicBezTo>
                  <a:cubicBezTo>
                    <a:pt x="130057" y="714"/>
                    <a:pt x="122441" y="76"/>
                    <a:pt x="121201" y="76"/>
                  </a:cubicBezTo>
                  <a:cubicBezTo>
                    <a:pt x="116595" y="76"/>
                    <a:pt x="111635" y="4381"/>
                    <a:pt x="111635" y="8526"/>
                  </a:cubicBezTo>
                  <a:cubicBezTo>
                    <a:pt x="111635" y="11236"/>
                    <a:pt x="113407" y="12511"/>
                    <a:pt x="114647" y="13468"/>
                  </a:cubicBezTo>
                  <a:cubicBezTo>
                    <a:pt x="118898" y="16656"/>
                    <a:pt x="121201" y="21120"/>
                    <a:pt x="121201" y="26221"/>
                  </a:cubicBezTo>
                  <a:cubicBezTo>
                    <a:pt x="121201" y="28294"/>
                    <a:pt x="113761" y="67671"/>
                    <a:pt x="91265" y="67671"/>
                  </a:cubicBezTo>
                  <a:cubicBezTo>
                    <a:pt x="76917" y="67671"/>
                    <a:pt x="76917" y="56193"/>
                    <a:pt x="76917" y="53483"/>
                  </a:cubicBezTo>
                  <a:cubicBezTo>
                    <a:pt x="76917" y="49178"/>
                    <a:pt x="77625" y="46627"/>
                    <a:pt x="80105" y="37540"/>
                  </a:cubicBezTo>
                  <a:lnTo>
                    <a:pt x="85065" y="19685"/>
                  </a:lnTo>
                  <a:close/>
                </a:path>
              </a:pathLst>
            </a:custGeom>
            <a:solidFill>
              <a:srgbClr val="000000"/>
            </a:solidFill>
            <a:ln w="25332"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3381A36D-2529-E4B5-6AD5-B7F9F2E53B1C}"/>
                </a:ext>
              </a:extLst>
            </p:cNvPr>
            <p:cNvSpPr/>
            <p:nvPr>
              <p:custDataLst>
                <p:tags r:id="rId7"/>
              </p:custDataLst>
            </p:nvPr>
          </p:nvSpPr>
          <p:spPr>
            <a:xfrm>
              <a:off x="8286097" y="4115318"/>
              <a:ext cx="168278" cy="151678"/>
            </a:xfrm>
            <a:custGeom>
              <a:avLst/>
              <a:gdLst>
                <a:gd name="connsiteX0" fmla="*/ 89553 w 168278"/>
                <a:gd name="connsiteY0" fmla="*/ 80469 h 151678"/>
                <a:gd name="connsiteX1" fmla="*/ 160154 w 168278"/>
                <a:gd name="connsiteY1" fmla="*/ 80469 h 151678"/>
                <a:gd name="connsiteX2" fmla="*/ 168505 w 168278"/>
                <a:gd name="connsiteY2" fmla="*/ 75914 h 151678"/>
                <a:gd name="connsiteX3" fmla="*/ 160154 w 168278"/>
                <a:gd name="connsiteY3" fmla="*/ 71359 h 151678"/>
                <a:gd name="connsiteX4" fmla="*/ 89553 w 168278"/>
                <a:gd name="connsiteY4" fmla="*/ 71359 h 151678"/>
                <a:gd name="connsiteX5" fmla="*/ 89553 w 168278"/>
                <a:gd name="connsiteY5" fmla="*/ 7590 h 151678"/>
                <a:gd name="connsiteX6" fmla="*/ 84492 w 168278"/>
                <a:gd name="connsiteY6" fmla="*/ 75 h 151678"/>
                <a:gd name="connsiteX7" fmla="*/ 79431 w 168278"/>
                <a:gd name="connsiteY7" fmla="*/ 7590 h 151678"/>
                <a:gd name="connsiteX8" fmla="*/ 79431 w 168278"/>
                <a:gd name="connsiteY8" fmla="*/ 71359 h 151678"/>
                <a:gd name="connsiteX9" fmla="*/ 8576 w 168278"/>
                <a:gd name="connsiteY9" fmla="*/ 71359 h 151678"/>
                <a:gd name="connsiteX10" fmla="*/ 226 w 168278"/>
                <a:gd name="connsiteY10" fmla="*/ 75914 h 151678"/>
                <a:gd name="connsiteX11" fmla="*/ 8576 w 168278"/>
                <a:gd name="connsiteY11" fmla="*/ 80469 h 151678"/>
                <a:gd name="connsiteX12" fmla="*/ 79431 w 168278"/>
                <a:gd name="connsiteY12" fmla="*/ 80469 h 151678"/>
                <a:gd name="connsiteX13" fmla="*/ 79431 w 168278"/>
                <a:gd name="connsiteY13" fmla="*/ 144238 h 151678"/>
                <a:gd name="connsiteX14" fmla="*/ 84492 w 168278"/>
                <a:gd name="connsiteY14" fmla="*/ 151754 h 151678"/>
                <a:gd name="connsiteX15" fmla="*/ 89553 w 168278"/>
                <a:gd name="connsiteY15" fmla="*/ 144238 h 151678"/>
                <a:gd name="connsiteX16" fmla="*/ 89553 w 168278"/>
                <a:gd name="connsiteY16" fmla="*/ 8046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51678">
                  <a:moveTo>
                    <a:pt x="89553" y="80469"/>
                  </a:moveTo>
                  <a:lnTo>
                    <a:pt x="160154" y="80469"/>
                  </a:lnTo>
                  <a:cubicBezTo>
                    <a:pt x="163697" y="80469"/>
                    <a:pt x="168505" y="80469"/>
                    <a:pt x="168505" y="75914"/>
                  </a:cubicBezTo>
                  <a:cubicBezTo>
                    <a:pt x="168505" y="71359"/>
                    <a:pt x="163697" y="71359"/>
                    <a:pt x="160154" y="71359"/>
                  </a:cubicBezTo>
                  <a:lnTo>
                    <a:pt x="89553" y="71359"/>
                  </a:lnTo>
                  <a:lnTo>
                    <a:pt x="89553" y="7590"/>
                  </a:lnTo>
                  <a:cubicBezTo>
                    <a:pt x="89553" y="4402"/>
                    <a:pt x="89553" y="75"/>
                    <a:pt x="84492" y="75"/>
                  </a:cubicBezTo>
                  <a:cubicBezTo>
                    <a:pt x="79431" y="75"/>
                    <a:pt x="79431" y="4402"/>
                    <a:pt x="79431" y="7590"/>
                  </a:cubicBezTo>
                  <a:lnTo>
                    <a:pt x="79431" y="71359"/>
                  </a:lnTo>
                  <a:lnTo>
                    <a:pt x="8576" y="71359"/>
                  </a:lnTo>
                  <a:cubicBezTo>
                    <a:pt x="5034" y="71359"/>
                    <a:pt x="226" y="71359"/>
                    <a:pt x="226" y="75914"/>
                  </a:cubicBezTo>
                  <a:cubicBezTo>
                    <a:pt x="226" y="80469"/>
                    <a:pt x="5034" y="80469"/>
                    <a:pt x="8576" y="80469"/>
                  </a:cubicBezTo>
                  <a:lnTo>
                    <a:pt x="79431" y="80469"/>
                  </a:lnTo>
                  <a:lnTo>
                    <a:pt x="79431" y="144238"/>
                  </a:lnTo>
                  <a:cubicBezTo>
                    <a:pt x="79431" y="147426"/>
                    <a:pt x="79431" y="151754"/>
                    <a:pt x="84492" y="151754"/>
                  </a:cubicBezTo>
                  <a:cubicBezTo>
                    <a:pt x="89553" y="151754"/>
                    <a:pt x="89553" y="147426"/>
                    <a:pt x="89553" y="144238"/>
                  </a:cubicBezTo>
                  <a:lnTo>
                    <a:pt x="89553" y="80469"/>
                  </a:lnTo>
                  <a:close/>
                </a:path>
              </a:pathLst>
            </a:custGeom>
            <a:solidFill>
              <a:srgbClr val="000000"/>
            </a:solidFill>
            <a:ln w="25332"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0907F26-5319-AC7F-61FF-068C372A8D4D}"/>
                </a:ext>
              </a:extLst>
            </p:cNvPr>
            <p:cNvSpPr/>
            <p:nvPr>
              <p:custDataLst>
                <p:tags r:id="rId8"/>
              </p:custDataLst>
            </p:nvPr>
          </p:nvSpPr>
          <p:spPr>
            <a:xfrm>
              <a:off x="8532821" y="4087533"/>
              <a:ext cx="157903" cy="165571"/>
            </a:xfrm>
            <a:custGeom>
              <a:avLst/>
              <a:gdLst>
                <a:gd name="connsiteX0" fmla="*/ 37940 w 157903"/>
                <a:gd name="connsiteY0" fmla="*/ 139455 h 165571"/>
                <a:gd name="connsiteX1" fmla="*/ 59197 w 157903"/>
                <a:gd name="connsiteY1" fmla="*/ 93678 h 165571"/>
                <a:gd name="connsiteX2" fmla="*/ 93358 w 157903"/>
                <a:gd name="connsiteY2" fmla="*/ 19205 h 165571"/>
                <a:gd name="connsiteX3" fmla="*/ 106517 w 157903"/>
                <a:gd name="connsiteY3" fmla="*/ 14195 h 165571"/>
                <a:gd name="connsiteX4" fmla="*/ 124484 w 157903"/>
                <a:gd name="connsiteY4" fmla="*/ 33098 h 165571"/>
                <a:gd name="connsiteX5" fmla="*/ 123218 w 157903"/>
                <a:gd name="connsiteY5" fmla="*/ 41524 h 165571"/>
                <a:gd name="connsiteX6" fmla="*/ 124990 w 157903"/>
                <a:gd name="connsiteY6" fmla="*/ 43119 h 165571"/>
                <a:gd name="connsiteX7" fmla="*/ 142197 w 157903"/>
                <a:gd name="connsiteY7" fmla="*/ 36514 h 165571"/>
                <a:gd name="connsiteX8" fmla="*/ 149030 w 157903"/>
                <a:gd name="connsiteY8" fmla="*/ 21711 h 165571"/>
                <a:gd name="connsiteX9" fmla="*/ 127773 w 157903"/>
                <a:gd name="connsiteY9" fmla="*/ 75 h 165571"/>
                <a:gd name="connsiteX10" fmla="*/ 72608 w 157903"/>
                <a:gd name="connsiteY10" fmla="*/ 24444 h 165571"/>
                <a:gd name="connsiteX11" fmla="*/ 35663 w 157903"/>
                <a:gd name="connsiteY11" fmla="*/ 101194 h 165571"/>
                <a:gd name="connsiteX12" fmla="*/ 21492 w 157903"/>
                <a:gd name="connsiteY12" fmla="*/ 137633 h 165571"/>
                <a:gd name="connsiteX13" fmla="*/ 9599 w 157903"/>
                <a:gd name="connsiteY13" fmla="*/ 153348 h 165571"/>
                <a:gd name="connsiteX14" fmla="*/ 236 w 157903"/>
                <a:gd name="connsiteY14" fmla="*/ 164280 h 165571"/>
                <a:gd name="connsiteX15" fmla="*/ 2513 w 157903"/>
                <a:gd name="connsiteY15" fmla="*/ 165646 h 165571"/>
                <a:gd name="connsiteX16" fmla="*/ 15419 w 157903"/>
                <a:gd name="connsiteY16" fmla="*/ 160863 h 165571"/>
                <a:gd name="connsiteX17" fmla="*/ 26047 w 157903"/>
                <a:gd name="connsiteY17" fmla="*/ 152665 h 165571"/>
                <a:gd name="connsiteX18" fmla="*/ 63498 w 157903"/>
                <a:gd name="connsiteY18" fmla="*/ 159041 h 165571"/>
                <a:gd name="connsiteX19" fmla="*/ 102215 w 157903"/>
                <a:gd name="connsiteY19" fmla="*/ 165646 h 165571"/>
                <a:gd name="connsiteX20" fmla="*/ 151560 w 157903"/>
                <a:gd name="connsiteY20" fmla="*/ 141733 h 165571"/>
                <a:gd name="connsiteX21" fmla="*/ 158139 w 157903"/>
                <a:gd name="connsiteY21" fmla="*/ 129207 h 165571"/>
                <a:gd name="connsiteX22" fmla="*/ 156368 w 157903"/>
                <a:gd name="connsiteY22" fmla="*/ 127612 h 165571"/>
                <a:gd name="connsiteX23" fmla="*/ 141944 w 157903"/>
                <a:gd name="connsiteY23" fmla="*/ 132851 h 165571"/>
                <a:gd name="connsiteX24" fmla="*/ 133087 w 157903"/>
                <a:gd name="connsiteY24" fmla="*/ 141960 h 165571"/>
                <a:gd name="connsiteX25" fmla="*/ 129292 w 157903"/>
                <a:gd name="connsiteY25" fmla="*/ 148793 h 165571"/>
                <a:gd name="connsiteX26" fmla="*/ 123218 w 157903"/>
                <a:gd name="connsiteY26" fmla="*/ 151526 h 165571"/>
                <a:gd name="connsiteX27" fmla="*/ 81718 w 157903"/>
                <a:gd name="connsiteY27" fmla="*/ 144010 h 165571"/>
                <a:gd name="connsiteX28" fmla="*/ 48062 w 157903"/>
                <a:gd name="connsiteY28" fmla="*/ 138544 h 165571"/>
                <a:gd name="connsiteX29" fmla="*/ 37940 w 157903"/>
                <a:gd name="connsiteY29" fmla="*/ 139455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65571">
                  <a:moveTo>
                    <a:pt x="37940" y="139455"/>
                  </a:moveTo>
                  <a:cubicBezTo>
                    <a:pt x="51605" y="120325"/>
                    <a:pt x="55907" y="105749"/>
                    <a:pt x="59197" y="93678"/>
                  </a:cubicBezTo>
                  <a:cubicBezTo>
                    <a:pt x="68053" y="62249"/>
                    <a:pt x="77669" y="34920"/>
                    <a:pt x="93358" y="19205"/>
                  </a:cubicBezTo>
                  <a:cubicBezTo>
                    <a:pt x="96395" y="16245"/>
                    <a:pt x="98419" y="14195"/>
                    <a:pt x="106517" y="14195"/>
                  </a:cubicBezTo>
                  <a:cubicBezTo>
                    <a:pt x="123978" y="14195"/>
                    <a:pt x="124484" y="29909"/>
                    <a:pt x="124484" y="33098"/>
                  </a:cubicBezTo>
                  <a:cubicBezTo>
                    <a:pt x="124484" y="37197"/>
                    <a:pt x="123218" y="40386"/>
                    <a:pt x="123218" y="41524"/>
                  </a:cubicBezTo>
                  <a:cubicBezTo>
                    <a:pt x="123218" y="43119"/>
                    <a:pt x="124737" y="43119"/>
                    <a:pt x="124990" y="43119"/>
                  </a:cubicBezTo>
                  <a:cubicBezTo>
                    <a:pt x="129039" y="43119"/>
                    <a:pt x="135871" y="40614"/>
                    <a:pt x="142197" y="36514"/>
                  </a:cubicBezTo>
                  <a:cubicBezTo>
                    <a:pt x="146752" y="33326"/>
                    <a:pt x="149030" y="31048"/>
                    <a:pt x="149030" y="21711"/>
                  </a:cubicBezTo>
                  <a:cubicBezTo>
                    <a:pt x="149030" y="9412"/>
                    <a:pt x="141944" y="75"/>
                    <a:pt x="127773" y="75"/>
                  </a:cubicBezTo>
                  <a:cubicBezTo>
                    <a:pt x="119676" y="75"/>
                    <a:pt x="97407" y="1897"/>
                    <a:pt x="72608" y="24444"/>
                  </a:cubicBezTo>
                  <a:cubicBezTo>
                    <a:pt x="52364" y="43119"/>
                    <a:pt x="40471" y="84113"/>
                    <a:pt x="35663" y="101194"/>
                  </a:cubicBezTo>
                  <a:cubicBezTo>
                    <a:pt x="31108" y="116908"/>
                    <a:pt x="29083" y="123969"/>
                    <a:pt x="21492" y="137633"/>
                  </a:cubicBezTo>
                  <a:cubicBezTo>
                    <a:pt x="19721" y="140366"/>
                    <a:pt x="13141" y="150387"/>
                    <a:pt x="9599" y="153348"/>
                  </a:cubicBezTo>
                  <a:cubicBezTo>
                    <a:pt x="2766" y="159041"/>
                    <a:pt x="236" y="163141"/>
                    <a:pt x="236" y="164280"/>
                  </a:cubicBezTo>
                  <a:cubicBezTo>
                    <a:pt x="236" y="164735"/>
                    <a:pt x="742" y="165646"/>
                    <a:pt x="2513" y="165646"/>
                  </a:cubicBezTo>
                  <a:cubicBezTo>
                    <a:pt x="3525" y="165646"/>
                    <a:pt x="8839" y="164735"/>
                    <a:pt x="15419" y="160863"/>
                  </a:cubicBezTo>
                  <a:cubicBezTo>
                    <a:pt x="19721" y="158586"/>
                    <a:pt x="20227" y="158130"/>
                    <a:pt x="26047" y="152665"/>
                  </a:cubicBezTo>
                  <a:cubicBezTo>
                    <a:pt x="38699" y="152892"/>
                    <a:pt x="47556" y="154942"/>
                    <a:pt x="63498" y="159041"/>
                  </a:cubicBezTo>
                  <a:cubicBezTo>
                    <a:pt x="76404" y="162230"/>
                    <a:pt x="89310" y="165646"/>
                    <a:pt x="102215" y="165646"/>
                  </a:cubicBezTo>
                  <a:cubicBezTo>
                    <a:pt x="122712" y="165646"/>
                    <a:pt x="143463" y="151754"/>
                    <a:pt x="151560" y="141733"/>
                  </a:cubicBezTo>
                  <a:cubicBezTo>
                    <a:pt x="156621" y="135584"/>
                    <a:pt x="158139" y="129890"/>
                    <a:pt x="158139" y="129207"/>
                  </a:cubicBezTo>
                  <a:cubicBezTo>
                    <a:pt x="158139" y="127612"/>
                    <a:pt x="156621" y="127612"/>
                    <a:pt x="156368" y="127612"/>
                  </a:cubicBezTo>
                  <a:cubicBezTo>
                    <a:pt x="152319" y="127612"/>
                    <a:pt x="146246" y="130118"/>
                    <a:pt x="141944" y="132851"/>
                  </a:cubicBezTo>
                  <a:cubicBezTo>
                    <a:pt x="135112" y="136722"/>
                    <a:pt x="134606" y="138089"/>
                    <a:pt x="133087" y="141960"/>
                  </a:cubicBezTo>
                  <a:cubicBezTo>
                    <a:pt x="131822" y="145604"/>
                    <a:pt x="130304" y="147426"/>
                    <a:pt x="129292" y="148793"/>
                  </a:cubicBezTo>
                  <a:cubicBezTo>
                    <a:pt x="127267" y="151526"/>
                    <a:pt x="127014" y="151526"/>
                    <a:pt x="123218" y="151526"/>
                  </a:cubicBezTo>
                  <a:cubicBezTo>
                    <a:pt x="111072" y="151526"/>
                    <a:pt x="98419" y="148110"/>
                    <a:pt x="81718" y="144010"/>
                  </a:cubicBezTo>
                  <a:cubicBezTo>
                    <a:pt x="74633" y="142188"/>
                    <a:pt x="60715" y="138544"/>
                    <a:pt x="48062" y="138544"/>
                  </a:cubicBezTo>
                  <a:cubicBezTo>
                    <a:pt x="44773" y="138544"/>
                    <a:pt x="41230" y="138772"/>
                    <a:pt x="37940" y="139455"/>
                  </a:cubicBezTo>
                  <a:close/>
                </a:path>
              </a:pathLst>
            </a:custGeom>
            <a:solidFill>
              <a:srgbClr val="000000"/>
            </a:solidFill>
            <a:ln w="25332"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59F11868-B448-515A-1D04-7C26A33ED11B}"/>
                </a:ext>
              </a:extLst>
            </p:cNvPr>
            <p:cNvSpPr/>
            <p:nvPr>
              <p:custDataLst>
                <p:tags r:id="rId9"/>
              </p:custDataLst>
            </p:nvPr>
          </p:nvSpPr>
          <p:spPr>
            <a:xfrm>
              <a:off x="8707837" y="4211791"/>
              <a:ext cx="129840" cy="72058"/>
            </a:xfrm>
            <a:custGeom>
              <a:avLst/>
              <a:gdLst>
                <a:gd name="connsiteX0" fmla="*/ 85091 w 129840"/>
                <a:gd name="connsiteY0" fmla="*/ 19685 h 72058"/>
                <a:gd name="connsiteX1" fmla="*/ 88456 w 129840"/>
                <a:gd name="connsiteY1" fmla="*/ 6931 h 72058"/>
                <a:gd name="connsiteX2" fmla="*/ 82611 w 129840"/>
                <a:gd name="connsiteY2" fmla="*/ 1830 h 72058"/>
                <a:gd name="connsiteX3" fmla="*/ 74994 w 129840"/>
                <a:gd name="connsiteY3" fmla="*/ 6453 h 72058"/>
                <a:gd name="connsiteX4" fmla="*/ 71451 w 129840"/>
                <a:gd name="connsiteY4" fmla="*/ 18410 h 72058"/>
                <a:gd name="connsiteX5" fmla="*/ 66314 w 129840"/>
                <a:gd name="connsiteY5" fmla="*/ 36743 h 72058"/>
                <a:gd name="connsiteX6" fmla="*/ 63480 w 129840"/>
                <a:gd name="connsiteY6" fmla="*/ 51410 h 72058"/>
                <a:gd name="connsiteX7" fmla="*/ 58520 w 129840"/>
                <a:gd name="connsiteY7" fmla="*/ 62410 h 72058"/>
                <a:gd name="connsiteX8" fmla="*/ 46652 w 129840"/>
                <a:gd name="connsiteY8" fmla="*/ 67671 h 72058"/>
                <a:gd name="connsiteX9" fmla="*/ 30710 w 129840"/>
                <a:gd name="connsiteY9" fmla="*/ 53004 h 72058"/>
                <a:gd name="connsiteX10" fmla="*/ 39212 w 129840"/>
                <a:gd name="connsiteY10" fmla="*/ 24946 h 72058"/>
                <a:gd name="connsiteX11" fmla="*/ 42932 w 129840"/>
                <a:gd name="connsiteY11" fmla="*/ 13787 h 72058"/>
                <a:gd name="connsiteX12" fmla="*/ 26104 w 129840"/>
                <a:gd name="connsiteY12" fmla="*/ 236 h 72058"/>
                <a:gd name="connsiteX13" fmla="*/ 243 w 129840"/>
                <a:gd name="connsiteY13" fmla="*/ 24627 h 72058"/>
                <a:gd name="connsiteX14" fmla="*/ 3254 w 129840"/>
                <a:gd name="connsiteY14" fmla="*/ 26700 h 72058"/>
                <a:gd name="connsiteX15" fmla="*/ 6442 w 129840"/>
                <a:gd name="connsiteY15" fmla="*/ 24149 h 72058"/>
                <a:gd name="connsiteX16" fmla="*/ 25573 w 129840"/>
                <a:gd name="connsiteY16" fmla="*/ 4699 h 72058"/>
                <a:gd name="connsiteX17" fmla="*/ 30001 w 129840"/>
                <a:gd name="connsiteY17" fmla="*/ 10279 h 72058"/>
                <a:gd name="connsiteX18" fmla="*/ 27521 w 129840"/>
                <a:gd name="connsiteY18" fmla="*/ 19526 h 72058"/>
                <a:gd name="connsiteX19" fmla="*/ 17425 w 129840"/>
                <a:gd name="connsiteY19" fmla="*/ 50932 h 72058"/>
                <a:gd name="connsiteX20" fmla="*/ 45944 w 129840"/>
                <a:gd name="connsiteY20" fmla="*/ 72135 h 72058"/>
                <a:gd name="connsiteX21" fmla="*/ 65960 w 129840"/>
                <a:gd name="connsiteY21" fmla="*/ 61454 h 72058"/>
                <a:gd name="connsiteX22" fmla="*/ 90582 w 129840"/>
                <a:gd name="connsiteY22" fmla="*/ 72135 h 72058"/>
                <a:gd name="connsiteX23" fmla="*/ 117683 w 129840"/>
                <a:gd name="connsiteY23" fmla="*/ 53323 h 72058"/>
                <a:gd name="connsiteX24" fmla="*/ 130083 w 129840"/>
                <a:gd name="connsiteY24" fmla="*/ 12671 h 72058"/>
                <a:gd name="connsiteX25" fmla="*/ 121226 w 129840"/>
                <a:gd name="connsiteY25" fmla="*/ 76 h 72058"/>
                <a:gd name="connsiteX26" fmla="*/ 111661 w 129840"/>
                <a:gd name="connsiteY26" fmla="*/ 8526 h 72058"/>
                <a:gd name="connsiteX27" fmla="*/ 114672 w 129840"/>
                <a:gd name="connsiteY27" fmla="*/ 13468 h 72058"/>
                <a:gd name="connsiteX28" fmla="*/ 121226 w 129840"/>
                <a:gd name="connsiteY28" fmla="*/ 26221 h 72058"/>
                <a:gd name="connsiteX29" fmla="*/ 91290 w 129840"/>
                <a:gd name="connsiteY29" fmla="*/ 67671 h 72058"/>
                <a:gd name="connsiteX30" fmla="*/ 76942 w 129840"/>
                <a:gd name="connsiteY30" fmla="*/ 53483 h 72058"/>
                <a:gd name="connsiteX31" fmla="*/ 80131 w 129840"/>
                <a:gd name="connsiteY31" fmla="*/ 37540 h 72058"/>
                <a:gd name="connsiteX32" fmla="*/ 85091 w 129840"/>
                <a:gd name="connsiteY32" fmla="*/ 19685 h 7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72058">
                  <a:moveTo>
                    <a:pt x="85091" y="19685"/>
                  </a:moveTo>
                  <a:cubicBezTo>
                    <a:pt x="86330" y="15381"/>
                    <a:pt x="88456" y="7728"/>
                    <a:pt x="88456" y="6931"/>
                  </a:cubicBezTo>
                  <a:cubicBezTo>
                    <a:pt x="88456" y="3743"/>
                    <a:pt x="85622" y="1830"/>
                    <a:pt x="82611" y="1830"/>
                  </a:cubicBezTo>
                  <a:cubicBezTo>
                    <a:pt x="79245" y="1830"/>
                    <a:pt x="76057" y="3743"/>
                    <a:pt x="74994" y="6453"/>
                  </a:cubicBezTo>
                  <a:cubicBezTo>
                    <a:pt x="74462" y="7728"/>
                    <a:pt x="72691" y="14424"/>
                    <a:pt x="71451" y="18410"/>
                  </a:cubicBezTo>
                  <a:cubicBezTo>
                    <a:pt x="68971" y="27497"/>
                    <a:pt x="68971" y="27816"/>
                    <a:pt x="66314" y="36743"/>
                  </a:cubicBezTo>
                  <a:cubicBezTo>
                    <a:pt x="64011" y="45512"/>
                    <a:pt x="63657" y="46787"/>
                    <a:pt x="63480" y="51410"/>
                  </a:cubicBezTo>
                  <a:cubicBezTo>
                    <a:pt x="64189" y="54599"/>
                    <a:pt x="62771" y="57628"/>
                    <a:pt x="58520" y="62410"/>
                  </a:cubicBezTo>
                  <a:cubicBezTo>
                    <a:pt x="56217" y="64961"/>
                    <a:pt x="52675" y="67671"/>
                    <a:pt x="46652" y="67671"/>
                  </a:cubicBezTo>
                  <a:cubicBezTo>
                    <a:pt x="39744" y="67671"/>
                    <a:pt x="30710" y="65439"/>
                    <a:pt x="30710" y="53004"/>
                  </a:cubicBezTo>
                  <a:cubicBezTo>
                    <a:pt x="30710" y="44874"/>
                    <a:pt x="35670" y="33077"/>
                    <a:pt x="39212" y="24946"/>
                  </a:cubicBezTo>
                  <a:cubicBezTo>
                    <a:pt x="42224" y="17932"/>
                    <a:pt x="42932" y="16497"/>
                    <a:pt x="42932" y="13787"/>
                  </a:cubicBezTo>
                  <a:cubicBezTo>
                    <a:pt x="42932" y="6134"/>
                    <a:pt x="35670" y="236"/>
                    <a:pt x="26104" y="236"/>
                  </a:cubicBezTo>
                  <a:cubicBezTo>
                    <a:pt x="8214" y="236"/>
                    <a:pt x="243" y="21917"/>
                    <a:pt x="243" y="24627"/>
                  </a:cubicBezTo>
                  <a:cubicBezTo>
                    <a:pt x="243" y="26700"/>
                    <a:pt x="2722" y="26700"/>
                    <a:pt x="3254" y="26700"/>
                  </a:cubicBezTo>
                  <a:cubicBezTo>
                    <a:pt x="5734" y="26700"/>
                    <a:pt x="5911" y="25903"/>
                    <a:pt x="6442" y="24149"/>
                  </a:cubicBezTo>
                  <a:cubicBezTo>
                    <a:pt x="10871" y="10917"/>
                    <a:pt x="18487" y="4699"/>
                    <a:pt x="25573" y="4699"/>
                  </a:cubicBezTo>
                  <a:cubicBezTo>
                    <a:pt x="28584" y="4699"/>
                    <a:pt x="30001" y="6453"/>
                    <a:pt x="30001" y="10279"/>
                  </a:cubicBezTo>
                  <a:cubicBezTo>
                    <a:pt x="30001" y="13946"/>
                    <a:pt x="28407" y="17453"/>
                    <a:pt x="27521" y="19526"/>
                  </a:cubicBezTo>
                  <a:cubicBezTo>
                    <a:pt x="17425" y="42801"/>
                    <a:pt x="17425" y="45990"/>
                    <a:pt x="17425" y="50932"/>
                  </a:cubicBezTo>
                  <a:cubicBezTo>
                    <a:pt x="17425" y="69744"/>
                    <a:pt x="36378" y="72135"/>
                    <a:pt x="45944" y="72135"/>
                  </a:cubicBezTo>
                  <a:cubicBezTo>
                    <a:pt x="49309" y="72135"/>
                    <a:pt x="57989" y="72135"/>
                    <a:pt x="65960" y="61454"/>
                  </a:cubicBezTo>
                  <a:cubicBezTo>
                    <a:pt x="70034" y="68628"/>
                    <a:pt x="79776" y="72135"/>
                    <a:pt x="90582" y="72135"/>
                  </a:cubicBezTo>
                  <a:cubicBezTo>
                    <a:pt x="106347" y="72135"/>
                    <a:pt x="114141" y="59860"/>
                    <a:pt x="117683" y="53323"/>
                  </a:cubicBezTo>
                  <a:cubicBezTo>
                    <a:pt x="125300" y="39932"/>
                    <a:pt x="130083" y="20004"/>
                    <a:pt x="130083" y="12671"/>
                  </a:cubicBezTo>
                  <a:cubicBezTo>
                    <a:pt x="130083" y="714"/>
                    <a:pt x="122466" y="76"/>
                    <a:pt x="121226" y="76"/>
                  </a:cubicBezTo>
                  <a:cubicBezTo>
                    <a:pt x="116621" y="76"/>
                    <a:pt x="111661" y="4381"/>
                    <a:pt x="111661" y="8526"/>
                  </a:cubicBezTo>
                  <a:cubicBezTo>
                    <a:pt x="111661" y="11236"/>
                    <a:pt x="113432" y="12511"/>
                    <a:pt x="114672" y="13468"/>
                  </a:cubicBezTo>
                  <a:cubicBezTo>
                    <a:pt x="118923" y="16656"/>
                    <a:pt x="121226" y="21120"/>
                    <a:pt x="121226" y="26221"/>
                  </a:cubicBezTo>
                  <a:cubicBezTo>
                    <a:pt x="121226" y="28294"/>
                    <a:pt x="113786" y="67671"/>
                    <a:pt x="91290" y="67671"/>
                  </a:cubicBezTo>
                  <a:cubicBezTo>
                    <a:pt x="76942" y="67671"/>
                    <a:pt x="76942" y="56193"/>
                    <a:pt x="76942" y="53483"/>
                  </a:cubicBezTo>
                  <a:cubicBezTo>
                    <a:pt x="76942" y="49178"/>
                    <a:pt x="77651" y="46627"/>
                    <a:pt x="80131" y="37540"/>
                  </a:cubicBezTo>
                  <a:lnTo>
                    <a:pt x="85091" y="19685"/>
                  </a:lnTo>
                  <a:close/>
                </a:path>
              </a:pathLst>
            </a:custGeom>
            <a:solidFill>
              <a:srgbClr val="000000"/>
            </a:solidFill>
            <a:ln w="25332"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9C9BF492-777C-3C1F-8266-2D992821D55E}"/>
                </a:ext>
              </a:extLst>
            </p:cNvPr>
            <p:cNvSpPr/>
            <p:nvPr>
              <p:custDataLst>
                <p:tags r:id="rId10"/>
              </p:custDataLst>
            </p:nvPr>
          </p:nvSpPr>
          <p:spPr>
            <a:xfrm>
              <a:off x="8850492" y="4211951"/>
              <a:ext cx="98841" cy="101233"/>
            </a:xfrm>
            <a:custGeom>
              <a:avLst/>
              <a:gdLst>
                <a:gd name="connsiteX0" fmla="*/ 13711 w 98841"/>
                <a:gd name="connsiteY0" fmla="*/ 89831 h 101233"/>
                <a:gd name="connsiteX1" fmla="*/ 5031 w 98841"/>
                <a:gd name="connsiteY1" fmla="*/ 95570 h 101233"/>
                <a:gd name="connsiteX2" fmla="*/ 248 w 98841"/>
                <a:gd name="connsiteY2" fmla="*/ 98918 h 101233"/>
                <a:gd name="connsiteX3" fmla="*/ 2728 w 98841"/>
                <a:gd name="connsiteY3" fmla="*/ 101309 h 101233"/>
                <a:gd name="connsiteX4" fmla="*/ 17962 w 98841"/>
                <a:gd name="connsiteY4" fmla="*/ 100672 h 101233"/>
                <a:gd name="connsiteX5" fmla="*/ 36561 w 98841"/>
                <a:gd name="connsiteY5" fmla="*/ 101309 h 101233"/>
                <a:gd name="connsiteX6" fmla="*/ 40104 w 98841"/>
                <a:gd name="connsiteY6" fmla="*/ 97802 h 101233"/>
                <a:gd name="connsiteX7" fmla="*/ 35498 w 98841"/>
                <a:gd name="connsiteY7" fmla="*/ 95570 h 101233"/>
                <a:gd name="connsiteX8" fmla="*/ 26819 w 98841"/>
                <a:gd name="connsiteY8" fmla="*/ 93657 h 101233"/>
                <a:gd name="connsiteX9" fmla="*/ 28767 w 98841"/>
                <a:gd name="connsiteY9" fmla="*/ 86324 h 101233"/>
                <a:gd name="connsiteX10" fmla="*/ 35321 w 98841"/>
                <a:gd name="connsiteY10" fmla="*/ 62570 h 101233"/>
                <a:gd name="connsiteX11" fmla="*/ 53566 w 98841"/>
                <a:gd name="connsiteY11" fmla="*/ 71976 h 101233"/>
                <a:gd name="connsiteX12" fmla="*/ 99090 w 98841"/>
                <a:gd name="connsiteY12" fmla="*/ 26700 h 101233"/>
                <a:gd name="connsiteX13" fmla="*/ 72520 w 98841"/>
                <a:gd name="connsiteY13" fmla="*/ 76 h 101233"/>
                <a:gd name="connsiteX14" fmla="*/ 47367 w 98841"/>
                <a:gd name="connsiteY14" fmla="*/ 11236 h 101233"/>
                <a:gd name="connsiteX15" fmla="*/ 29122 w 98841"/>
                <a:gd name="connsiteY15" fmla="*/ 76 h 101233"/>
                <a:gd name="connsiteX16" fmla="*/ 15128 w 98841"/>
                <a:gd name="connsiteY16" fmla="*/ 8526 h 101233"/>
                <a:gd name="connsiteX17" fmla="*/ 8751 w 98841"/>
                <a:gd name="connsiteY17" fmla="*/ 24468 h 101233"/>
                <a:gd name="connsiteX18" fmla="*/ 11762 w 98841"/>
                <a:gd name="connsiteY18" fmla="*/ 26540 h 101233"/>
                <a:gd name="connsiteX19" fmla="*/ 15659 w 98841"/>
                <a:gd name="connsiteY19" fmla="*/ 21758 h 101233"/>
                <a:gd name="connsiteX20" fmla="*/ 28590 w 98841"/>
                <a:gd name="connsiteY20" fmla="*/ 4540 h 101233"/>
                <a:gd name="connsiteX21" fmla="*/ 34436 w 98841"/>
                <a:gd name="connsiteY21" fmla="*/ 12352 h 101233"/>
                <a:gd name="connsiteX22" fmla="*/ 33904 w 98841"/>
                <a:gd name="connsiteY22" fmla="*/ 17134 h 101233"/>
                <a:gd name="connsiteX23" fmla="*/ 13711 w 98841"/>
                <a:gd name="connsiteY23" fmla="*/ 89831 h 101233"/>
                <a:gd name="connsiteX24" fmla="*/ 47189 w 98841"/>
                <a:gd name="connsiteY24" fmla="*/ 19207 h 101233"/>
                <a:gd name="connsiteX25" fmla="*/ 71988 w 98841"/>
                <a:gd name="connsiteY25" fmla="*/ 4540 h 101233"/>
                <a:gd name="connsiteX26" fmla="*/ 84919 w 98841"/>
                <a:gd name="connsiteY26" fmla="*/ 20004 h 101233"/>
                <a:gd name="connsiteX27" fmla="*/ 75708 w 98841"/>
                <a:gd name="connsiteY27" fmla="*/ 52048 h 101233"/>
                <a:gd name="connsiteX28" fmla="*/ 53566 w 98841"/>
                <a:gd name="connsiteY28" fmla="*/ 67512 h 101233"/>
                <a:gd name="connsiteX29" fmla="*/ 37801 w 98841"/>
                <a:gd name="connsiteY29" fmla="*/ 53642 h 101233"/>
                <a:gd name="connsiteX30" fmla="*/ 38333 w 98841"/>
                <a:gd name="connsiteY30" fmla="*/ 51251 h 101233"/>
                <a:gd name="connsiteX31" fmla="*/ 47189 w 98841"/>
                <a:gd name="connsiteY31" fmla="*/ 19207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01233">
                  <a:moveTo>
                    <a:pt x="13711" y="89831"/>
                  </a:moveTo>
                  <a:cubicBezTo>
                    <a:pt x="12471" y="94295"/>
                    <a:pt x="12117" y="95570"/>
                    <a:pt x="5031" y="95570"/>
                  </a:cubicBezTo>
                  <a:cubicBezTo>
                    <a:pt x="2728" y="95570"/>
                    <a:pt x="248" y="95570"/>
                    <a:pt x="248" y="98918"/>
                  </a:cubicBezTo>
                  <a:cubicBezTo>
                    <a:pt x="248" y="100672"/>
                    <a:pt x="1843" y="101309"/>
                    <a:pt x="2728" y="101309"/>
                  </a:cubicBezTo>
                  <a:cubicBezTo>
                    <a:pt x="7334" y="101309"/>
                    <a:pt x="13179" y="100672"/>
                    <a:pt x="17962" y="100672"/>
                  </a:cubicBezTo>
                  <a:cubicBezTo>
                    <a:pt x="23985" y="100672"/>
                    <a:pt x="30716" y="101309"/>
                    <a:pt x="36561" y="101309"/>
                  </a:cubicBezTo>
                  <a:cubicBezTo>
                    <a:pt x="38156" y="101309"/>
                    <a:pt x="40104" y="100831"/>
                    <a:pt x="40104" y="97802"/>
                  </a:cubicBezTo>
                  <a:cubicBezTo>
                    <a:pt x="40104" y="95570"/>
                    <a:pt x="37624" y="95570"/>
                    <a:pt x="35498" y="95570"/>
                  </a:cubicBezTo>
                  <a:cubicBezTo>
                    <a:pt x="31601" y="95570"/>
                    <a:pt x="26819" y="95570"/>
                    <a:pt x="26819" y="93657"/>
                  </a:cubicBezTo>
                  <a:cubicBezTo>
                    <a:pt x="26819" y="92860"/>
                    <a:pt x="28059" y="88715"/>
                    <a:pt x="28767" y="86324"/>
                  </a:cubicBezTo>
                  <a:cubicBezTo>
                    <a:pt x="30893" y="77874"/>
                    <a:pt x="33373" y="69265"/>
                    <a:pt x="35321" y="62570"/>
                  </a:cubicBezTo>
                  <a:cubicBezTo>
                    <a:pt x="37447" y="65758"/>
                    <a:pt x="42938" y="71976"/>
                    <a:pt x="53566" y="71976"/>
                  </a:cubicBezTo>
                  <a:cubicBezTo>
                    <a:pt x="75177" y="71976"/>
                    <a:pt x="99090" y="50454"/>
                    <a:pt x="99090" y="26700"/>
                  </a:cubicBezTo>
                  <a:cubicBezTo>
                    <a:pt x="99090" y="8047"/>
                    <a:pt x="84742" y="76"/>
                    <a:pt x="72520" y="76"/>
                  </a:cubicBezTo>
                  <a:cubicBezTo>
                    <a:pt x="61537" y="76"/>
                    <a:pt x="52149" y="6772"/>
                    <a:pt x="47367" y="11236"/>
                  </a:cubicBezTo>
                  <a:cubicBezTo>
                    <a:pt x="44355" y="2149"/>
                    <a:pt x="34436" y="76"/>
                    <a:pt x="29122" y="76"/>
                  </a:cubicBezTo>
                  <a:cubicBezTo>
                    <a:pt x="22213" y="76"/>
                    <a:pt x="17962" y="4221"/>
                    <a:pt x="15128" y="8526"/>
                  </a:cubicBezTo>
                  <a:cubicBezTo>
                    <a:pt x="11585" y="13946"/>
                    <a:pt x="8751" y="23511"/>
                    <a:pt x="8751" y="24468"/>
                  </a:cubicBezTo>
                  <a:cubicBezTo>
                    <a:pt x="8751" y="26540"/>
                    <a:pt x="11231" y="26540"/>
                    <a:pt x="11762" y="26540"/>
                  </a:cubicBezTo>
                  <a:cubicBezTo>
                    <a:pt x="14242" y="26540"/>
                    <a:pt x="14419" y="26062"/>
                    <a:pt x="15659" y="21758"/>
                  </a:cubicBezTo>
                  <a:cubicBezTo>
                    <a:pt x="18316" y="12511"/>
                    <a:pt x="21682" y="4540"/>
                    <a:pt x="28590" y="4540"/>
                  </a:cubicBezTo>
                  <a:cubicBezTo>
                    <a:pt x="33196" y="4540"/>
                    <a:pt x="34436" y="8047"/>
                    <a:pt x="34436" y="12352"/>
                  </a:cubicBezTo>
                  <a:cubicBezTo>
                    <a:pt x="34436" y="14105"/>
                    <a:pt x="34081" y="16178"/>
                    <a:pt x="33904" y="17134"/>
                  </a:cubicBezTo>
                  <a:lnTo>
                    <a:pt x="13711" y="89831"/>
                  </a:lnTo>
                  <a:close/>
                  <a:moveTo>
                    <a:pt x="47189" y="19207"/>
                  </a:moveTo>
                  <a:cubicBezTo>
                    <a:pt x="57463" y="6931"/>
                    <a:pt x="66320" y="4540"/>
                    <a:pt x="71988" y="4540"/>
                  </a:cubicBezTo>
                  <a:cubicBezTo>
                    <a:pt x="78897" y="4540"/>
                    <a:pt x="84919" y="9163"/>
                    <a:pt x="84919" y="20004"/>
                  </a:cubicBezTo>
                  <a:cubicBezTo>
                    <a:pt x="84919" y="26540"/>
                    <a:pt x="81022" y="42801"/>
                    <a:pt x="75708" y="52048"/>
                  </a:cubicBezTo>
                  <a:cubicBezTo>
                    <a:pt x="71280" y="59860"/>
                    <a:pt x="62600" y="67512"/>
                    <a:pt x="53566" y="67512"/>
                  </a:cubicBezTo>
                  <a:cubicBezTo>
                    <a:pt x="40990" y="67512"/>
                    <a:pt x="37801" y="55236"/>
                    <a:pt x="37801" y="53642"/>
                  </a:cubicBezTo>
                  <a:cubicBezTo>
                    <a:pt x="37801" y="53004"/>
                    <a:pt x="38156" y="51888"/>
                    <a:pt x="38333" y="51251"/>
                  </a:cubicBezTo>
                  <a:lnTo>
                    <a:pt x="47189" y="19207"/>
                  </a:lnTo>
                  <a:close/>
                </a:path>
              </a:pathLst>
            </a:custGeom>
            <a:solidFill>
              <a:srgbClr val="000000"/>
            </a:solidFill>
            <a:ln w="25332"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D88C6A12-C635-23DD-94B1-F1F56A78E096}"/>
                </a:ext>
              </a:extLst>
            </p:cNvPr>
            <p:cNvSpPr/>
            <p:nvPr>
              <p:custDataLst>
                <p:tags r:id="rId11"/>
              </p:custDataLst>
            </p:nvPr>
          </p:nvSpPr>
          <p:spPr>
            <a:xfrm>
              <a:off x="9038041" y="4115318"/>
              <a:ext cx="168278" cy="151678"/>
            </a:xfrm>
            <a:custGeom>
              <a:avLst/>
              <a:gdLst>
                <a:gd name="connsiteX0" fmla="*/ 89582 w 168278"/>
                <a:gd name="connsiteY0" fmla="*/ 80469 h 151678"/>
                <a:gd name="connsiteX1" fmla="*/ 160184 w 168278"/>
                <a:gd name="connsiteY1" fmla="*/ 80469 h 151678"/>
                <a:gd name="connsiteX2" fmla="*/ 168534 w 168278"/>
                <a:gd name="connsiteY2" fmla="*/ 75914 h 151678"/>
                <a:gd name="connsiteX3" fmla="*/ 160184 w 168278"/>
                <a:gd name="connsiteY3" fmla="*/ 71359 h 151678"/>
                <a:gd name="connsiteX4" fmla="*/ 89582 w 168278"/>
                <a:gd name="connsiteY4" fmla="*/ 71359 h 151678"/>
                <a:gd name="connsiteX5" fmla="*/ 89582 w 168278"/>
                <a:gd name="connsiteY5" fmla="*/ 7590 h 151678"/>
                <a:gd name="connsiteX6" fmla="*/ 84521 w 168278"/>
                <a:gd name="connsiteY6" fmla="*/ 75 h 151678"/>
                <a:gd name="connsiteX7" fmla="*/ 79460 w 168278"/>
                <a:gd name="connsiteY7" fmla="*/ 7590 h 151678"/>
                <a:gd name="connsiteX8" fmla="*/ 79460 w 168278"/>
                <a:gd name="connsiteY8" fmla="*/ 71359 h 151678"/>
                <a:gd name="connsiteX9" fmla="*/ 8606 w 168278"/>
                <a:gd name="connsiteY9" fmla="*/ 71359 h 151678"/>
                <a:gd name="connsiteX10" fmla="*/ 255 w 168278"/>
                <a:gd name="connsiteY10" fmla="*/ 75914 h 151678"/>
                <a:gd name="connsiteX11" fmla="*/ 8606 w 168278"/>
                <a:gd name="connsiteY11" fmla="*/ 80469 h 151678"/>
                <a:gd name="connsiteX12" fmla="*/ 79460 w 168278"/>
                <a:gd name="connsiteY12" fmla="*/ 80469 h 151678"/>
                <a:gd name="connsiteX13" fmla="*/ 79460 w 168278"/>
                <a:gd name="connsiteY13" fmla="*/ 144238 h 151678"/>
                <a:gd name="connsiteX14" fmla="*/ 84521 w 168278"/>
                <a:gd name="connsiteY14" fmla="*/ 151754 h 151678"/>
                <a:gd name="connsiteX15" fmla="*/ 89582 w 168278"/>
                <a:gd name="connsiteY15" fmla="*/ 144238 h 151678"/>
                <a:gd name="connsiteX16" fmla="*/ 89582 w 168278"/>
                <a:gd name="connsiteY16" fmla="*/ 8046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51678">
                  <a:moveTo>
                    <a:pt x="89582" y="80469"/>
                  </a:moveTo>
                  <a:lnTo>
                    <a:pt x="160184" y="80469"/>
                  </a:lnTo>
                  <a:cubicBezTo>
                    <a:pt x="163726" y="80469"/>
                    <a:pt x="168534" y="80469"/>
                    <a:pt x="168534" y="75914"/>
                  </a:cubicBezTo>
                  <a:cubicBezTo>
                    <a:pt x="168534" y="71359"/>
                    <a:pt x="163726" y="71359"/>
                    <a:pt x="160184" y="71359"/>
                  </a:cubicBezTo>
                  <a:lnTo>
                    <a:pt x="89582" y="71359"/>
                  </a:lnTo>
                  <a:lnTo>
                    <a:pt x="89582" y="7590"/>
                  </a:lnTo>
                  <a:cubicBezTo>
                    <a:pt x="89582" y="4402"/>
                    <a:pt x="89582" y="75"/>
                    <a:pt x="84521" y="75"/>
                  </a:cubicBezTo>
                  <a:cubicBezTo>
                    <a:pt x="79460" y="75"/>
                    <a:pt x="79460" y="4402"/>
                    <a:pt x="79460" y="7590"/>
                  </a:cubicBezTo>
                  <a:lnTo>
                    <a:pt x="79460" y="71359"/>
                  </a:lnTo>
                  <a:lnTo>
                    <a:pt x="8606" y="71359"/>
                  </a:lnTo>
                  <a:cubicBezTo>
                    <a:pt x="5063" y="71359"/>
                    <a:pt x="255" y="71359"/>
                    <a:pt x="255" y="75914"/>
                  </a:cubicBezTo>
                  <a:cubicBezTo>
                    <a:pt x="255" y="80469"/>
                    <a:pt x="5063" y="80469"/>
                    <a:pt x="8606" y="80469"/>
                  </a:cubicBezTo>
                  <a:lnTo>
                    <a:pt x="79460" y="80469"/>
                  </a:lnTo>
                  <a:lnTo>
                    <a:pt x="79460" y="144238"/>
                  </a:lnTo>
                  <a:cubicBezTo>
                    <a:pt x="79460" y="147426"/>
                    <a:pt x="79460" y="151754"/>
                    <a:pt x="84521" y="151754"/>
                  </a:cubicBezTo>
                  <a:cubicBezTo>
                    <a:pt x="89582" y="151754"/>
                    <a:pt x="89582" y="147426"/>
                    <a:pt x="89582" y="144238"/>
                  </a:cubicBezTo>
                  <a:lnTo>
                    <a:pt x="89582" y="80469"/>
                  </a:lnTo>
                  <a:close/>
                </a:path>
              </a:pathLst>
            </a:custGeom>
            <a:solidFill>
              <a:srgbClr val="000000"/>
            </a:solidFill>
            <a:ln w="25332"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BBA333C2-AA43-0EAE-463A-A7C4B3268E5A}"/>
                </a:ext>
              </a:extLst>
            </p:cNvPr>
            <p:cNvSpPr/>
            <p:nvPr>
              <p:custDataLst>
                <p:tags r:id="rId12"/>
              </p:custDataLst>
            </p:nvPr>
          </p:nvSpPr>
          <p:spPr>
            <a:xfrm>
              <a:off x="9284766" y="4087533"/>
              <a:ext cx="157903" cy="165571"/>
            </a:xfrm>
            <a:custGeom>
              <a:avLst/>
              <a:gdLst>
                <a:gd name="connsiteX0" fmla="*/ 37970 w 157903"/>
                <a:gd name="connsiteY0" fmla="*/ 139455 h 165571"/>
                <a:gd name="connsiteX1" fmla="*/ 59226 w 157903"/>
                <a:gd name="connsiteY1" fmla="*/ 93678 h 165571"/>
                <a:gd name="connsiteX2" fmla="*/ 93388 w 157903"/>
                <a:gd name="connsiteY2" fmla="*/ 19205 h 165571"/>
                <a:gd name="connsiteX3" fmla="*/ 106547 w 157903"/>
                <a:gd name="connsiteY3" fmla="*/ 14195 h 165571"/>
                <a:gd name="connsiteX4" fmla="*/ 124513 w 157903"/>
                <a:gd name="connsiteY4" fmla="*/ 33098 h 165571"/>
                <a:gd name="connsiteX5" fmla="*/ 123248 w 157903"/>
                <a:gd name="connsiteY5" fmla="*/ 41524 h 165571"/>
                <a:gd name="connsiteX6" fmla="*/ 125019 w 157903"/>
                <a:gd name="connsiteY6" fmla="*/ 43119 h 165571"/>
                <a:gd name="connsiteX7" fmla="*/ 142227 w 157903"/>
                <a:gd name="connsiteY7" fmla="*/ 36514 h 165571"/>
                <a:gd name="connsiteX8" fmla="*/ 149059 w 157903"/>
                <a:gd name="connsiteY8" fmla="*/ 21711 h 165571"/>
                <a:gd name="connsiteX9" fmla="*/ 127803 w 157903"/>
                <a:gd name="connsiteY9" fmla="*/ 75 h 165571"/>
                <a:gd name="connsiteX10" fmla="*/ 72638 w 157903"/>
                <a:gd name="connsiteY10" fmla="*/ 24444 h 165571"/>
                <a:gd name="connsiteX11" fmla="*/ 35692 w 157903"/>
                <a:gd name="connsiteY11" fmla="*/ 101194 h 165571"/>
                <a:gd name="connsiteX12" fmla="*/ 21522 w 157903"/>
                <a:gd name="connsiteY12" fmla="*/ 137633 h 165571"/>
                <a:gd name="connsiteX13" fmla="*/ 9628 w 157903"/>
                <a:gd name="connsiteY13" fmla="*/ 153348 h 165571"/>
                <a:gd name="connsiteX14" fmla="*/ 265 w 157903"/>
                <a:gd name="connsiteY14" fmla="*/ 164280 h 165571"/>
                <a:gd name="connsiteX15" fmla="*/ 2543 w 157903"/>
                <a:gd name="connsiteY15" fmla="*/ 165646 h 165571"/>
                <a:gd name="connsiteX16" fmla="*/ 15448 w 157903"/>
                <a:gd name="connsiteY16" fmla="*/ 160863 h 165571"/>
                <a:gd name="connsiteX17" fmla="*/ 26076 w 157903"/>
                <a:gd name="connsiteY17" fmla="*/ 152665 h 165571"/>
                <a:gd name="connsiteX18" fmla="*/ 63528 w 157903"/>
                <a:gd name="connsiteY18" fmla="*/ 159041 h 165571"/>
                <a:gd name="connsiteX19" fmla="*/ 102245 w 157903"/>
                <a:gd name="connsiteY19" fmla="*/ 165646 h 165571"/>
                <a:gd name="connsiteX20" fmla="*/ 151590 w 157903"/>
                <a:gd name="connsiteY20" fmla="*/ 141733 h 165571"/>
                <a:gd name="connsiteX21" fmla="*/ 158169 w 157903"/>
                <a:gd name="connsiteY21" fmla="*/ 129207 h 165571"/>
                <a:gd name="connsiteX22" fmla="*/ 156398 w 157903"/>
                <a:gd name="connsiteY22" fmla="*/ 127612 h 165571"/>
                <a:gd name="connsiteX23" fmla="*/ 141974 w 157903"/>
                <a:gd name="connsiteY23" fmla="*/ 132851 h 165571"/>
                <a:gd name="connsiteX24" fmla="*/ 133117 w 157903"/>
                <a:gd name="connsiteY24" fmla="*/ 141960 h 165571"/>
                <a:gd name="connsiteX25" fmla="*/ 129321 w 157903"/>
                <a:gd name="connsiteY25" fmla="*/ 148793 h 165571"/>
                <a:gd name="connsiteX26" fmla="*/ 123248 w 157903"/>
                <a:gd name="connsiteY26" fmla="*/ 151526 h 165571"/>
                <a:gd name="connsiteX27" fmla="*/ 81748 w 157903"/>
                <a:gd name="connsiteY27" fmla="*/ 144010 h 165571"/>
                <a:gd name="connsiteX28" fmla="*/ 48092 w 157903"/>
                <a:gd name="connsiteY28" fmla="*/ 138544 h 165571"/>
                <a:gd name="connsiteX29" fmla="*/ 37970 w 157903"/>
                <a:gd name="connsiteY29" fmla="*/ 139455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65571">
                  <a:moveTo>
                    <a:pt x="37970" y="139455"/>
                  </a:moveTo>
                  <a:cubicBezTo>
                    <a:pt x="51635" y="120325"/>
                    <a:pt x="55936" y="105749"/>
                    <a:pt x="59226" y="93678"/>
                  </a:cubicBezTo>
                  <a:cubicBezTo>
                    <a:pt x="68083" y="62249"/>
                    <a:pt x="77699" y="34920"/>
                    <a:pt x="93388" y="19205"/>
                  </a:cubicBezTo>
                  <a:cubicBezTo>
                    <a:pt x="96425" y="16245"/>
                    <a:pt x="98449" y="14195"/>
                    <a:pt x="106547" y="14195"/>
                  </a:cubicBezTo>
                  <a:cubicBezTo>
                    <a:pt x="124007" y="14195"/>
                    <a:pt x="124513" y="29909"/>
                    <a:pt x="124513" y="33098"/>
                  </a:cubicBezTo>
                  <a:cubicBezTo>
                    <a:pt x="124513" y="37197"/>
                    <a:pt x="123248" y="40386"/>
                    <a:pt x="123248" y="41524"/>
                  </a:cubicBezTo>
                  <a:cubicBezTo>
                    <a:pt x="123248" y="43119"/>
                    <a:pt x="124766" y="43119"/>
                    <a:pt x="125019" y="43119"/>
                  </a:cubicBezTo>
                  <a:cubicBezTo>
                    <a:pt x="129068" y="43119"/>
                    <a:pt x="135901" y="40614"/>
                    <a:pt x="142227" y="36514"/>
                  </a:cubicBezTo>
                  <a:cubicBezTo>
                    <a:pt x="146782" y="33326"/>
                    <a:pt x="149059" y="31048"/>
                    <a:pt x="149059" y="21711"/>
                  </a:cubicBezTo>
                  <a:cubicBezTo>
                    <a:pt x="149059" y="9412"/>
                    <a:pt x="141974" y="75"/>
                    <a:pt x="127803" y="75"/>
                  </a:cubicBezTo>
                  <a:cubicBezTo>
                    <a:pt x="119705" y="75"/>
                    <a:pt x="97437" y="1897"/>
                    <a:pt x="72638" y="24444"/>
                  </a:cubicBezTo>
                  <a:cubicBezTo>
                    <a:pt x="52394" y="43119"/>
                    <a:pt x="40500" y="84113"/>
                    <a:pt x="35692" y="101194"/>
                  </a:cubicBezTo>
                  <a:cubicBezTo>
                    <a:pt x="31137" y="116908"/>
                    <a:pt x="29113" y="123969"/>
                    <a:pt x="21522" y="137633"/>
                  </a:cubicBezTo>
                  <a:cubicBezTo>
                    <a:pt x="19750" y="140366"/>
                    <a:pt x="13171" y="150387"/>
                    <a:pt x="9628" y="153348"/>
                  </a:cubicBezTo>
                  <a:cubicBezTo>
                    <a:pt x="2796" y="159041"/>
                    <a:pt x="265" y="163141"/>
                    <a:pt x="265" y="164280"/>
                  </a:cubicBezTo>
                  <a:cubicBezTo>
                    <a:pt x="265" y="164735"/>
                    <a:pt x="771" y="165646"/>
                    <a:pt x="2543" y="165646"/>
                  </a:cubicBezTo>
                  <a:cubicBezTo>
                    <a:pt x="3555" y="165646"/>
                    <a:pt x="8869" y="164735"/>
                    <a:pt x="15448" y="160863"/>
                  </a:cubicBezTo>
                  <a:cubicBezTo>
                    <a:pt x="19750" y="158586"/>
                    <a:pt x="20256" y="158130"/>
                    <a:pt x="26076" y="152665"/>
                  </a:cubicBezTo>
                  <a:cubicBezTo>
                    <a:pt x="38729" y="152892"/>
                    <a:pt x="47586" y="154942"/>
                    <a:pt x="63528" y="159041"/>
                  </a:cubicBezTo>
                  <a:cubicBezTo>
                    <a:pt x="76434" y="162230"/>
                    <a:pt x="89339" y="165646"/>
                    <a:pt x="102245" y="165646"/>
                  </a:cubicBezTo>
                  <a:cubicBezTo>
                    <a:pt x="122742" y="165646"/>
                    <a:pt x="143492" y="151754"/>
                    <a:pt x="151590" y="141733"/>
                  </a:cubicBezTo>
                  <a:cubicBezTo>
                    <a:pt x="156651" y="135584"/>
                    <a:pt x="158169" y="129890"/>
                    <a:pt x="158169" y="129207"/>
                  </a:cubicBezTo>
                  <a:cubicBezTo>
                    <a:pt x="158169" y="127612"/>
                    <a:pt x="156651" y="127612"/>
                    <a:pt x="156398" y="127612"/>
                  </a:cubicBezTo>
                  <a:cubicBezTo>
                    <a:pt x="152349" y="127612"/>
                    <a:pt x="146276" y="130118"/>
                    <a:pt x="141974" y="132851"/>
                  </a:cubicBezTo>
                  <a:cubicBezTo>
                    <a:pt x="135141" y="136722"/>
                    <a:pt x="134635" y="138089"/>
                    <a:pt x="133117" y="141960"/>
                  </a:cubicBezTo>
                  <a:cubicBezTo>
                    <a:pt x="131852" y="145604"/>
                    <a:pt x="130333" y="147426"/>
                    <a:pt x="129321" y="148793"/>
                  </a:cubicBezTo>
                  <a:cubicBezTo>
                    <a:pt x="127297" y="151526"/>
                    <a:pt x="127044" y="151526"/>
                    <a:pt x="123248" y="151526"/>
                  </a:cubicBezTo>
                  <a:cubicBezTo>
                    <a:pt x="111102" y="151526"/>
                    <a:pt x="98449" y="148110"/>
                    <a:pt x="81748" y="144010"/>
                  </a:cubicBezTo>
                  <a:cubicBezTo>
                    <a:pt x="74662" y="142188"/>
                    <a:pt x="60744" y="138544"/>
                    <a:pt x="48092" y="138544"/>
                  </a:cubicBezTo>
                  <a:cubicBezTo>
                    <a:pt x="44802" y="138544"/>
                    <a:pt x="41260" y="138772"/>
                    <a:pt x="37970" y="139455"/>
                  </a:cubicBezTo>
                  <a:close/>
                </a:path>
              </a:pathLst>
            </a:custGeom>
            <a:solidFill>
              <a:srgbClr val="000000"/>
            </a:solidFill>
            <a:ln w="25332"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852F4029-0912-A44E-F162-3D59A6F2A45A}"/>
                </a:ext>
              </a:extLst>
            </p:cNvPr>
            <p:cNvSpPr/>
            <p:nvPr>
              <p:custDataLst>
                <p:tags r:id="rId13"/>
              </p:custDataLst>
            </p:nvPr>
          </p:nvSpPr>
          <p:spPr>
            <a:xfrm>
              <a:off x="9462262" y="4211951"/>
              <a:ext cx="90339" cy="71899"/>
            </a:xfrm>
            <a:custGeom>
              <a:avLst/>
              <a:gdLst>
                <a:gd name="connsiteX0" fmla="*/ 64218 w 90339"/>
                <a:gd name="connsiteY0" fmla="*/ 9482 h 71899"/>
                <a:gd name="connsiteX1" fmla="*/ 45973 w 90339"/>
                <a:gd name="connsiteY1" fmla="*/ 76 h 71899"/>
                <a:gd name="connsiteX2" fmla="*/ 272 w 90339"/>
                <a:gd name="connsiteY2" fmla="*/ 45512 h 71899"/>
                <a:gd name="connsiteX3" fmla="*/ 27020 w 90339"/>
                <a:gd name="connsiteY3" fmla="*/ 71976 h 71899"/>
                <a:gd name="connsiteX4" fmla="*/ 52173 w 90339"/>
                <a:gd name="connsiteY4" fmla="*/ 60816 h 71899"/>
                <a:gd name="connsiteX5" fmla="*/ 70418 w 90339"/>
                <a:gd name="connsiteY5" fmla="*/ 71976 h 71899"/>
                <a:gd name="connsiteX6" fmla="*/ 84412 w 90339"/>
                <a:gd name="connsiteY6" fmla="*/ 63526 h 71899"/>
                <a:gd name="connsiteX7" fmla="*/ 90611 w 90339"/>
                <a:gd name="connsiteY7" fmla="*/ 47584 h 71899"/>
                <a:gd name="connsiteX8" fmla="*/ 87777 w 90339"/>
                <a:gd name="connsiteY8" fmla="*/ 45512 h 71899"/>
                <a:gd name="connsiteX9" fmla="*/ 83880 w 90339"/>
                <a:gd name="connsiteY9" fmla="*/ 50454 h 71899"/>
                <a:gd name="connsiteX10" fmla="*/ 70949 w 90339"/>
                <a:gd name="connsiteY10" fmla="*/ 67512 h 71899"/>
                <a:gd name="connsiteX11" fmla="*/ 65104 w 90339"/>
                <a:gd name="connsiteY11" fmla="*/ 59700 h 71899"/>
                <a:gd name="connsiteX12" fmla="*/ 67761 w 90339"/>
                <a:gd name="connsiteY12" fmla="*/ 47106 h 71899"/>
                <a:gd name="connsiteX13" fmla="*/ 71658 w 90339"/>
                <a:gd name="connsiteY13" fmla="*/ 32758 h 71899"/>
                <a:gd name="connsiteX14" fmla="*/ 75201 w 90339"/>
                <a:gd name="connsiteY14" fmla="*/ 20642 h 71899"/>
                <a:gd name="connsiteX15" fmla="*/ 78389 w 90339"/>
                <a:gd name="connsiteY15" fmla="*/ 8207 h 71899"/>
                <a:gd name="connsiteX16" fmla="*/ 72366 w 90339"/>
                <a:gd name="connsiteY16" fmla="*/ 3105 h 71899"/>
                <a:gd name="connsiteX17" fmla="*/ 64218 w 90339"/>
                <a:gd name="connsiteY17" fmla="*/ 9482 h 71899"/>
                <a:gd name="connsiteX18" fmla="*/ 52881 w 90339"/>
                <a:gd name="connsiteY18" fmla="*/ 50454 h 71899"/>
                <a:gd name="connsiteX19" fmla="*/ 43847 w 90339"/>
                <a:gd name="connsiteY19" fmla="*/ 61135 h 71899"/>
                <a:gd name="connsiteX20" fmla="*/ 27551 w 90339"/>
                <a:gd name="connsiteY20" fmla="*/ 67512 h 71899"/>
                <a:gd name="connsiteX21" fmla="*/ 14620 w 90339"/>
                <a:gd name="connsiteY21" fmla="*/ 52048 h 71899"/>
                <a:gd name="connsiteX22" fmla="*/ 23831 w 90339"/>
                <a:gd name="connsiteY22" fmla="*/ 19685 h 71899"/>
                <a:gd name="connsiteX23" fmla="*/ 45973 w 90339"/>
                <a:gd name="connsiteY23" fmla="*/ 4540 h 71899"/>
                <a:gd name="connsiteX24" fmla="*/ 61738 w 90339"/>
                <a:gd name="connsiteY24" fmla="*/ 18410 h 71899"/>
                <a:gd name="connsiteX25" fmla="*/ 61207 w 90339"/>
                <a:gd name="connsiteY25" fmla="*/ 20642 h 71899"/>
                <a:gd name="connsiteX26" fmla="*/ 52881 w 90339"/>
                <a:gd name="connsiteY26" fmla="*/ 50454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1899">
                  <a:moveTo>
                    <a:pt x="64218" y="9482"/>
                  </a:moveTo>
                  <a:cubicBezTo>
                    <a:pt x="60498" y="4221"/>
                    <a:pt x="54476" y="76"/>
                    <a:pt x="45973" y="76"/>
                  </a:cubicBezTo>
                  <a:cubicBezTo>
                    <a:pt x="23300" y="76"/>
                    <a:pt x="272" y="22555"/>
                    <a:pt x="272" y="45512"/>
                  </a:cubicBezTo>
                  <a:cubicBezTo>
                    <a:pt x="272" y="60975"/>
                    <a:pt x="11786" y="71976"/>
                    <a:pt x="27020" y="71976"/>
                  </a:cubicBezTo>
                  <a:cubicBezTo>
                    <a:pt x="36585" y="71976"/>
                    <a:pt x="45087" y="67034"/>
                    <a:pt x="52173" y="60816"/>
                  </a:cubicBezTo>
                  <a:cubicBezTo>
                    <a:pt x="55538" y="70381"/>
                    <a:pt x="65812" y="71976"/>
                    <a:pt x="70418" y="71976"/>
                  </a:cubicBezTo>
                  <a:cubicBezTo>
                    <a:pt x="76795" y="71976"/>
                    <a:pt x="81223" y="68468"/>
                    <a:pt x="84412" y="63526"/>
                  </a:cubicBezTo>
                  <a:cubicBezTo>
                    <a:pt x="88309" y="57309"/>
                    <a:pt x="90611" y="48222"/>
                    <a:pt x="90611" y="47584"/>
                  </a:cubicBezTo>
                  <a:cubicBezTo>
                    <a:pt x="90611" y="45512"/>
                    <a:pt x="88309" y="45512"/>
                    <a:pt x="87777" y="45512"/>
                  </a:cubicBezTo>
                  <a:cubicBezTo>
                    <a:pt x="85297" y="45512"/>
                    <a:pt x="85120" y="46149"/>
                    <a:pt x="83880" y="50454"/>
                  </a:cubicBezTo>
                  <a:cubicBezTo>
                    <a:pt x="81755" y="58106"/>
                    <a:pt x="78389" y="67512"/>
                    <a:pt x="70949" y="67512"/>
                  </a:cubicBezTo>
                  <a:cubicBezTo>
                    <a:pt x="66344" y="67512"/>
                    <a:pt x="65104" y="64005"/>
                    <a:pt x="65104" y="59700"/>
                  </a:cubicBezTo>
                  <a:cubicBezTo>
                    <a:pt x="65104" y="56990"/>
                    <a:pt x="66521" y="51251"/>
                    <a:pt x="67761" y="47106"/>
                  </a:cubicBezTo>
                  <a:cubicBezTo>
                    <a:pt x="69001" y="42801"/>
                    <a:pt x="70772" y="36265"/>
                    <a:pt x="71658" y="32758"/>
                  </a:cubicBezTo>
                  <a:lnTo>
                    <a:pt x="75201" y="20642"/>
                  </a:lnTo>
                  <a:cubicBezTo>
                    <a:pt x="76263" y="16497"/>
                    <a:pt x="78389" y="9004"/>
                    <a:pt x="78389" y="8207"/>
                  </a:cubicBezTo>
                  <a:cubicBezTo>
                    <a:pt x="78389" y="4699"/>
                    <a:pt x="75201" y="3105"/>
                    <a:pt x="72366" y="3105"/>
                  </a:cubicBezTo>
                  <a:cubicBezTo>
                    <a:pt x="69355" y="3105"/>
                    <a:pt x="65281" y="5018"/>
                    <a:pt x="64218" y="9482"/>
                  </a:cubicBezTo>
                  <a:close/>
                  <a:moveTo>
                    <a:pt x="52881" y="50454"/>
                  </a:moveTo>
                  <a:cubicBezTo>
                    <a:pt x="51641" y="54917"/>
                    <a:pt x="47744" y="58106"/>
                    <a:pt x="43847" y="61135"/>
                  </a:cubicBezTo>
                  <a:cubicBezTo>
                    <a:pt x="42253" y="62410"/>
                    <a:pt x="35168" y="67512"/>
                    <a:pt x="27551" y="67512"/>
                  </a:cubicBezTo>
                  <a:cubicBezTo>
                    <a:pt x="20997" y="67512"/>
                    <a:pt x="14620" y="63367"/>
                    <a:pt x="14620" y="52048"/>
                  </a:cubicBezTo>
                  <a:cubicBezTo>
                    <a:pt x="14620" y="43598"/>
                    <a:pt x="19757" y="26062"/>
                    <a:pt x="23831" y="19685"/>
                  </a:cubicBezTo>
                  <a:cubicBezTo>
                    <a:pt x="31979" y="6931"/>
                    <a:pt x="41013" y="4540"/>
                    <a:pt x="45973" y="4540"/>
                  </a:cubicBezTo>
                  <a:cubicBezTo>
                    <a:pt x="58373" y="4540"/>
                    <a:pt x="61738" y="16656"/>
                    <a:pt x="61738" y="18410"/>
                  </a:cubicBezTo>
                  <a:cubicBezTo>
                    <a:pt x="61738" y="19047"/>
                    <a:pt x="61384" y="20163"/>
                    <a:pt x="61207" y="20642"/>
                  </a:cubicBezTo>
                  <a:lnTo>
                    <a:pt x="52881" y="50454"/>
                  </a:lnTo>
                  <a:close/>
                </a:path>
              </a:pathLst>
            </a:custGeom>
            <a:solidFill>
              <a:srgbClr val="000000"/>
            </a:solidFill>
            <a:ln w="25332"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AC7DD0A0-B010-7F0D-69D3-19902D993617}"/>
                </a:ext>
              </a:extLst>
            </p:cNvPr>
            <p:cNvSpPr/>
            <p:nvPr>
              <p:custDataLst>
                <p:tags r:id="rId14"/>
              </p:custDataLst>
            </p:nvPr>
          </p:nvSpPr>
          <p:spPr>
            <a:xfrm>
              <a:off x="9561044" y="4211951"/>
              <a:ext cx="98841" cy="101233"/>
            </a:xfrm>
            <a:custGeom>
              <a:avLst/>
              <a:gdLst>
                <a:gd name="connsiteX0" fmla="*/ 13739 w 98841"/>
                <a:gd name="connsiteY0" fmla="*/ 89831 h 101233"/>
                <a:gd name="connsiteX1" fmla="*/ 5059 w 98841"/>
                <a:gd name="connsiteY1" fmla="*/ 95570 h 101233"/>
                <a:gd name="connsiteX2" fmla="*/ 276 w 98841"/>
                <a:gd name="connsiteY2" fmla="*/ 98918 h 101233"/>
                <a:gd name="connsiteX3" fmla="*/ 2756 w 98841"/>
                <a:gd name="connsiteY3" fmla="*/ 101309 h 101233"/>
                <a:gd name="connsiteX4" fmla="*/ 17990 w 98841"/>
                <a:gd name="connsiteY4" fmla="*/ 100672 h 101233"/>
                <a:gd name="connsiteX5" fmla="*/ 36589 w 98841"/>
                <a:gd name="connsiteY5" fmla="*/ 101309 h 101233"/>
                <a:gd name="connsiteX6" fmla="*/ 40132 w 98841"/>
                <a:gd name="connsiteY6" fmla="*/ 97802 h 101233"/>
                <a:gd name="connsiteX7" fmla="*/ 35526 w 98841"/>
                <a:gd name="connsiteY7" fmla="*/ 95570 h 101233"/>
                <a:gd name="connsiteX8" fmla="*/ 26847 w 98841"/>
                <a:gd name="connsiteY8" fmla="*/ 93657 h 101233"/>
                <a:gd name="connsiteX9" fmla="*/ 28795 w 98841"/>
                <a:gd name="connsiteY9" fmla="*/ 86324 h 101233"/>
                <a:gd name="connsiteX10" fmla="*/ 35349 w 98841"/>
                <a:gd name="connsiteY10" fmla="*/ 62570 h 101233"/>
                <a:gd name="connsiteX11" fmla="*/ 53594 w 98841"/>
                <a:gd name="connsiteY11" fmla="*/ 71976 h 101233"/>
                <a:gd name="connsiteX12" fmla="*/ 99118 w 98841"/>
                <a:gd name="connsiteY12" fmla="*/ 26700 h 101233"/>
                <a:gd name="connsiteX13" fmla="*/ 72548 w 98841"/>
                <a:gd name="connsiteY13" fmla="*/ 76 h 101233"/>
                <a:gd name="connsiteX14" fmla="*/ 47395 w 98841"/>
                <a:gd name="connsiteY14" fmla="*/ 11236 h 101233"/>
                <a:gd name="connsiteX15" fmla="*/ 29150 w 98841"/>
                <a:gd name="connsiteY15" fmla="*/ 76 h 101233"/>
                <a:gd name="connsiteX16" fmla="*/ 15156 w 98841"/>
                <a:gd name="connsiteY16" fmla="*/ 8526 h 101233"/>
                <a:gd name="connsiteX17" fmla="*/ 8779 w 98841"/>
                <a:gd name="connsiteY17" fmla="*/ 24468 h 101233"/>
                <a:gd name="connsiteX18" fmla="*/ 11790 w 98841"/>
                <a:gd name="connsiteY18" fmla="*/ 26540 h 101233"/>
                <a:gd name="connsiteX19" fmla="*/ 15687 w 98841"/>
                <a:gd name="connsiteY19" fmla="*/ 21758 h 101233"/>
                <a:gd name="connsiteX20" fmla="*/ 28618 w 98841"/>
                <a:gd name="connsiteY20" fmla="*/ 4540 h 101233"/>
                <a:gd name="connsiteX21" fmla="*/ 34464 w 98841"/>
                <a:gd name="connsiteY21" fmla="*/ 12352 h 101233"/>
                <a:gd name="connsiteX22" fmla="*/ 33932 w 98841"/>
                <a:gd name="connsiteY22" fmla="*/ 17134 h 101233"/>
                <a:gd name="connsiteX23" fmla="*/ 13739 w 98841"/>
                <a:gd name="connsiteY23" fmla="*/ 89831 h 101233"/>
                <a:gd name="connsiteX24" fmla="*/ 47217 w 98841"/>
                <a:gd name="connsiteY24" fmla="*/ 19207 h 101233"/>
                <a:gd name="connsiteX25" fmla="*/ 72016 w 98841"/>
                <a:gd name="connsiteY25" fmla="*/ 4540 h 101233"/>
                <a:gd name="connsiteX26" fmla="*/ 84947 w 98841"/>
                <a:gd name="connsiteY26" fmla="*/ 20004 h 101233"/>
                <a:gd name="connsiteX27" fmla="*/ 75736 w 98841"/>
                <a:gd name="connsiteY27" fmla="*/ 52048 h 101233"/>
                <a:gd name="connsiteX28" fmla="*/ 53594 w 98841"/>
                <a:gd name="connsiteY28" fmla="*/ 67512 h 101233"/>
                <a:gd name="connsiteX29" fmla="*/ 37829 w 98841"/>
                <a:gd name="connsiteY29" fmla="*/ 53642 h 101233"/>
                <a:gd name="connsiteX30" fmla="*/ 38361 w 98841"/>
                <a:gd name="connsiteY30" fmla="*/ 51251 h 101233"/>
                <a:gd name="connsiteX31" fmla="*/ 47217 w 98841"/>
                <a:gd name="connsiteY31" fmla="*/ 19207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01233">
                  <a:moveTo>
                    <a:pt x="13739" y="89831"/>
                  </a:moveTo>
                  <a:cubicBezTo>
                    <a:pt x="12499" y="94295"/>
                    <a:pt x="12145" y="95570"/>
                    <a:pt x="5059" y="95570"/>
                  </a:cubicBezTo>
                  <a:cubicBezTo>
                    <a:pt x="2756" y="95570"/>
                    <a:pt x="276" y="95570"/>
                    <a:pt x="276" y="98918"/>
                  </a:cubicBezTo>
                  <a:cubicBezTo>
                    <a:pt x="276" y="100672"/>
                    <a:pt x="1871" y="101309"/>
                    <a:pt x="2756" y="101309"/>
                  </a:cubicBezTo>
                  <a:cubicBezTo>
                    <a:pt x="7362" y="101309"/>
                    <a:pt x="13207" y="100672"/>
                    <a:pt x="17990" y="100672"/>
                  </a:cubicBezTo>
                  <a:cubicBezTo>
                    <a:pt x="24013" y="100672"/>
                    <a:pt x="30744" y="101309"/>
                    <a:pt x="36589" y="101309"/>
                  </a:cubicBezTo>
                  <a:cubicBezTo>
                    <a:pt x="38183" y="101309"/>
                    <a:pt x="40132" y="100831"/>
                    <a:pt x="40132" y="97802"/>
                  </a:cubicBezTo>
                  <a:cubicBezTo>
                    <a:pt x="40132" y="95570"/>
                    <a:pt x="37652" y="95570"/>
                    <a:pt x="35526" y="95570"/>
                  </a:cubicBezTo>
                  <a:cubicBezTo>
                    <a:pt x="31629" y="95570"/>
                    <a:pt x="26847" y="95570"/>
                    <a:pt x="26847" y="93657"/>
                  </a:cubicBezTo>
                  <a:cubicBezTo>
                    <a:pt x="26847" y="92860"/>
                    <a:pt x="28087" y="88715"/>
                    <a:pt x="28795" y="86324"/>
                  </a:cubicBezTo>
                  <a:cubicBezTo>
                    <a:pt x="30921" y="77874"/>
                    <a:pt x="33401" y="69265"/>
                    <a:pt x="35349" y="62570"/>
                  </a:cubicBezTo>
                  <a:cubicBezTo>
                    <a:pt x="37475" y="65758"/>
                    <a:pt x="42966" y="71976"/>
                    <a:pt x="53594" y="71976"/>
                  </a:cubicBezTo>
                  <a:cubicBezTo>
                    <a:pt x="75205" y="71976"/>
                    <a:pt x="99118" y="50454"/>
                    <a:pt x="99118" y="26700"/>
                  </a:cubicBezTo>
                  <a:cubicBezTo>
                    <a:pt x="99118" y="8047"/>
                    <a:pt x="84770" y="76"/>
                    <a:pt x="72548" y="76"/>
                  </a:cubicBezTo>
                  <a:cubicBezTo>
                    <a:pt x="61565" y="76"/>
                    <a:pt x="52177" y="6772"/>
                    <a:pt x="47395" y="11236"/>
                  </a:cubicBezTo>
                  <a:cubicBezTo>
                    <a:pt x="44383" y="2149"/>
                    <a:pt x="34464" y="76"/>
                    <a:pt x="29150" y="76"/>
                  </a:cubicBezTo>
                  <a:cubicBezTo>
                    <a:pt x="22241" y="76"/>
                    <a:pt x="17990" y="4221"/>
                    <a:pt x="15156" y="8526"/>
                  </a:cubicBezTo>
                  <a:cubicBezTo>
                    <a:pt x="11613" y="13946"/>
                    <a:pt x="8779" y="23511"/>
                    <a:pt x="8779" y="24468"/>
                  </a:cubicBezTo>
                  <a:cubicBezTo>
                    <a:pt x="8779" y="26540"/>
                    <a:pt x="11259" y="26540"/>
                    <a:pt x="11790" y="26540"/>
                  </a:cubicBezTo>
                  <a:cubicBezTo>
                    <a:pt x="14270" y="26540"/>
                    <a:pt x="14447" y="26062"/>
                    <a:pt x="15687" y="21758"/>
                  </a:cubicBezTo>
                  <a:cubicBezTo>
                    <a:pt x="18344" y="12511"/>
                    <a:pt x="21710" y="4540"/>
                    <a:pt x="28618" y="4540"/>
                  </a:cubicBezTo>
                  <a:cubicBezTo>
                    <a:pt x="33224" y="4540"/>
                    <a:pt x="34464" y="8047"/>
                    <a:pt x="34464" y="12352"/>
                  </a:cubicBezTo>
                  <a:cubicBezTo>
                    <a:pt x="34464" y="14105"/>
                    <a:pt x="34109" y="16178"/>
                    <a:pt x="33932" y="17134"/>
                  </a:cubicBezTo>
                  <a:lnTo>
                    <a:pt x="13739" y="89831"/>
                  </a:lnTo>
                  <a:close/>
                  <a:moveTo>
                    <a:pt x="47217" y="19207"/>
                  </a:moveTo>
                  <a:cubicBezTo>
                    <a:pt x="57491" y="6931"/>
                    <a:pt x="66348" y="4540"/>
                    <a:pt x="72016" y="4540"/>
                  </a:cubicBezTo>
                  <a:cubicBezTo>
                    <a:pt x="78925" y="4540"/>
                    <a:pt x="84947" y="9163"/>
                    <a:pt x="84947" y="20004"/>
                  </a:cubicBezTo>
                  <a:cubicBezTo>
                    <a:pt x="84947" y="26540"/>
                    <a:pt x="81050" y="42801"/>
                    <a:pt x="75736" y="52048"/>
                  </a:cubicBezTo>
                  <a:cubicBezTo>
                    <a:pt x="71308" y="59860"/>
                    <a:pt x="62628" y="67512"/>
                    <a:pt x="53594" y="67512"/>
                  </a:cubicBezTo>
                  <a:cubicBezTo>
                    <a:pt x="41018" y="67512"/>
                    <a:pt x="37829" y="55236"/>
                    <a:pt x="37829" y="53642"/>
                  </a:cubicBezTo>
                  <a:cubicBezTo>
                    <a:pt x="37829" y="53004"/>
                    <a:pt x="38183" y="51888"/>
                    <a:pt x="38361" y="51251"/>
                  </a:cubicBezTo>
                  <a:lnTo>
                    <a:pt x="47217" y="19207"/>
                  </a:lnTo>
                  <a:close/>
                </a:path>
              </a:pathLst>
            </a:custGeom>
            <a:solidFill>
              <a:srgbClr val="000000"/>
            </a:solidFill>
            <a:ln w="25332" cap="flat">
              <a:noFill/>
              <a:prstDash val="solid"/>
              <a:miter/>
            </a:ln>
          </p:spPr>
          <p:txBody>
            <a:bodyPr rtlCol="0" anchor="ctr"/>
            <a:lstStyle/>
            <a:p>
              <a:endParaRPr lang="en-CN"/>
            </a:p>
          </p:txBody>
        </p:sp>
      </p:grpSp>
      <p:sp>
        <p:nvSpPr>
          <p:cNvPr id="25" name="TextBox 24">
            <a:extLst>
              <a:ext uri="{FF2B5EF4-FFF2-40B4-BE49-F238E27FC236}">
                <a16:creationId xmlns:a16="http://schemas.microsoft.com/office/drawing/2014/main" id="{E77BA292-1572-706A-5EF1-260FD922BAC1}"/>
              </a:ext>
            </a:extLst>
          </p:cNvPr>
          <p:cNvSpPr txBox="1"/>
          <p:nvPr/>
        </p:nvSpPr>
        <p:spPr>
          <a:xfrm>
            <a:off x="409499" y="5755428"/>
            <a:ext cx="10796422"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最终模型预训练完成后，应用于句子级情感分析时，使用[CLS]位置输出代表句子整体表示，在编码器上增加分类层，利用句子级情感分析语料进行模型精调。</a:t>
            </a:r>
          </a:p>
        </p:txBody>
      </p:sp>
    </p:spTree>
    <p:extLst>
      <p:ext uri="{BB962C8B-B14F-4D97-AF65-F5344CB8AC3E}">
        <p14:creationId xmlns:p14="http://schemas.microsoft.com/office/powerpoint/2010/main" val="1047309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句子级情感分析语料库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dirty="0"/>
          </a:p>
        </p:txBody>
      </p:sp>
      <p:pic>
        <p:nvPicPr>
          <p:cNvPr id="7" name="Picture 6">
            <a:extLst>
              <a:ext uri="{FF2B5EF4-FFF2-40B4-BE49-F238E27FC236}">
                <a16:creationId xmlns:a16="http://schemas.microsoft.com/office/drawing/2014/main" id="{CC730660-0805-D9D2-9554-C13CFDD4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275" y="2336983"/>
            <a:ext cx="7772400" cy="2667906"/>
          </a:xfrm>
          <a:prstGeom prst="rect">
            <a:avLst/>
          </a:prstGeom>
        </p:spPr>
      </p:pic>
    </p:spTree>
    <p:extLst>
      <p:ext uri="{BB962C8B-B14F-4D97-AF65-F5344CB8AC3E}">
        <p14:creationId xmlns:p14="http://schemas.microsoft.com/office/powerpoint/2010/main" val="369621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5F7C12E2-F583-3E63-FBAA-BF38F592E87B}"/>
              </a:ext>
            </a:extLst>
          </p:cNvPr>
          <p:cNvSpPr>
            <a:spLocks noChangeArrowheads="1"/>
          </p:cNvSpPr>
          <p:nvPr/>
        </p:nvSpPr>
        <p:spPr bwMode="auto">
          <a:xfrm>
            <a:off x="700772" y="4522100"/>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情感分析概述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句子级情感分析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属性级情感分析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6923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属性级情感分析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135171"/>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属性级情感分析（</a:t>
            </a:r>
            <a:r>
              <a:rPr lang="en-US" altLang="zh-CN" sz="2000" b="1" dirty="0">
                <a:solidFill>
                  <a:srgbClr val="0070C0"/>
                </a:solidFill>
                <a:latin typeface="Microsoft YaHei" panose="020B0503020204020204" pitchFamily="34" charset="-122"/>
                <a:ea typeface="Microsoft YaHei" panose="020B0503020204020204" pitchFamily="34" charset="-122"/>
              </a:rPr>
              <a:t>Aspect-level Sentiment Analysis</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ABSA</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目标包含属性级情感分类任务和情感信息抽取任务两大类。</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产品或实体通常具有一个或多个属性。例如，“这款手机的电池容量非常好”。这里“电池容量”就是手机的一个属性。</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属性级情感分类任务</a:t>
            </a:r>
            <a:r>
              <a:rPr lang="zh-CN" altLang="en-US" sz="2000" dirty="0">
                <a:latin typeface="Microsoft YaHei" panose="020B0503020204020204" pitchFamily="34" charset="-122"/>
                <a:ea typeface="Microsoft YaHei" panose="020B0503020204020204" pitchFamily="34" charset="-122"/>
              </a:rPr>
              <a:t>包括属性级</a:t>
            </a:r>
            <a:r>
              <a:rPr lang="zh-CN" altLang="en-US" sz="2000" b="1" dirty="0">
                <a:latin typeface="Microsoft YaHei" panose="020B0503020204020204" pitchFamily="34" charset="-122"/>
                <a:ea typeface="Microsoft YaHei" panose="020B0503020204020204" pitchFamily="34" charset="-122"/>
              </a:rPr>
              <a:t>主客观分类</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属性级极性分类</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属性级情感强度判断</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与篇章级和句子级情感分类不同，属性级情感分类任务的输入不仅包含</a:t>
            </a:r>
            <a:r>
              <a:rPr lang="zh-CN" altLang="en-US" sz="2000" b="1" dirty="0">
                <a:latin typeface="Microsoft YaHei" panose="020B0503020204020204" pitchFamily="34" charset="-122"/>
                <a:ea typeface="Microsoft YaHei" panose="020B0503020204020204" pitchFamily="34" charset="-122"/>
              </a:rPr>
              <a:t>文本内容 </a:t>
            </a:r>
            <a:r>
              <a:rPr lang="en-US" altLang="zh-CN" sz="2000" b="1"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，还有</a:t>
            </a:r>
            <a:r>
              <a:rPr lang="zh-CN" altLang="en-US" sz="2000" b="1" dirty="0">
                <a:latin typeface="Microsoft YaHei" panose="020B0503020204020204" pitchFamily="34" charset="-122"/>
                <a:ea typeface="Microsoft YaHei" panose="020B0503020204020204" pitchFamily="34" charset="-122"/>
              </a:rPr>
              <a:t>目标属性 </a:t>
            </a:r>
            <a:r>
              <a:rPr lang="en-US" altLang="zh-CN" sz="2000" b="1"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，输出则为文本内容中关于目标属性的</a:t>
            </a:r>
            <a:r>
              <a:rPr lang="zh-CN" altLang="en-US" sz="2000" b="1" dirty="0">
                <a:latin typeface="Microsoft YaHei" panose="020B0503020204020204" pitchFamily="34" charset="-122"/>
                <a:ea typeface="Microsoft YaHei" panose="020B0503020204020204" pitchFamily="34" charset="-122"/>
              </a:rPr>
              <a:t>评价词 </a:t>
            </a:r>
            <a:r>
              <a:rPr lang="en-US" altLang="zh-CN" sz="2000" b="1" dirty="0">
                <a:latin typeface="Microsoft YaHei" panose="020B0503020204020204" pitchFamily="34" charset="-122"/>
                <a:ea typeface="Microsoft YaHei" panose="020B0503020204020204" pitchFamily="34" charset="-122"/>
              </a:rPr>
              <a:t>o</a:t>
            </a:r>
            <a:r>
              <a:rPr lang="zh-CN" altLang="en-US" sz="2000" b="1"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情感标签 </a:t>
            </a:r>
            <a:r>
              <a:rPr lang="en-US" altLang="zh-CN" sz="2000" b="1"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情感信息抽取任务</a:t>
            </a:r>
            <a:r>
              <a:rPr lang="zh-CN" altLang="en-US" sz="2000" dirty="0">
                <a:latin typeface="Microsoft YaHei" panose="020B0503020204020204" pitchFamily="34" charset="-122"/>
                <a:ea typeface="Microsoft YaHei" panose="020B0503020204020204" pitchFamily="34" charset="-122"/>
              </a:rPr>
              <a:t>目标则是抽取文本的中表达情感的核心要素，包括</a:t>
            </a:r>
            <a:r>
              <a:rPr lang="zh-CN" altLang="en-US" sz="2000" b="1" dirty="0">
                <a:latin typeface="Microsoft YaHei" panose="020B0503020204020204" pitchFamily="34" charset="-122"/>
                <a:ea typeface="Microsoft YaHei" panose="020B0503020204020204" pitchFamily="34" charset="-122"/>
              </a:rPr>
              <a:t>评价词、评价对象、观点持有者、评价搭配</a:t>
            </a:r>
            <a:r>
              <a:rPr lang="zh-CN" altLang="en-US" sz="2000" dirty="0">
                <a:latin typeface="Microsoft YaHei" panose="020B0503020204020204" pitchFamily="34" charset="-122"/>
                <a:ea typeface="Microsoft YaHei" panose="020B0503020204020204" pitchFamily="34" charset="-122"/>
              </a:rPr>
              <a:t>等。</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1017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5F7C12E2-F583-3E63-FBAA-BF38F592E87B}"/>
              </a:ext>
            </a:extLst>
          </p:cNvPr>
          <p:cNvSpPr>
            <a:spLocks noChangeArrowheads="1"/>
          </p:cNvSpPr>
          <p:nvPr/>
        </p:nvSpPr>
        <p:spPr bwMode="auto">
          <a:xfrm>
            <a:off x="711198" y="2573403"/>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情感分析概述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篇章级情感分析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句子级情感分析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属性级情感分析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104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属性级情感分析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344267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相较于篇章级和句子的情感分析，属性级情感分析粒度更小，因此也称为</a:t>
            </a:r>
            <a:r>
              <a:rPr lang="zh-CN" altLang="en-US" sz="2000" b="1" dirty="0">
                <a:solidFill>
                  <a:srgbClr val="0070C0"/>
                </a:solidFill>
                <a:latin typeface="Microsoft YaHei" panose="020B0503020204020204" pitchFamily="34" charset="-122"/>
                <a:ea typeface="Microsoft YaHei" panose="020B0503020204020204" pitchFamily="34" charset="-122"/>
              </a:rPr>
              <a:t>细粒度情感分析（</a:t>
            </a:r>
            <a:r>
              <a:rPr lang="en-US" altLang="zh-CN" sz="2000" b="1" dirty="0">
                <a:solidFill>
                  <a:srgbClr val="0070C0"/>
                </a:solidFill>
                <a:latin typeface="Microsoft YaHei" panose="020B0503020204020204" pitchFamily="34" charset="-122"/>
                <a:ea typeface="Microsoft YaHei" panose="020B0503020204020204" pitchFamily="34" charset="-122"/>
              </a:rPr>
              <a:t>Fine-grained Sentiment Analysis</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属性级情感分类任务有效解决了篇章级和句子级情感分类中只能对整体观点进行分析所存在的问题。在实际评论中，虽然整个篇章或句子对某个实体给出了正面评价，但不代表对每个属性都给出正面评价，反之亦然。</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由于属性级情感分析任务更加精细，因此难度相较于句子级和篇章级情感分析也更大。属性级情感分析不仅要面临</a:t>
            </a:r>
            <a:r>
              <a:rPr lang="zh-CN" altLang="en-US" sz="2000" b="1" dirty="0">
                <a:latin typeface="Microsoft YaHei" panose="020B0503020204020204" pitchFamily="34" charset="-122"/>
                <a:ea typeface="Microsoft YaHei" panose="020B0503020204020204" pitchFamily="34" charset="-122"/>
              </a:rPr>
              <a:t>句子长度短</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隐式情感表达占比高</a:t>
            </a:r>
            <a:r>
              <a:rPr lang="zh-CN" altLang="en-US" sz="2000" dirty="0">
                <a:latin typeface="Microsoft YaHei" panose="020B0503020204020204" pitchFamily="34" charset="-122"/>
                <a:ea typeface="Microsoft YaHei" panose="020B0503020204020204" pitchFamily="34" charset="-122"/>
              </a:rPr>
              <a:t>等句子级情感分析所面临的问题。在分析时还要处理句子中包含的大量与给定属性无关的内容。</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24696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基于句法规则的情感信息抽取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59601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情感信息抽取</a:t>
            </a:r>
            <a:r>
              <a:rPr lang="zh-CN" altLang="en-US" sz="2000" dirty="0">
                <a:latin typeface="Microsoft YaHei" panose="020B0503020204020204" pitchFamily="34" charset="-122"/>
                <a:ea typeface="Microsoft YaHei" panose="020B0503020204020204" pitchFamily="34" charset="-122"/>
              </a:rPr>
              <a:t>主要包含</a:t>
            </a:r>
            <a:r>
              <a:rPr lang="zh-CN" altLang="en-US" sz="2000" b="1" dirty="0">
                <a:latin typeface="Microsoft YaHei" panose="020B0503020204020204" pitchFamily="34" charset="-122"/>
                <a:ea typeface="Microsoft YaHei" panose="020B0503020204020204" pitchFamily="34" charset="-122"/>
              </a:rPr>
              <a:t>属性抽取</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观点抽取</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情感预测</a:t>
            </a:r>
            <a:r>
              <a:rPr lang="zh-CN" altLang="en-US" sz="2000" dirty="0">
                <a:latin typeface="Microsoft YaHei" panose="020B0503020204020204" pitchFamily="34" charset="-122"/>
                <a:ea typeface="Microsoft YaHei" panose="020B0503020204020204" pitchFamily="34" charset="-122"/>
              </a:rPr>
              <a:t>三个子任务。具体来说，给定一个文本序列                 ，情感信息抽取任务目标是抽取文本中包含的所有的属性、观点、极性三元组                               ，其中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表示样本中三元组的个数，</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o</a:t>
            </a:r>
            <a:r>
              <a:rPr lang="en-US" altLang="zh-CN" sz="2000" baseline="-25000" dirty="0">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分别是第 </a:t>
            </a:r>
            <a:r>
              <a:rPr lang="en-US" altLang="zh-CN"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个属性和观点，是文本序列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的一个子串，</a:t>
            </a:r>
            <a:r>
              <a:rPr lang="en-US" altLang="zh-CN" sz="2000" dirty="0">
                <a:latin typeface="Microsoft YaHei" panose="020B0503020204020204" pitchFamily="34" charset="-122"/>
                <a:ea typeface="Microsoft YaHei" panose="020B0503020204020204" pitchFamily="34" charset="-122"/>
              </a:rPr>
              <a:t>p</a:t>
            </a:r>
            <a:r>
              <a:rPr lang="en-US" altLang="zh-CN"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是该属性对应的情感极性。</a:t>
            </a:r>
            <a:endParaRPr lang="en-US" altLang="zh-CN" sz="2000" dirty="0">
              <a:latin typeface="Microsoft YaHei" panose="020B0503020204020204" pitchFamily="34" charset="-122"/>
              <a:ea typeface="Microsoft YaHei" panose="020B0503020204020204" pitchFamily="34" charset="-122"/>
            </a:endParaRPr>
          </a:p>
        </p:txBody>
      </p:sp>
      <p:grpSp>
        <p:nvGrpSpPr>
          <p:cNvPr id="18" name="Group 17" descr="\documentclass{article}&#10;\usepackage{amsmath, amsfonts , amssymb, bm}&#10;\pagestyle{empty}&#10;\begin{document}&#10;&#10;$s=w_1 ... w_{|s|}$&#10;&#10;&#10;\end{document}" title="IguanaTex Vector Display">
            <a:extLst>
              <a:ext uri="{FF2B5EF4-FFF2-40B4-BE49-F238E27FC236}">
                <a16:creationId xmlns:a16="http://schemas.microsoft.com/office/drawing/2014/main" id="{B1CDE5E5-B0C1-BCE5-3F1D-4B38D0FAC1AA}"/>
              </a:ext>
            </a:extLst>
          </p:cNvPr>
          <p:cNvGrpSpPr>
            <a:grpSpLocks noChangeAspect="1"/>
          </p:cNvGrpSpPr>
          <p:nvPr>
            <p:custDataLst>
              <p:tags r:id="rId1"/>
            </p:custDataLst>
          </p:nvPr>
        </p:nvGrpSpPr>
        <p:grpSpPr>
          <a:xfrm>
            <a:off x="895511" y="1618332"/>
            <a:ext cx="1319557" cy="176594"/>
            <a:chOff x="4501651" y="3837076"/>
            <a:chExt cx="1319557" cy="176594"/>
          </a:xfrm>
        </p:grpSpPr>
        <p:sp>
          <p:nvSpPr>
            <p:cNvPr id="6" name="Freeform 5">
              <a:extLst>
                <a:ext uri="{FF2B5EF4-FFF2-40B4-BE49-F238E27FC236}">
                  <a16:creationId xmlns:a16="http://schemas.microsoft.com/office/drawing/2014/main" id="{B4A3397D-6B1C-04AB-3BEA-164667B74EC4}"/>
                </a:ext>
              </a:extLst>
            </p:cNvPr>
            <p:cNvSpPr/>
            <p:nvPr>
              <p:custDataLst>
                <p:tags r:id="rId25"/>
              </p:custDataLst>
            </p:nvPr>
          </p:nvSpPr>
          <p:spPr>
            <a:xfrm>
              <a:off x="4501651" y="3837076"/>
              <a:ext cx="93122" cy="100303"/>
            </a:xfrm>
            <a:custGeom>
              <a:avLst/>
              <a:gdLst>
                <a:gd name="connsiteX0" fmla="*/ 85861 w 93122"/>
                <a:gd name="connsiteY0" fmla="*/ 15119 h 100303"/>
                <a:gd name="connsiteX1" fmla="*/ 73715 w 93122"/>
                <a:gd name="connsiteY1" fmla="*/ 25083 h 100303"/>
                <a:gd name="connsiteX2" fmla="*/ 81559 w 93122"/>
                <a:gd name="connsiteY2" fmla="*/ 31504 h 100303"/>
                <a:gd name="connsiteX3" fmla="*/ 93200 w 93122"/>
                <a:gd name="connsiteY3" fmla="*/ 19105 h 100303"/>
                <a:gd name="connsiteX4" fmla="*/ 63086 w 93122"/>
                <a:gd name="connsiteY4" fmla="*/ 63 h 100303"/>
                <a:gd name="connsiteX5" fmla="*/ 20321 w 93122"/>
                <a:gd name="connsiteY5" fmla="*/ 32390 h 100303"/>
                <a:gd name="connsiteX6" fmla="*/ 46385 w 93122"/>
                <a:gd name="connsiteY6" fmla="*/ 54311 h 100303"/>
                <a:gd name="connsiteX7" fmla="*/ 72702 w 93122"/>
                <a:gd name="connsiteY7" fmla="*/ 71139 h 100303"/>
                <a:gd name="connsiteX8" fmla="*/ 36516 w 93122"/>
                <a:gd name="connsiteY8" fmla="*/ 95495 h 100303"/>
                <a:gd name="connsiteX9" fmla="*/ 7668 w 93122"/>
                <a:gd name="connsiteY9" fmla="*/ 83759 h 100303"/>
                <a:gd name="connsiteX10" fmla="*/ 23610 w 93122"/>
                <a:gd name="connsiteY10" fmla="*/ 72024 h 100303"/>
                <a:gd name="connsiteX11" fmla="*/ 14248 w 93122"/>
                <a:gd name="connsiteY11" fmla="*/ 64274 h 100303"/>
                <a:gd name="connsiteX12" fmla="*/ 77 w 93122"/>
                <a:gd name="connsiteY12" fmla="*/ 78888 h 100303"/>
                <a:gd name="connsiteX13" fmla="*/ 36263 w 93122"/>
                <a:gd name="connsiteY13" fmla="*/ 100366 h 100303"/>
                <a:gd name="connsiteX14" fmla="*/ 87126 w 93122"/>
                <a:gd name="connsiteY14" fmla="*/ 63610 h 100303"/>
                <a:gd name="connsiteX15" fmla="*/ 79282 w 93122"/>
                <a:gd name="connsiteY15" fmla="*/ 47447 h 100303"/>
                <a:gd name="connsiteX16" fmla="*/ 53977 w 93122"/>
                <a:gd name="connsiteY16" fmla="*/ 38147 h 100303"/>
                <a:gd name="connsiteX17" fmla="*/ 34745 w 93122"/>
                <a:gd name="connsiteY17" fmla="*/ 24862 h 100303"/>
                <a:gd name="connsiteX18" fmla="*/ 63086 w 93122"/>
                <a:gd name="connsiteY18" fmla="*/ 4934 h 100303"/>
                <a:gd name="connsiteX19" fmla="*/ 85861 w 93122"/>
                <a:gd name="connsiteY19" fmla="*/ 1511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00303">
                  <a:moveTo>
                    <a:pt x="85861" y="15119"/>
                  </a:moveTo>
                  <a:cubicBezTo>
                    <a:pt x="78776" y="15341"/>
                    <a:pt x="73715" y="20212"/>
                    <a:pt x="73715" y="25083"/>
                  </a:cubicBezTo>
                  <a:cubicBezTo>
                    <a:pt x="73715" y="28183"/>
                    <a:pt x="75992" y="31504"/>
                    <a:pt x="81559" y="31504"/>
                  </a:cubicBezTo>
                  <a:cubicBezTo>
                    <a:pt x="87126" y="31504"/>
                    <a:pt x="93200" y="27740"/>
                    <a:pt x="93200" y="19105"/>
                  </a:cubicBezTo>
                  <a:cubicBezTo>
                    <a:pt x="93200" y="9141"/>
                    <a:pt x="82318" y="63"/>
                    <a:pt x="63086" y="63"/>
                  </a:cubicBezTo>
                  <a:cubicBezTo>
                    <a:pt x="29684" y="63"/>
                    <a:pt x="20321" y="22648"/>
                    <a:pt x="20321" y="32390"/>
                  </a:cubicBezTo>
                  <a:cubicBezTo>
                    <a:pt x="20321" y="49661"/>
                    <a:pt x="39047" y="52982"/>
                    <a:pt x="46385" y="54311"/>
                  </a:cubicBezTo>
                  <a:cubicBezTo>
                    <a:pt x="59544" y="56525"/>
                    <a:pt x="72702" y="58960"/>
                    <a:pt x="72702" y="71139"/>
                  </a:cubicBezTo>
                  <a:cubicBezTo>
                    <a:pt x="72702" y="76895"/>
                    <a:pt x="66882" y="95495"/>
                    <a:pt x="36516" y="95495"/>
                  </a:cubicBezTo>
                  <a:cubicBezTo>
                    <a:pt x="32973" y="95495"/>
                    <a:pt x="13488" y="95495"/>
                    <a:pt x="7668" y="83759"/>
                  </a:cubicBezTo>
                  <a:cubicBezTo>
                    <a:pt x="17284" y="84867"/>
                    <a:pt x="23610" y="78224"/>
                    <a:pt x="23610" y="72024"/>
                  </a:cubicBezTo>
                  <a:cubicBezTo>
                    <a:pt x="23610" y="66932"/>
                    <a:pt x="19562" y="64274"/>
                    <a:pt x="14248" y="64274"/>
                  </a:cubicBezTo>
                  <a:cubicBezTo>
                    <a:pt x="7668" y="64274"/>
                    <a:pt x="77" y="68924"/>
                    <a:pt x="77" y="78888"/>
                  </a:cubicBezTo>
                  <a:cubicBezTo>
                    <a:pt x="77" y="91509"/>
                    <a:pt x="14501" y="100366"/>
                    <a:pt x="36263" y="100366"/>
                  </a:cubicBezTo>
                  <a:cubicBezTo>
                    <a:pt x="77257" y="100366"/>
                    <a:pt x="87126" y="73574"/>
                    <a:pt x="87126" y="63610"/>
                  </a:cubicBezTo>
                  <a:cubicBezTo>
                    <a:pt x="87126" y="55639"/>
                    <a:pt x="82318" y="50104"/>
                    <a:pt x="79282" y="47447"/>
                  </a:cubicBezTo>
                  <a:cubicBezTo>
                    <a:pt x="72449" y="41247"/>
                    <a:pt x="65111" y="40140"/>
                    <a:pt x="53977" y="38147"/>
                  </a:cubicBezTo>
                  <a:cubicBezTo>
                    <a:pt x="44867" y="36376"/>
                    <a:pt x="34745" y="34826"/>
                    <a:pt x="34745" y="24862"/>
                  </a:cubicBezTo>
                  <a:cubicBezTo>
                    <a:pt x="34745" y="18441"/>
                    <a:pt x="40818" y="4934"/>
                    <a:pt x="63086" y="4934"/>
                  </a:cubicBezTo>
                  <a:cubicBezTo>
                    <a:pt x="69413" y="4934"/>
                    <a:pt x="82065" y="6484"/>
                    <a:pt x="85861" y="15119"/>
                  </a:cubicBezTo>
                  <a:close/>
                </a:path>
              </a:pathLst>
            </a:custGeom>
            <a:solidFill>
              <a:srgbClr val="000000"/>
            </a:solidFill>
            <a:ln w="25340"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89858669-3E62-C061-7E30-2DC9BFC4C0C6}"/>
                </a:ext>
              </a:extLst>
            </p:cNvPr>
            <p:cNvSpPr/>
            <p:nvPr>
              <p:custDataLst>
                <p:tags r:id="rId26"/>
              </p:custDataLst>
            </p:nvPr>
          </p:nvSpPr>
          <p:spPr>
            <a:xfrm>
              <a:off x="4691571" y="3853682"/>
              <a:ext cx="168278" cy="51812"/>
            </a:xfrm>
            <a:custGeom>
              <a:avLst/>
              <a:gdLst>
                <a:gd name="connsiteX0" fmla="*/ 159759 w 168278"/>
                <a:gd name="connsiteY0" fmla="*/ 8920 h 51812"/>
                <a:gd name="connsiteX1" fmla="*/ 168363 w 168278"/>
                <a:gd name="connsiteY1" fmla="*/ 4491 h 51812"/>
                <a:gd name="connsiteX2" fmla="*/ 160012 w 168278"/>
                <a:gd name="connsiteY2" fmla="*/ 63 h 51812"/>
                <a:gd name="connsiteX3" fmla="*/ 8435 w 168278"/>
                <a:gd name="connsiteY3" fmla="*/ 63 h 51812"/>
                <a:gd name="connsiteX4" fmla="*/ 84 w 168278"/>
                <a:gd name="connsiteY4" fmla="*/ 4491 h 51812"/>
                <a:gd name="connsiteX5" fmla="*/ 8688 w 168278"/>
                <a:gd name="connsiteY5" fmla="*/ 8920 h 51812"/>
                <a:gd name="connsiteX6" fmla="*/ 159759 w 168278"/>
                <a:gd name="connsiteY6" fmla="*/ 8920 h 51812"/>
                <a:gd name="connsiteX7" fmla="*/ 160012 w 168278"/>
                <a:gd name="connsiteY7" fmla="*/ 51875 h 51812"/>
                <a:gd name="connsiteX8" fmla="*/ 168363 w 168278"/>
                <a:gd name="connsiteY8" fmla="*/ 47447 h 51812"/>
                <a:gd name="connsiteX9" fmla="*/ 159759 w 168278"/>
                <a:gd name="connsiteY9" fmla="*/ 43018 h 51812"/>
                <a:gd name="connsiteX10" fmla="*/ 8688 w 168278"/>
                <a:gd name="connsiteY10" fmla="*/ 43018 h 51812"/>
                <a:gd name="connsiteX11" fmla="*/ 84 w 168278"/>
                <a:gd name="connsiteY11" fmla="*/ 47447 h 51812"/>
                <a:gd name="connsiteX12" fmla="*/ 8435 w 168278"/>
                <a:gd name="connsiteY12" fmla="*/ 51875 h 51812"/>
                <a:gd name="connsiteX13" fmla="*/ 160012 w 168278"/>
                <a:gd name="connsiteY13" fmla="*/ 51875 h 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1812">
                  <a:moveTo>
                    <a:pt x="159759" y="8920"/>
                  </a:moveTo>
                  <a:cubicBezTo>
                    <a:pt x="163555" y="8920"/>
                    <a:pt x="168363" y="8920"/>
                    <a:pt x="168363" y="4491"/>
                  </a:cubicBezTo>
                  <a:cubicBezTo>
                    <a:pt x="168363" y="63"/>
                    <a:pt x="163555" y="63"/>
                    <a:pt x="160012" y="63"/>
                  </a:cubicBezTo>
                  <a:lnTo>
                    <a:pt x="8435" y="63"/>
                  </a:lnTo>
                  <a:cubicBezTo>
                    <a:pt x="4892" y="63"/>
                    <a:pt x="84" y="63"/>
                    <a:pt x="84" y="4491"/>
                  </a:cubicBezTo>
                  <a:cubicBezTo>
                    <a:pt x="84" y="8920"/>
                    <a:pt x="4892" y="8920"/>
                    <a:pt x="8688" y="8920"/>
                  </a:cubicBezTo>
                  <a:lnTo>
                    <a:pt x="159759" y="8920"/>
                  </a:lnTo>
                  <a:close/>
                  <a:moveTo>
                    <a:pt x="160012" y="51875"/>
                  </a:moveTo>
                  <a:cubicBezTo>
                    <a:pt x="163555" y="51875"/>
                    <a:pt x="168363" y="51875"/>
                    <a:pt x="168363" y="47447"/>
                  </a:cubicBezTo>
                  <a:cubicBezTo>
                    <a:pt x="168363" y="43018"/>
                    <a:pt x="163555" y="43018"/>
                    <a:pt x="159759" y="43018"/>
                  </a:cubicBezTo>
                  <a:lnTo>
                    <a:pt x="8688" y="43018"/>
                  </a:lnTo>
                  <a:cubicBezTo>
                    <a:pt x="4892" y="43018"/>
                    <a:pt x="84" y="43018"/>
                    <a:pt x="84" y="47447"/>
                  </a:cubicBezTo>
                  <a:cubicBezTo>
                    <a:pt x="84" y="51875"/>
                    <a:pt x="4892" y="51875"/>
                    <a:pt x="8435" y="51875"/>
                  </a:cubicBezTo>
                  <a:lnTo>
                    <a:pt x="160012" y="51875"/>
                  </a:lnTo>
                  <a:close/>
                </a:path>
              </a:pathLst>
            </a:custGeom>
            <a:solidFill>
              <a:srgbClr val="000000"/>
            </a:solidFill>
            <a:ln w="2534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31681760-DF86-B5F0-E009-A67EDEBCDF08}"/>
                </a:ext>
              </a:extLst>
            </p:cNvPr>
            <p:cNvSpPr/>
            <p:nvPr>
              <p:custDataLst>
                <p:tags r:id="rId27"/>
              </p:custDataLst>
            </p:nvPr>
          </p:nvSpPr>
          <p:spPr>
            <a:xfrm>
              <a:off x="4951848" y="3837076"/>
              <a:ext cx="167519" cy="100303"/>
            </a:xfrm>
            <a:custGeom>
              <a:avLst/>
              <a:gdLst>
                <a:gd name="connsiteX0" fmla="*/ 109666 w 167519"/>
                <a:gd name="connsiteY0" fmla="*/ 22869 h 100303"/>
                <a:gd name="connsiteX1" fmla="*/ 113462 w 167519"/>
                <a:gd name="connsiteY1" fmla="*/ 8477 h 100303"/>
                <a:gd name="connsiteX2" fmla="*/ 106123 w 167519"/>
                <a:gd name="connsiteY2" fmla="*/ 2498 h 100303"/>
                <a:gd name="connsiteX3" fmla="*/ 96760 w 167519"/>
                <a:gd name="connsiteY3" fmla="*/ 8698 h 100303"/>
                <a:gd name="connsiteX4" fmla="*/ 82336 w 167519"/>
                <a:gd name="connsiteY4" fmla="*/ 58296 h 100303"/>
                <a:gd name="connsiteX5" fmla="*/ 80059 w 167519"/>
                <a:gd name="connsiteY5" fmla="*/ 72910 h 100303"/>
                <a:gd name="connsiteX6" fmla="*/ 80312 w 167519"/>
                <a:gd name="connsiteY6" fmla="*/ 76895 h 100303"/>
                <a:gd name="connsiteX7" fmla="*/ 57031 w 167519"/>
                <a:gd name="connsiteY7" fmla="*/ 95495 h 100303"/>
                <a:gd name="connsiteX8" fmla="*/ 36787 w 167519"/>
                <a:gd name="connsiteY8" fmla="*/ 75345 h 100303"/>
                <a:gd name="connsiteX9" fmla="*/ 49946 w 167519"/>
                <a:gd name="connsiteY9" fmla="*/ 32390 h 100303"/>
                <a:gd name="connsiteX10" fmla="*/ 54248 w 167519"/>
                <a:gd name="connsiteY10" fmla="*/ 18219 h 100303"/>
                <a:gd name="connsiteX11" fmla="*/ 33497 w 167519"/>
                <a:gd name="connsiteY11" fmla="*/ 63 h 100303"/>
                <a:gd name="connsiteX12" fmla="*/ 95 w 167519"/>
                <a:gd name="connsiteY12" fmla="*/ 34161 h 100303"/>
                <a:gd name="connsiteX13" fmla="*/ 3131 w 167519"/>
                <a:gd name="connsiteY13" fmla="*/ 36376 h 100303"/>
                <a:gd name="connsiteX14" fmla="*/ 7180 w 167519"/>
                <a:gd name="connsiteY14" fmla="*/ 32390 h 100303"/>
                <a:gd name="connsiteX15" fmla="*/ 32738 w 167519"/>
                <a:gd name="connsiteY15" fmla="*/ 4934 h 100303"/>
                <a:gd name="connsiteX16" fmla="*/ 39065 w 167519"/>
                <a:gd name="connsiteY16" fmla="*/ 12241 h 100303"/>
                <a:gd name="connsiteX17" fmla="*/ 34510 w 167519"/>
                <a:gd name="connsiteY17" fmla="*/ 27740 h 100303"/>
                <a:gd name="connsiteX18" fmla="*/ 20339 w 167519"/>
                <a:gd name="connsiteY18" fmla="*/ 72467 h 100303"/>
                <a:gd name="connsiteX19" fmla="*/ 56272 w 167519"/>
                <a:gd name="connsiteY19" fmla="*/ 100366 h 100303"/>
                <a:gd name="connsiteX20" fmla="*/ 82589 w 167519"/>
                <a:gd name="connsiteY20" fmla="*/ 84867 h 100303"/>
                <a:gd name="connsiteX21" fmla="*/ 114221 w 167519"/>
                <a:gd name="connsiteY21" fmla="*/ 100366 h 100303"/>
                <a:gd name="connsiteX22" fmla="*/ 150913 w 167519"/>
                <a:gd name="connsiteY22" fmla="*/ 73131 h 100303"/>
                <a:gd name="connsiteX23" fmla="*/ 167614 w 167519"/>
                <a:gd name="connsiteY23" fmla="*/ 15562 h 100303"/>
                <a:gd name="connsiteX24" fmla="*/ 156480 w 167519"/>
                <a:gd name="connsiteY24" fmla="*/ 63 h 100303"/>
                <a:gd name="connsiteX25" fmla="*/ 143828 w 167519"/>
                <a:gd name="connsiteY25" fmla="*/ 10691 h 100303"/>
                <a:gd name="connsiteX26" fmla="*/ 147623 w 167519"/>
                <a:gd name="connsiteY26" fmla="*/ 16669 h 100303"/>
                <a:gd name="connsiteX27" fmla="*/ 156733 w 167519"/>
                <a:gd name="connsiteY27" fmla="*/ 35490 h 100303"/>
                <a:gd name="connsiteX28" fmla="*/ 142815 w 167519"/>
                <a:gd name="connsiteY28" fmla="*/ 76010 h 100303"/>
                <a:gd name="connsiteX29" fmla="*/ 114980 w 167519"/>
                <a:gd name="connsiteY29" fmla="*/ 95495 h 100303"/>
                <a:gd name="connsiteX30" fmla="*/ 96254 w 167519"/>
                <a:gd name="connsiteY30" fmla="*/ 76231 h 100303"/>
                <a:gd name="connsiteX31" fmla="*/ 99038 w 167519"/>
                <a:gd name="connsiteY31" fmla="*/ 60068 h 100303"/>
                <a:gd name="connsiteX32" fmla="*/ 109666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66" y="22869"/>
                  </a:moveTo>
                  <a:cubicBezTo>
                    <a:pt x="110931" y="17998"/>
                    <a:pt x="113462" y="9805"/>
                    <a:pt x="113462" y="8477"/>
                  </a:cubicBezTo>
                  <a:cubicBezTo>
                    <a:pt x="113462" y="4491"/>
                    <a:pt x="109919" y="2498"/>
                    <a:pt x="106123" y="2498"/>
                  </a:cubicBezTo>
                  <a:cubicBezTo>
                    <a:pt x="103086" y="2498"/>
                    <a:pt x="98532" y="4270"/>
                    <a:pt x="96760" y="8698"/>
                  </a:cubicBezTo>
                  <a:cubicBezTo>
                    <a:pt x="96001" y="10248"/>
                    <a:pt x="84108" y="52539"/>
                    <a:pt x="82336" y="58296"/>
                  </a:cubicBezTo>
                  <a:cubicBezTo>
                    <a:pt x="80565" y="64939"/>
                    <a:pt x="80059" y="68924"/>
                    <a:pt x="80059" y="72910"/>
                  </a:cubicBezTo>
                  <a:cubicBezTo>
                    <a:pt x="80059" y="75345"/>
                    <a:pt x="80059" y="75788"/>
                    <a:pt x="80312" y="76895"/>
                  </a:cubicBezTo>
                  <a:cubicBezTo>
                    <a:pt x="74492" y="88631"/>
                    <a:pt x="66900" y="95495"/>
                    <a:pt x="57031" y="95495"/>
                  </a:cubicBezTo>
                  <a:cubicBezTo>
                    <a:pt x="36787" y="95495"/>
                    <a:pt x="36787" y="79110"/>
                    <a:pt x="36787" y="75345"/>
                  </a:cubicBezTo>
                  <a:cubicBezTo>
                    <a:pt x="36787" y="68260"/>
                    <a:pt x="38052" y="59625"/>
                    <a:pt x="49946" y="32390"/>
                  </a:cubicBezTo>
                  <a:cubicBezTo>
                    <a:pt x="52729" y="25747"/>
                    <a:pt x="54248" y="22648"/>
                    <a:pt x="54248" y="18219"/>
                  </a:cubicBezTo>
                  <a:cubicBezTo>
                    <a:pt x="54248" y="8255"/>
                    <a:pt x="45897" y="63"/>
                    <a:pt x="33497" y="63"/>
                  </a:cubicBezTo>
                  <a:cubicBezTo>
                    <a:pt x="9458" y="63"/>
                    <a:pt x="95" y="32169"/>
                    <a:pt x="95" y="34161"/>
                  </a:cubicBezTo>
                  <a:cubicBezTo>
                    <a:pt x="95" y="36376"/>
                    <a:pt x="2625" y="36376"/>
                    <a:pt x="3131" y="36376"/>
                  </a:cubicBezTo>
                  <a:cubicBezTo>
                    <a:pt x="5662" y="36376"/>
                    <a:pt x="5915" y="35933"/>
                    <a:pt x="7180" y="32390"/>
                  </a:cubicBezTo>
                  <a:cubicBezTo>
                    <a:pt x="14012" y="11798"/>
                    <a:pt x="23881" y="4934"/>
                    <a:pt x="32738" y="4934"/>
                  </a:cubicBezTo>
                  <a:cubicBezTo>
                    <a:pt x="35016" y="4934"/>
                    <a:pt x="39065" y="5155"/>
                    <a:pt x="39065" y="12241"/>
                  </a:cubicBezTo>
                  <a:cubicBezTo>
                    <a:pt x="39065" y="17776"/>
                    <a:pt x="36281" y="23976"/>
                    <a:pt x="34510" y="27740"/>
                  </a:cubicBezTo>
                  <a:cubicBezTo>
                    <a:pt x="23375" y="53868"/>
                    <a:pt x="20339" y="64053"/>
                    <a:pt x="20339" y="72467"/>
                  </a:cubicBezTo>
                  <a:cubicBezTo>
                    <a:pt x="20339" y="92616"/>
                    <a:pt x="37293" y="100366"/>
                    <a:pt x="56272" y="100366"/>
                  </a:cubicBezTo>
                  <a:cubicBezTo>
                    <a:pt x="60574" y="100366"/>
                    <a:pt x="72467" y="100366"/>
                    <a:pt x="82589" y="84867"/>
                  </a:cubicBezTo>
                  <a:cubicBezTo>
                    <a:pt x="89169" y="99037"/>
                    <a:pt x="106629" y="100366"/>
                    <a:pt x="114221" y="100366"/>
                  </a:cubicBezTo>
                  <a:cubicBezTo>
                    <a:pt x="133200" y="100366"/>
                    <a:pt x="144334" y="86416"/>
                    <a:pt x="150913" y="73131"/>
                  </a:cubicBezTo>
                  <a:cubicBezTo>
                    <a:pt x="159517" y="55861"/>
                    <a:pt x="167614" y="26190"/>
                    <a:pt x="167614" y="15562"/>
                  </a:cubicBezTo>
                  <a:cubicBezTo>
                    <a:pt x="167614" y="3384"/>
                    <a:pt x="160782" y="63"/>
                    <a:pt x="156480" y="63"/>
                  </a:cubicBezTo>
                  <a:cubicBezTo>
                    <a:pt x="150154" y="63"/>
                    <a:pt x="143828" y="5820"/>
                    <a:pt x="143828" y="10691"/>
                  </a:cubicBezTo>
                  <a:cubicBezTo>
                    <a:pt x="143828" y="13569"/>
                    <a:pt x="145346" y="14898"/>
                    <a:pt x="147623" y="16669"/>
                  </a:cubicBezTo>
                  <a:cubicBezTo>
                    <a:pt x="150407" y="19105"/>
                    <a:pt x="156733" y="24862"/>
                    <a:pt x="156733" y="35490"/>
                  </a:cubicBezTo>
                  <a:cubicBezTo>
                    <a:pt x="156733" y="43018"/>
                    <a:pt x="149395" y="64717"/>
                    <a:pt x="142815" y="76010"/>
                  </a:cubicBezTo>
                  <a:cubicBezTo>
                    <a:pt x="136236" y="87745"/>
                    <a:pt x="127379" y="95495"/>
                    <a:pt x="114980" y="95495"/>
                  </a:cubicBezTo>
                  <a:cubicBezTo>
                    <a:pt x="103086" y="95495"/>
                    <a:pt x="96254" y="88852"/>
                    <a:pt x="96254" y="76231"/>
                  </a:cubicBezTo>
                  <a:cubicBezTo>
                    <a:pt x="96254" y="70031"/>
                    <a:pt x="98025" y="63167"/>
                    <a:pt x="99038" y="60068"/>
                  </a:cubicBezTo>
                  <a:lnTo>
                    <a:pt x="109666" y="22869"/>
                  </a:lnTo>
                  <a:close/>
                </a:path>
              </a:pathLst>
            </a:custGeom>
            <a:solidFill>
              <a:srgbClr val="000000"/>
            </a:solidFill>
            <a:ln w="2534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5618EB73-CF2C-C3A8-D394-48BF591985C8}"/>
                </a:ext>
              </a:extLst>
            </p:cNvPr>
            <p:cNvSpPr/>
            <p:nvPr>
              <p:custDataLst>
                <p:tags r:id="rId28"/>
              </p:custDataLst>
            </p:nvPr>
          </p:nvSpPr>
          <p:spPr>
            <a:xfrm>
              <a:off x="5144980" y="3865240"/>
              <a:ext cx="64477" cy="102915"/>
            </a:xfrm>
            <a:custGeom>
              <a:avLst/>
              <a:gdLst>
                <a:gd name="connsiteX0" fmla="*/ 40134 w 64477"/>
                <a:gd name="connsiteY0" fmla="*/ 4404 h 102915"/>
                <a:gd name="connsiteX1" fmla="*/ 34820 w 64477"/>
                <a:gd name="connsiteY1" fmla="*/ 64 h 102915"/>
                <a:gd name="connsiteX2" fmla="*/ 102 w 64477"/>
                <a:gd name="connsiteY2" fmla="*/ 9984 h 102915"/>
                <a:gd name="connsiteX3" fmla="*/ 102 w 64477"/>
                <a:gd name="connsiteY3" fmla="*/ 15564 h 102915"/>
                <a:gd name="connsiteX4" fmla="*/ 25786 w 64477"/>
                <a:gd name="connsiteY4" fmla="*/ 11224 h 102915"/>
                <a:gd name="connsiteX5" fmla="*/ 25786 w 64477"/>
                <a:gd name="connsiteY5" fmla="*/ 90271 h 102915"/>
                <a:gd name="connsiteX6" fmla="*/ 8073 w 64477"/>
                <a:gd name="connsiteY6" fmla="*/ 97400 h 102915"/>
                <a:gd name="connsiteX7" fmla="*/ 1342 w 64477"/>
                <a:gd name="connsiteY7" fmla="*/ 97400 h 102915"/>
                <a:gd name="connsiteX8" fmla="*/ 1342 w 64477"/>
                <a:gd name="connsiteY8" fmla="*/ 102980 h 102915"/>
                <a:gd name="connsiteX9" fmla="*/ 32872 w 64477"/>
                <a:gd name="connsiteY9" fmla="*/ 102360 h 102915"/>
                <a:gd name="connsiteX10" fmla="*/ 64579 w 64477"/>
                <a:gd name="connsiteY10" fmla="*/ 102980 h 102915"/>
                <a:gd name="connsiteX11" fmla="*/ 64579 w 64477"/>
                <a:gd name="connsiteY11" fmla="*/ 97400 h 102915"/>
                <a:gd name="connsiteX12" fmla="*/ 57848 w 64477"/>
                <a:gd name="connsiteY12" fmla="*/ 97400 h 102915"/>
                <a:gd name="connsiteX13" fmla="*/ 40134 w 64477"/>
                <a:gd name="connsiteY13" fmla="*/ 90271 h 102915"/>
                <a:gd name="connsiteX14" fmla="*/ 40134 w 64477"/>
                <a:gd name="connsiteY14" fmla="*/ 4404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2915">
                  <a:moveTo>
                    <a:pt x="40134" y="4404"/>
                  </a:moveTo>
                  <a:cubicBezTo>
                    <a:pt x="40134" y="219"/>
                    <a:pt x="39780" y="64"/>
                    <a:pt x="34820" y="64"/>
                  </a:cubicBezTo>
                  <a:cubicBezTo>
                    <a:pt x="23484" y="9829"/>
                    <a:pt x="7364" y="9984"/>
                    <a:pt x="102" y="9984"/>
                  </a:cubicBezTo>
                  <a:lnTo>
                    <a:pt x="102" y="15564"/>
                  </a:lnTo>
                  <a:cubicBezTo>
                    <a:pt x="4353" y="15564"/>
                    <a:pt x="16044" y="15564"/>
                    <a:pt x="25786" y="11224"/>
                  </a:cubicBezTo>
                  <a:lnTo>
                    <a:pt x="25786" y="90271"/>
                  </a:lnTo>
                  <a:cubicBezTo>
                    <a:pt x="25786" y="95385"/>
                    <a:pt x="25786" y="97400"/>
                    <a:pt x="8073" y="97400"/>
                  </a:cubicBezTo>
                  <a:lnTo>
                    <a:pt x="1342" y="97400"/>
                  </a:lnTo>
                  <a:lnTo>
                    <a:pt x="1342" y="102980"/>
                  </a:lnTo>
                  <a:cubicBezTo>
                    <a:pt x="4530" y="102825"/>
                    <a:pt x="26318" y="102360"/>
                    <a:pt x="32872" y="102360"/>
                  </a:cubicBezTo>
                  <a:cubicBezTo>
                    <a:pt x="38363" y="102360"/>
                    <a:pt x="60682" y="102825"/>
                    <a:pt x="64579" y="102980"/>
                  </a:cubicBezTo>
                  <a:lnTo>
                    <a:pt x="64579" y="97400"/>
                  </a:lnTo>
                  <a:lnTo>
                    <a:pt x="57848" y="97400"/>
                  </a:lnTo>
                  <a:cubicBezTo>
                    <a:pt x="40134" y="97400"/>
                    <a:pt x="40134" y="95385"/>
                    <a:pt x="40134" y="90271"/>
                  </a:cubicBezTo>
                  <a:lnTo>
                    <a:pt x="40134" y="4404"/>
                  </a:lnTo>
                  <a:close/>
                </a:path>
              </a:pathLst>
            </a:custGeom>
            <a:solidFill>
              <a:srgbClr val="000000"/>
            </a:solidFill>
            <a:ln w="2534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A9694898-AC62-57CF-9861-E538217BC467}"/>
                </a:ext>
              </a:extLst>
            </p:cNvPr>
            <p:cNvSpPr/>
            <p:nvPr>
              <p:custDataLst>
                <p:tags r:id="rId29"/>
              </p:custDataLst>
            </p:nvPr>
          </p:nvSpPr>
          <p:spPr>
            <a:xfrm>
              <a:off x="5260957" y="3911473"/>
              <a:ext cx="26823" cy="23470"/>
            </a:xfrm>
            <a:custGeom>
              <a:avLst/>
              <a:gdLst>
                <a:gd name="connsiteX0" fmla="*/ 26930 w 26823"/>
                <a:gd name="connsiteY0" fmla="*/ 11798 h 23470"/>
                <a:gd name="connsiteX1" fmla="*/ 13518 w 26823"/>
                <a:gd name="connsiteY1" fmla="*/ 63 h 23470"/>
                <a:gd name="connsiteX2" fmla="*/ 106 w 26823"/>
                <a:gd name="connsiteY2" fmla="*/ 11798 h 23470"/>
                <a:gd name="connsiteX3" fmla="*/ 13518 w 26823"/>
                <a:gd name="connsiteY3" fmla="*/ 23533 h 23470"/>
                <a:gd name="connsiteX4" fmla="*/ 26930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30" y="11798"/>
                  </a:moveTo>
                  <a:cubicBezTo>
                    <a:pt x="26930" y="5377"/>
                    <a:pt x="20856" y="63"/>
                    <a:pt x="13518" y="63"/>
                  </a:cubicBezTo>
                  <a:cubicBezTo>
                    <a:pt x="6179" y="63"/>
                    <a:pt x="106" y="5377"/>
                    <a:pt x="106" y="11798"/>
                  </a:cubicBezTo>
                  <a:cubicBezTo>
                    <a:pt x="106" y="18219"/>
                    <a:pt x="6179" y="23533"/>
                    <a:pt x="13518" y="23533"/>
                  </a:cubicBezTo>
                  <a:cubicBezTo>
                    <a:pt x="20856" y="23533"/>
                    <a:pt x="26930" y="18219"/>
                    <a:pt x="26930" y="11798"/>
                  </a:cubicBezTo>
                  <a:close/>
                </a:path>
              </a:pathLst>
            </a:custGeom>
            <a:solidFill>
              <a:srgbClr val="000000"/>
            </a:solidFill>
            <a:ln w="2534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D779BE76-8BE9-BF93-91F2-C5F5795A5A06}"/>
                </a:ext>
              </a:extLst>
            </p:cNvPr>
            <p:cNvSpPr/>
            <p:nvPr>
              <p:custDataLst>
                <p:tags r:id="rId30"/>
              </p:custDataLst>
            </p:nvPr>
          </p:nvSpPr>
          <p:spPr>
            <a:xfrm>
              <a:off x="5331249" y="3911473"/>
              <a:ext cx="26823" cy="23470"/>
            </a:xfrm>
            <a:custGeom>
              <a:avLst/>
              <a:gdLst>
                <a:gd name="connsiteX0" fmla="*/ 26932 w 26823"/>
                <a:gd name="connsiteY0" fmla="*/ 11798 h 23470"/>
                <a:gd name="connsiteX1" fmla="*/ 13521 w 26823"/>
                <a:gd name="connsiteY1" fmla="*/ 63 h 23470"/>
                <a:gd name="connsiteX2" fmla="*/ 109 w 26823"/>
                <a:gd name="connsiteY2" fmla="*/ 11798 h 23470"/>
                <a:gd name="connsiteX3" fmla="*/ 13521 w 26823"/>
                <a:gd name="connsiteY3" fmla="*/ 23533 h 23470"/>
                <a:gd name="connsiteX4" fmla="*/ 26932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32" y="11798"/>
                  </a:moveTo>
                  <a:cubicBezTo>
                    <a:pt x="26932" y="5377"/>
                    <a:pt x="20859" y="63"/>
                    <a:pt x="13521" y="63"/>
                  </a:cubicBezTo>
                  <a:cubicBezTo>
                    <a:pt x="6182" y="63"/>
                    <a:pt x="109" y="5377"/>
                    <a:pt x="109" y="11798"/>
                  </a:cubicBezTo>
                  <a:cubicBezTo>
                    <a:pt x="109" y="18219"/>
                    <a:pt x="6182" y="23533"/>
                    <a:pt x="13521" y="23533"/>
                  </a:cubicBezTo>
                  <a:cubicBezTo>
                    <a:pt x="20859" y="23533"/>
                    <a:pt x="26932" y="18219"/>
                    <a:pt x="26932" y="11798"/>
                  </a:cubicBezTo>
                  <a:close/>
                </a:path>
              </a:pathLst>
            </a:custGeom>
            <a:solidFill>
              <a:srgbClr val="000000"/>
            </a:solidFill>
            <a:ln w="2534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E57F3B47-0EA0-785D-CB64-42952BEF419F}"/>
                </a:ext>
              </a:extLst>
            </p:cNvPr>
            <p:cNvSpPr/>
            <p:nvPr>
              <p:custDataLst>
                <p:tags r:id="rId31"/>
              </p:custDataLst>
            </p:nvPr>
          </p:nvSpPr>
          <p:spPr>
            <a:xfrm>
              <a:off x="5401541" y="3911473"/>
              <a:ext cx="26823" cy="23470"/>
            </a:xfrm>
            <a:custGeom>
              <a:avLst/>
              <a:gdLst>
                <a:gd name="connsiteX0" fmla="*/ 26935 w 26823"/>
                <a:gd name="connsiteY0" fmla="*/ 11798 h 23470"/>
                <a:gd name="connsiteX1" fmla="*/ 13524 w 26823"/>
                <a:gd name="connsiteY1" fmla="*/ 63 h 23470"/>
                <a:gd name="connsiteX2" fmla="*/ 112 w 26823"/>
                <a:gd name="connsiteY2" fmla="*/ 11798 h 23470"/>
                <a:gd name="connsiteX3" fmla="*/ 13524 w 26823"/>
                <a:gd name="connsiteY3" fmla="*/ 23533 h 23470"/>
                <a:gd name="connsiteX4" fmla="*/ 26935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35" y="11798"/>
                  </a:moveTo>
                  <a:cubicBezTo>
                    <a:pt x="26935" y="5377"/>
                    <a:pt x="20862" y="63"/>
                    <a:pt x="13524" y="63"/>
                  </a:cubicBezTo>
                  <a:cubicBezTo>
                    <a:pt x="6185" y="63"/>
                    <a:pt x="112" y="5377"/>
                    <a:pt x="112" y="11798"/>
                  </a:cubicBezTo>
                  <a:cubicBezTo>
                    <a:pt x="112" y="18219"/>
                    <a:pt x="6185" y="23533"/>
                    <a:pt x="13524" y="23533"/>
                  </a:cubicBezTo>
                  <a:cubicBezTo>
                    <a:pt x="20862" y="23533"/>
                    <a:pt x="26935" y="18219"/>
                    <a:pt x="26935" y="11798"/>
                  </a:cubicBezTo>
                  <a:close/>
                </a:path>
              </a:pathLst>
            </a:custGeom>
            <a:solidFill>
              <a:srgbClr val="000000"/>
            </a:solidFill>
            <a:ln w="2534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5976685B-2027-FEB3-1CB4-4BF5D4657EFC}"/>
                </a:ext>
              </a:extLst>
            </p:cNvPr>
            <p:cNvSpPr/>
            <p:nvPr>
              <p:custDataLst>
                <p:tags r:id="rId32"/>
              </p:custDataLst>
            </p:nvPr>
          </p:nvSpPr>
          <p:spPr>
            <a:xfrm>
              <a:off x="5457410" y="3837076"/>
              <a:ext cx="167519" cy="100303"/>
            </a:xfrm>
            <a:custGeom>
              <a:avLst/>
              <a:gdLst>
                <a:gd name="connsiteX0" fmla="*/ 109686 w 167519"/>
                <a:gd name="connsiteY0" fmla="*/ 22869 h 100303"/>
                <a:gd name="connsiteX1" fmla="*/ 113481 w 167519"/>
                <a:gd name="connsiteY1" fmla="*/ 8477 h 100303"/>
                <a:gd name="connsiteX2" fmla="*/ 106143 w 167519"/>
                <a:gd name="connsiteY2" fmla="*/ 2498 h 100303"/>
                <a:gd name="connsiteX3" fmla="*/ 96780 w 167519"/>
                <a:gd name="connsiteY3" fmla="*/ 8698 h 100303"/>
                <a:gd name="connsiteX4" fmla="*/ 82356 w 167519"/>
                <a:gd name="connsiteY4" fmla="*/ 58296 h 100303"/>
                <a:gd name="connsiteX5" fmla="*/ 80079 w 167519"/>
                <a:gd name="connsiteY5" fmla="*/ 72910 h 100303"/>
                <a:gd name="connsiteX6" fmla="*/ 80332 w 167519"/>
                <a:gd name="connsiteY6" fmla="*/ 76895 h 100303"/>
                <a:gd name="connsiteX7" fmla="*/ 57051 w 167519"/>
                <a:gd name="connsiteY7" fmla="*/ 95495 h 100303"/>
                <a:gd name="connsiteX8" fmla="*/ 36807 w 167519"/>
                <a:gd name="connsiteY8" fmla="*/ 75345 h 100303"/>
                <a:gd name="connsiteX9" fmla="*/ 49966 w 167519"/>
                <a:gd name="connsiteY9" fmla="*/ 32390 h 100303"/>
                <a:gd name="connsiteX10" fmla="*/ 54267 w 167519"/>
                <a:gd name="connsiteY10" fmla="*/ 18219 h 100303"/>
                <a:gd name="connsiteX11" fmla="*/ 33517 w 167519"/>
                <a:gd name="connsiteY11" fmla="*/ 63 h 100303"/>
                <a:gd name="connsiteX12" fmla="*/ 115 w 167519"/>
                <a:gd name="connsiteY12" fmla="*/ 34161 h 100303"/>
                <a:gd name="connsiteX13" fmla="*/ 3151 w 167519"/>
                <a:gd name="connsiteY13" fmla="*/ 36376 h 100303"/>
                <a:gd name="connsiteX14" fmla="*/ 7200 w 167519"/>
                <a:gd name="connsiteY14" fmla="*/ 32390 h 100303"/>
                <a:gd name="connsiteX15" fmla="*/ 32758 w 167519"/>
                <a:gd name="connsiteY15" fmla="*/ 4934 h 100303"/>
                <a:gd name="connsiteX16" fmla="*/ 39084 w 167519"/>
                <a:gd name="connsiteY16" fmla="*/ 12241 h 100303"/>
                <a:gd name="connsiteX17" fmla="*/ 34530 w 167519"/>
                <a:gd name="connsiteY17" fmla="*/ 27740 h 100303"/>
                <a:gd name="connsiteX18" fmla="*/ 20359 w 167519"/>
                <a:gd name="connsiteY18" fmla="*/ 72467 h 100303"/>
                <a:gd name="connsiteX19" fmla="*/ 56292 w 167519"/>
                <a:gd name="connsiteY19" fmla="*/ 100366 h 100303"/>
                <a:gd name="connsiteX20" fmla="*/ 82609 w 167519"/>
                <a:gd name="connsiteY20" fmla="*/ 84867 h 100303"/>
                <a:gd name="connsiteX21" fmla="*/ 114241 w 167519"/>
                <a:gd name="connsiteY21" fmla="*/ 100366 h 100303"/>
                <a:gd name="connsiteX22" fmla="*/ 150933 w 167519"/>
                <a:gd name="connsiteY22" fmla="*/ 73131 h 100303"/>
                <a:gd name="connsiteX23" fmla="*/ 167634 w 167519"/>
                <a:gd name="connsiteY23" fmla="*/ 15562 h 100303"/>
                <a:gd name="connsiteX24" fmla="*/ 156500 w 167519"/>
                <a:gd name="connsiteY24" fmla="*/ 63 h 100303"/>
                <a:gd name="connsiteX25" fmla="*/ 143848 w 167519"/>
                <a:gd name="connsiteY25" fmla="*/ 10691 h 100303"/>
                <a:gd name="connsiteX26" fmla="*/ 147643 w 167519"/>
                <a:gd name="connsiteY26" fmla="*/ 16669 h 100303"/>
                <a:gd name="connsiteX27" fmla="*/ 156753 w 167519"/>
                <a:gd name="connsiteY27" fmla="*/ 35490 h 100303"/>
                <a:gd name="connsiteX28" fmla="*/ 142835 w 167519"/>
                <a:gd name="connsiteY28" fmla="*/ 76010 h 100303"/>
                <a:gd name="connsiteX29" fmla="*/ 115000 w 167519"/>
                <a:gd name="connsiteY29" fmla="*/ 95495 h 100303"/>
                <a:gd name="connsiteX30" fmla="*/ 96274 w 167519"/>
                <a:gd name="connsiteY30" fmla="*/ 76231 h 100303"/>
                <a:gd name="connsiteX31" fmla="*/ 99058 w 167519"/>
                <a:gd name="connsiteY31" fmla="*/ 60068 h 100303"/>
                <a:gd name="connsiteX32" fmla="*/ 109686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86" y="22869"/>
                  </a:moveTo>
                  <a:cubicBezTo>
                    <a:pt x="110951" y="17998"/>
                    <a:pt x="113481" y="9805"/>
                    <a:pt x="113481" y="8477"/>
                  </a:cubicBezTo>
                  <a:cubicBezTo>
                    <a:pt x="113481" y="4491"/>
                    <a:pt x="109939" y="2498"/>
                    <a:pt x="106143" y="2498"/>
                  </a:cubicBezTo>
                  <a:cubicBezTo>
                    <a:pt x="103106" y="2498"/>
                    <a:pt x="98551" y="4270"/>
                    <a:pt x="96780" y="8698"/>
                  </a:cubicBezTo>
                  <a:cubicBezTo>
                    <a:pt x="96021" y="10248"/>
                    <a:pt x="84128" y="52539"/>
                    <a:pt x="82356" y="58296"/>
                  </a:cubicBezTo>
                  <a:cubicBezTo>
                    <a:pt x="80585" y="64939"/>
                    <a:pt x="80079" y="68924"/>
                    <a:pt x="80079" y="72910"/>
                  </a:cubicBezTo>
                  <a:cubicBezTo>
                    <a:pt x="80079" y="75345"/>
                    <a:pt x="80079" y="75788"/>
                    <a:pt x="80332" y="76895"/>
                  </a:cubicBezTo>
                  <a:cubicBezTo>
                    <a:pt x="74512" y="88631"/>
                    <a:pt x="66920" y="95495"/>
                    <a:pt x="57051" y="95495"/>
                  </a:cubicBezTo>
                  <a:cubicBezTo>
                    <a:pt x="36807" y="95495"/>
                    <a:pt x="36807" y="79110"/>
                    <a:pt x="36807" y="75345"/>
                  </a:cubicBezTo>
                  <a:cubicBezTo>
                    <a:pt x="36807" y="68260"/>
                    <a:pt x="38072" y="59625"/>
                    <a:pt x="49966" y="32390"/>
                  </a:cubicBezTo>
                  <a:cubicBezTo>
                    <a:pt x="52749" y="25747"/>
                    <a:pt x="54267" y="22648"/>
                    <a:pt x="54267" y="18219"/>
                  </a:cubicBezTo>
                  <a:cubicBezTo>
                    <a:pt x="54267" y="8255"/>
                    <a:pt x="45917" y="63"/>
                    <a:pt x="33517" y="63"/>
                  </a:cubicBezTo>
                  <a:cubicBezTo>
                    <a:pt x="9477" y="63"/>
                    <a:pt x="115" y="32169"/>
                    <a:pt x="115" y="34161"/>
                  </a:cubicBezTo>
                  <a:cubicBezTo>
                    <a:pt x="115" y="36376"/>
                    <a:pt x="2645" y="36376"/>
                    <a:pt x="3151" y="36376"/>
                  </a:cubicBezTo>
                  <a:cubicBezTo>
                    <a:pt x="5682" y="36376"/>
                    <a:pt x="5935" y="35933"/>
                    <a:pt x="7200" y="32390"/>
                  </a:cubicBezTo>
                  <a:cubicBezTo>
                    <a:pt x="14032" y="11798"/>
                    <a:pt x="23901" y="4934"/>
                    <a:pt x="32758" y="4934"/>
                  </a:cubicBezTo>
                  <a:cubicBezTo>
                    <a:pt x="35036" y="4934"/>
                    <a:pt x="39084" y="5155"/>
                    <a:pt x="39084" y="12241"/>
                  </a:cubicBezTo>
                  <a:cubicBezTo>
                    <a:pt x="39084" y="17776"/>
                    <a:pt x="36301" y="23976"/>
                    <a:pt x="34530" y="27740"/>
                  </a:cubicBezTo>
                  <a:cubicBezTo>
                    <a:pt x="23395" y="53868"/>
                    <a:pt x="20359" y="64053"/>
                    <a:pt x="20359" y="72467"/>
                  </a:cubicBezTo>
                  <a:cubicBezTo>
                    <a:pt x="20359" y="92616"/>
                    <a:pt x="37313" y="100366"/>
                    <a:pt x="56292" y="100366"/>
                  </a:cubicBezTo>
                  <a:cubicBezTo>
                    <a:pt x="60594" y="100366"/>
                    <a:pt x="72487" y="100366"/>
                    <a:pt x="82609" y="84867"/>
                  </a:cubicBezTo>
                  <a:cubicBezTo>
                    <a:pt x="89189" y="99037"/>
                    <a:pt x="106649" y="100366"/>
                    <a:pt x="114241" y="100366"/>
                  </a:cubicBezTo>
                  <a:cubicBezTo>
                    <a:pt x="133219" y="100366"/>
                    <a:pt x="144354" y="86416"/>
                    <a:pt x="150933" y="73131"/>
                  </a:cubicBezTo>
                  <a:cubicBezTo>
                    <a:pt x="159537" y="55861"/>
                    <a:pt x="167634" y="26190"/>
                    <a:pt x="167634" y="15562"/>
                  </a:cubicBezTo>
                  <a:cubicBezTo>
                    <a:pt x="167634" y="3384"/>
                    <a:pt x="160802" y="63"/>
                    <a:pt x="156500" y="63"/>
                  </a:cubicBezTo>
                  <a:cubicBezTo>
                    <a:pt x="150174" y="63"/>
                    <a:pt x="143848" y="5820"/>
                    <a:pt x="143848" y="10691"/>
                  </a:cubicBezTo>
                  <a:cubicBezTo>
                    <a:pt x="143848" y="13569"/>
                    <a:pt x="145366" y="14898"/>
                    <a:pt x="147643" y="16669"/>
                  </a:cubicBezTo>
                  <a:cubicBezTo>
                    <a:pt x="150427" y="19105"/>
                    <a:pt x="156753" y="24862"/>
                    <a:pt x="156753" y="35490"/>
                  </a:cubicBezTo>
                  <a:cubicBezTo>
                    <a:pt x="156753" y="43018"/>
                    <a:pt x="149415" y="64717"/>
                    <a:pt x="142835" y="76010"/>
                  </a:cubicBezTo>
                  <a:cubicBezTo>
                    <a:pt x="136256" y="87745"/>
                    <a:pt x="127399" y="95495"/>
                    <a:pt x="115000" y="95495"/>
                  </a:cubicBezTo>
                  <a:cubicBezTo>
                    <a:pt x="103106" y="95495"/>
                    <a:pt x="96274" y="88852"/>
                    <a:pt x="96274" y="76231"/>
                  </a:cubicBezTo>
                  <a:cubicBezTo>
                    <a:pt x="96274" y="70031"/>
                    <a:pt x="98045" y="63167"/>
                    <a:pt x="99058" y="60068"/>
                  </a:cubicBezTo>
                  <a:lnTo>
                    <a:pt x="109686" y="22869"/>
                  </a:lnTo>
                  <a:close/>
                </a:path>
              </a:pathLst>
            </a:custGeom>
            <a:solidFill>
              <a:srgbClr val="000000"/>
            </a:solidFill>
            <a:ln w="2534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75883E29-DE49-0116-E948-D5C43722C8B1}"/>
                </a:ext>
              </a:extLst>
            </p:cNvPr>
            <p:cNvSpPr/>
            <p:nvPr>
              <p:custDataLst>
                <p:tags r:id="rId33"/>
              </p:custDataLst>
            </p:nvPr>
          </p:nvSpPr>
          <p:spPr>
            <a:xfrm>
              <a:off x="5656920" y="3858677"/>
              <a:ext cx="8679" cy="154993"/>
            </a:xfrm>
            <a:custGeom>
              <a:avLst/>
              <a:gdLst>
                <a:gd name="connsiteX0" fmla="*/ 8801 w 8679"/>
                <a:gd name="connsiteY0" fmla="*/ 6109 h 154993"/>
                <a:gd name="connsiteX1" fmla="*/ 4550 w 8679"/>
                <a:gd name="connsiteY1" fmla="*/ 65 h 154993"/>
                <a:gd name="connsiteX2" fmla="*/ 122 w 8679"/>
                <a:gd name="connsiteY2" fmla="*/ 6109 h 154993"/>
                <a:gd name="connsiteX3" fmla="*/ 122 w 8679"/>
                <a:gd name="connsiteY3" fmla="*/ 149014 h 154993"/>
                <a:gd name="connsiteX4" fmla="*/ 4373 w 8679"/>
                <a:gd name="connsiteY4" fmla="*/ 155058 h 154993"/>
                <a:gd name="connsiteX5" fmla="*/ 8801 w 8679"/>
                <a:gd name="connsiteY5" fmla="*/ 149014 h 154993"/>
                <a:gd name="connsiteX6" fmla="*/ 8801 w 8679"/>
                <a:gd name="connsiteY6" fmla="*/ 6109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54993">
                  <a:moveTo>
                    <a:pt x="8801" y="6109"/>
                  </a:moveTo>
                  <a:cubicBezTo>
                    <a:pt x="8801" y="3784"/>
                    <a:pt x="8801" y="65"/>
                    <a:pt x="4550" y="65"/>
                  </a:cubicBezTo>
                  <a:cubicBezTo>
                    <a:pt x="122" y="65"/>
                    <a:pt x="122" y="3629"/>
                    <a:pt x="122" y="6109"/>
                  </a:cubicBezTo>
                  <a:lnTo>
                    <a:pt x="122" y="149014"/>
                  </a:lnTo>
                  <a:cubicBezTo>
                    <a:pt x="122" y="151338"/>
                    <a:pt x="122" y="155058"/>
                    <a:pt x="4373" y="155058"/>
                  </a:cubicBezTo>
                  <a:cubicBezTo>
                    <a:pt x="8801" y="155058"/>
                    <a:pt x="8801" y="151493"/>
                    <a:pt x="8801" y="149014"/>
                  </a:cubicBezTo>
                  <a:lnTo>
                    <a:pt x="8801" y="6109"/>
                  </a:lnTo>
                  <a:close/>
                </a:path>
              </a:pathLst>
            </a:custGeom>
            <a:solidFill>
              <a:srgbClr val="000000"/>
            </a:solidFill>
            <a:ln w="2534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04A8EE05-E9B8-FDB9-5C08-BD942E4B9F25}"/>
                </a:ext>
              </a:extLst>
            </p:cNvPr>
            <p:cNvSpPr/>
            <p:nvPr>
              <p:custDataLst>
                <p:tags r:id="rId34"/>
              </p:custDataLst>
            </p:nvPr>
          </p:nvSpPr>
          <p:spPr>
            <a:xfrm>
              <a:off x="5703912" y="3906570"/>
              <a:ext cx="70677" cy="69902"/>
            </a:xfrm>
            <a:custGeom>
              <a:avLst/>
              <a:gdLst>
                <a:gd name="connsiteX0" fmla="*/ 63893 w 70677"/>
                <a:gd name="connsiteY0" fmla="*/ 10139 h 69902"/>
                <a:gd name="connsiteX1" fmla="*/ 56453 w 70677"/>
                <a:gd name="connsiteY1" fmla="*/ 17424 h 69902"/>
                <a:gd name="connsiteX2" fmla="*/ 62299 w 70677"/>
                <a:gd name="connsiteY2" fmla="*/ 22384 h 69902"/>
                <a:gd name="connsiteX3" fmla="*/ 70801 w 70677"/>
                <a:gd name="connsiteY3" fmla="*/ 13549 h 69902"/>
                <a:gd name="connsiteX4" fmla="*/ 47242 w 70677"/>
                <a:gd name="connsiteY4" fmla="*/ 65 h 69902"/>
                <a:gd name="connsiteX5" fmla="*/ 14649 w 70677"/>
                <a:gd name="connsiteY5" fmla="*/ 22694 h 69902"/>
                <a:gd name="connsiteX6" fmla="*/ 20849 w 70677"/>
                <a:gd name="connsiteY6" fmla="*/ 34008 h 69902"/>
                <a:gd name="connsiteX7" fmla="*/ 40865 w 70677"/>
                <a:gd name="connsiteY7" fmla="*/ 39588 h 69902"/>
                <a:gd name="connsiteX8" fmla="*/ 55922 w 70677"/>
                <a:gd name="connsiteY8" fmla="*/ 49818 h 69902"/>
                <a:gd name="connsiteX9" fmla="*/ 46534 w 70677"/>
                <a:gd name="connsiteY9" fmla="*/ 62217 h 69902"/>
                <a:gd name="connsiteX10" fmla="*/ 28820 w 70677"/>
                <a:gd name="connsiteY10" fmla="*/ 65627 h 69902"/>
                <a:gd name="connsiteX11" fmla="*/ 7564 w 70677"/>
                <a:gd name="connsiteY11" fmla="*/ 59117 h 69902"/>
                <a:gd name="connsiteX12" fmla="*/ 17306 w 70677"/>
                <a:gd name="connsiteY12" fmla="*/ 50283 h 69902"/>
                <a:gd name="connsiteX13" fmla="*/ 10398 w 70677"/>
                <a:gd name="connsiteY13" fmla="*/ 44548 h 69902"/>
                <a:gd name="connsiteX14" fmla="*/ 124 w 70677"/>
                <a:gd name="connsiteY14" fmla="*/ 54932 h 69902"/>
                <a:gd name="connsiteX15" fmla="*/ 28643 w 70677"/>
                <a:gd name="connsiteY15" fmla="*/ 69967 h 69902"/>
                <a:gd name="connsiteX16" fmla="*/ 67259 w 70677"/>
                <a:gd name="connsiteY16" fmla="*/ 44393 h 69902"/>
                <a:gd name="connsiteX17" fmla="*/ 42814 w 70677"/>
                <a:gd name="connsiteY17" fmla="*/ 26259 h 69902"/>
                <a:gd name="connsiteX18" fmla="*/ 35728 w 70677"/>
                <a:gd name="connsiteY18" fmla="*/ 25019 h 69902"/>
                <a:gd name="connsiteX19" fmla="*/ 25986 w 70677"/>
                <a:gd name="connsiteY19" fmla="*/ 17269 h 69902"/>
                <a:gd name="connsiteX20" fmla="*/ 33071 w 70677"/>
                <a:gd name="connsiteY20" fmla="*/ 7349 h 69902"/>
                <a:gd name="connsiteX21" fmla="*/ 47065 w 70677"/>
                <a:gd name="connsiteY21" fmla="*/ 4404 h 69902"/>
                <a:gd name="connsiteX22" fmla="*/ 63893 w 70677"/>
                <a:gd name="connsiteY22" fmla="*/ 10139 h 6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69902">
                  <a:moveTo>
                    <a:pt x="63893" y="10139"/>
                  </a:moveTo>
                  <a:cubicBezTo>
                    <a:pt x="59287" y="11069"/>
                    <a:pt x="56453" y="14324"/>
                    <a:pt x="56453" y="17424"/>
                  </a:cubicBezTo>
                  <a:cubicBezTo>
                    <a:pt x="56453" y="20989"/>
                    <a:pt x="59996" y="22384"/>
                    <a:pt x="62299" y="22384"/>
                  </a:cubicBezTo>
                  <a:cubicBezTo>
                    <a:pt x="64070" y="22384"/>
                    <a:pt x="70801" y="21454"/>
                    <a:pt x="70801" y="13549"/>
                  </a:cubicBezTo>
                  <a:cubicBezTo>
                    <a:pt x="70801" y="3474"/>
                    <a:pt x="58047" y="65"/>
                    <a:pt x="47242" y="65"/>
                  </a:cubicBezTo>
                  <a:cubicBezTo>
                    <a:pt x="19609" y="65"/>
                    <a:pt x="14649" y="17889"/>
                    <a:pt x="14649" y="22694"/>
                  </a:cubicBezTo>
                  <a:cubicBezTo>
                    <a:pt x="14649" y="28428"/>
                    <a:pt x="18369" y="32148"/>
                    <a:pt x="20849" y="34008"/>
                  </a:cubicBezTo>
                  <a:cubicBezTo>
                    <a:pt x="25454" y="37108"/>
                    <a:pt x="28643" y="37728"/>
                    <a:pt x="40865" y="39588"/>
                  </a:cubicBezTo>
                  <a:cubicBezTo>
                    <a:pt x="44585" y="40208"/>
                    <a:pt x="55922" y="42068"/>
                    <a:pt x="55922" y="49818"/>
                  </a:cubicBezTo>
                  <a:cubicBezTo>
                    <a:pt x="55922" y="52452"/>
                    <a:pt x="53973" y="58342"/>
                    <a:pt x="46534" y="62217"/>
                  </a:cubicBezTo>
                  <a:cubicBezTo>
                    <a:pt x="39625" y="65627"/>
                    <a:pt x="30946" y="65627"/>
                    <a:pt x="28820" y="65627"/>
                  </a:cubicBezTo>
                  <a:cubicBezTo>
                    <a:pt x="21735" y="65627"/>
                    <a:pt x="11638" y="64232"/>
                    <a:pt x="7564" y="59117"/>
                  </a:cubicBezTo>
                  <a:cubicBezTo>
                    <a:pt x="13409" y="58497"/>
                    <a:pt x="17306" y="54622"/>
                    <a:pt x="17306" y="50283"/>
                  </a:cubicBezTo>
                  <a:cubicBezTo>
                    <a:pt x="17306" y="46408"/>
                    <a:pt x="14118" y="44548"/>
                    <a:pt x="10398" y="44548"/>
                  </a:cubicBezTo>
                  <a:cubicBezTo>
                    <a:pt x="5261" y="44548"/>
                    <a:pt x="124" y="48113"/>
                    <a:pt x="124" y="54932"/>
                  </a:cubicBezTo>
                  <a:cubicBezTo>
                    <a:pt x="124" y="64232"/>
                    <a:pt x="11461" y="69967"/>
                    <a:pt x="28643" y="69967"/>
                  </a:cubicBezTo>
                  <a:cubicBezTo>
                    <a:pt x="61236" y="69967"/>
                    <a:pt x="67259" y="50438"/>
                    <a:pt x="67259" y="44393"/>
                  </a:cubicBezTo>
                  <a:cubicBezTo>
                    <a:pt x="67259" y="30133"/>
                    <a:pt x="49368" y="27343"/>
                    <a:pt x="42814" y="26259"/>
                  </a:cubicBezTo>
                  <a:cubicBezTo>
                    <a:pt x="41220" y="25949"/>
                    <a:pt x="36791" y="25329"/>
                    <a:pt x="35728" y="25019"/>
                  </a:cubicBezTo>
                  <a:cubicBezTo>
                    <a:pt x="29174" y="23934"/>
                    <a:pt x="25986" y="20679"/>
                    <a:pt x="25986" y="17269"/>
                  </a:cubicBezTo>
                  <a:cubicBezTo>
                    <a:pt x="25986" y="13704"/>
                    <a:pt x="29174" y="9519"/>
                    <a:pt x="33071" y="7349"/>
                  </a:cubicBezTo>
                  <a:cubicBezTo>
                    <a:pt x="37854" y="4714"/>
                    <a:pt x="44054" y="4404"/>
                    <a:pt x="47065" y="4404"/>
                  </a:cubicBezTo>
                  <a:cubicBezTo>
                    <a:pt x="50785" y="4404"/>
                    <a:pt x="59996" y="4869"/>
                    <a:pt x="63893" y="10139"/>
                  </a:cubicBezTo>
                  <a:close/>
                </a:path>
              </a:pathLst>
            </a:custGeom>
            <a:solidFill>
              <a:srgbClr val="000000"/>
            </a:solidFill>
            <a:ln w="2534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5A54DEDA-EF22-9211-8898-D98B8FEAB80D}"/>
                </a:ext>
              </a:extLst>
            </p:cNvPr>
            <p:cNvSpPr/>
            <p:nvPr>
              <p:custDataLst>
                <p:tags r:id="rId35"/>
              </p:custDataLst>
            </p:nvPr>
          </p:nvSpPr>
          <p:spPr>
            <a:xfrm>
              <a:off x="5812529" y="3858677"/>
              <a:ext cx="8679" cy="154993"/>
            </a:xfrm>
            <a:custGeom>
              <a:avLst/>
              <a:gdLst>
                <a:gd name="connsiteX0" fmla="*/ 8807 w 8679"/>
                <a:gd name="connsiteY0" fmla="*/ 6109 h 154993"/>
                <a:gd name="connsiteX1" fmla="*/ 4556 w 8679"/>
                <a:gd name="connsiteY1" fmla="*/ 65 h 154993"/>
                <a:gd name="connsiteX2" fmla="*/ 128 w 8679"/>
                <a:gd name="connsiteY2" fmla="*/ 6109 h 154993"/>
                <a:gd name="connsiteX3" fmla="*/ 128 w 8679"/>
                <a:gd name="connsiteY3" fmla="*/ 149014 h 154993"/>
                <a:gd name="connsiteX4" fmla="*/ 4379 w 8679"/>
                <a:gd name="connsiteY4" fmla="*/ 155058 h 154993"/>
                <a:gd name="connsiteX5" fmla="*/ 8807 w 8679"/>
                <a:gd name="connsiteY5" fmla="*/ 149014 h 154993"/>
                <a:gd name="connsiteX6" fmla="*/ 8807 w 8679"/>
                <a:gd name="connsiteY6" fmla="*/ 6109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54993">
                  <a:moveTo>
                    <a:pt x="8807" y="6109"/>
                  </a:moveTo>
                  <a:cubicBezTo>
                    <a:pt x="8807" y="3784"/>
                    <a:pt x="8807" y="65"/>
                    <a:pt x="4556" y="65"/>
                  </a:cubicBezTo>
                  <a:cubicBezTo>
                    <a:pt x="128" y="65"/>
                    <a:pt x="128" y="3629"/>
                    <a:pt x="128" y="6109"/>
                  </a:cubicBezTo>
                  <a:lnTo>
                    <a:pt x="128" y="149014"/>
                  </a:lnTo>
                  <a:cubicBezTo>
                    <a:pt x="128" y="151338"/>
                    <a:pt x="128" y="155058"/>
                    <a:pt x="4379" y="155058"/>
                  </a:cubicBezTo>
                  <a:cubicBezTo>
                    <a:pt x="8807" y="155058"/>
                    <a:pt x="8807" y="151493"/>
                    <a:pt x="8807" y="149014"/>
                  </a:cubicBezTo>
                  <a:lnTo>
                    <a:pt x="8807" y="6109"/>
                  </a:lnTo>
                  <a:close/>
                </a:path>
              </a:pathLst>
            </a:custGeom>
            <a:solidFill>
              <a:srgbClr val="000000"/>
            </a:solidFill>
            <a:ln w="25340" cap="flat">
              <a:noFill/>
              <a:prstDash val="solid"/>
              <a:miter/>
            </a:ln>
          </p:spPr>
          <p:txBody>
            <a:bodyPr rtlCol="0" anchor="ctr"/>
            <a:lstStyle/>
            <a:p>
              <a:endParaRPr lang="en-CN"/>
            </a:p>
          </p:txBody>
        </p:sp>
      </p:grpSp>
      <p:grpSp>
        <p:nvGrpSpPr>
          <p:cNvPr id="44" name="Group 43" descr="\documentclass{article}&#10;\usepackage{amsmath, amsfonts , amssymb, bm}&#10;\pagestyle{empty}&#10;\begin{document}&#10;&#10;&#10;$T = \{(a_i, o_i, p_i)\}_{i=1}^{i=|T|}$&#10;&#10;\end{document}" title="IguanaTex Vector Display">
            <a:extLst>
              <a:ext uri="{FF2B5EF4-FFF2-40B4-BE49-F238E27FC236}">
                <a16:creationId xmlns:a16="http://schemas.microsoft.com/office/drawing/2014/main" id="{E732A6D4-5712-1CCC-C527-9F06D782DF92}"/>
              </a:ext>
            </a:extLst>
          </p:cNvPr>
          <p:cNvGrpSpPr>
            <a:grpSpLocks noChangeAspect="1"/>
          </p:cNvGrpSpPr>
          <p:nvPr>
            <p:custDataLst>
              <p:tags r:id="rId2"/>
            </p:custDataLst>
          </p:nvPr>
        </p:nvGrpSpPr>
        <p:grpSpPr>
          <a:xfrm>
            <a:off x="800596" y="1830409"/>
            <a:ext cx="2268866" cy="336604"/>
            <a:chOff x="4473321" y="3881170"/>
            <a:chExt cx="2268866" cy="336604"/>
          </a:xfrm>
        </p:grpSpPr>
        <p:sp>
          <p:nvSpPr>
            <p:cNvPr id="22" name="Freeform 21">
              <a:extLst>
                <a:ext uri="{FF2B5EF4-FFF2-40B4-BE49-F238E27FC236}">
                  <a16:creationId xmlns:a16="http://schemas.microsoft.com/office/drawing/2014/main" id="{2BF4C348-ACF5-CAE8-1062-B3CCCD85E6AD}"/>
                </a:ext>
              </a:extLst>
            </p:cNvPr>
            <p:cNvSpPr/>
            <p:nvPr>
              <p:custDataLst>
                <p:tags r:id="rId3"/>
              </p:custDataLst>
            </p:nvPr>
          </p:nvSpPr>
          <p:spPr>
            <a:xfrm>
              <a:off x="4473321" y="3974152"/>
              <a:ext cx="170204" cy="171315"/>
            </a:xfrm>
            <a:custGeom>
              <a:avLst/>
              <a:gdLst>
                <a:gd name="connsiteX0" fmla="*/ 100948 w 170204"/>
                <a:gd name="connsiteY0" fmla="*/ 17777 h 171315"/>
                <a:gd name="connsiteX1" fmla="*/ 106705 w 170204"/>
                <a:gd name="connsiteY1" fmla="*/ 8414 h 171315"/>
                <a:gd name="connsiteX2" fmla="*/ 122474 w 170204"/>
                <a:gd name="connsiteY2" fmla="*/ 7908 h 171315"/>
                <a:gd name="connsiteX3" fmla="*/ 159018 w 170204"/>
                <a:gd name="connsiteY3" fmla="*/ 28658 h 171315"/>
                <a:gd name="connsiteX4" fmla="*/ 157015 w 170204"/>
                <a:gd name="connsiteY4" fmla="*/ 48902 h 171315"/>
                <a:gd name="connsiteX5" fmla="*/ 156264 w 170204"/>
                <a:gd name="connsiteY5" fmla="*/ 53710 h 171315"/>
                <a:gd name="connsiteX6" fmla="*/ 159268 w 170204"/>
                <a:gd name="connsiteY6" fmla="*/ 57000 h 171315"/>
                <a:gd name="connsiteX7" fmla="*/ 163022 w 170204"/>
                <a:gd name="connsiteY7" fmla="*/ 51180 h 171315"/>
                <a:gd name="connsiteX8" fmla="*/ 169780 w 170204"/>
                <a:gd name="connsiteY8" fmla="*/ 7149 h 171315"/>
                <a:gd name="connsiteX9" fmla="*/ 170281 w 170204"/>
                <a:gd name="connsiteY9" fmla="*/ 2847 h 171315"/>
                <a:gd name="connsiteX10" fmla="*/ 163523 w 170204"/>
                <a:gd name="connsiteY10" fmla="*/ 63 h 171315"/>
                <a:gd name="connsiteX11" fmla="*/ 24606 w 170204"/>
                <a:gd name="connsiteY11" fmla="*/ 63 h 171315"/>
                <a:gd name="connsiteX12" fmla="*/ 16597 w 170204"/>
                <a:gd name="connsiteY12" fmla="*/ 5124 h 171315"/>
                <a:gd name="connsiteX13" fmla="*/ 1579 w 170204"/>
                <a:gd name="connsiteY13" fmla="*/ 49661 h 171315"/>
                <a:gd name="connsiteX14" fmla="*/ 77 w 170204"/>
                <a:gd name="connsiteY14" fmla="*/ 54216 h 171315"/>
                <a:gd name="connsiteX15" fmla="*/ 3080 w 170204"/>
                <a:gd name="connsiteY15" fmla="*/ 57000 h 171315"/>
                <a:gd name="connsiteX16" fmla="*/ 7335 w 170204"/>
                <a:gd name="connsiteY16" fmla="*/ 51686 h 171315"/>
                <a:gd name="connsiteX17" fmla="*/ 64404 w 170204"/>
                <a:gd name="connsiteY17" fmla="*/ 7908 h 171315"/>
                <a:gd name="connsiteX18" fmla="*/ 74166 w 170204"/>
                <a:gd name="connsiteY18" fmla="*/ 7908 h 171315"/>
                <a:gd name="connsiteX19" fmla="*/ 81174 w 170204"/>
                <a:gd name="connsiteY19" fmla="*/ 10944 h 171315"/>
                <a:gd name="connsiteX20" fmla="*/ 80173 w 170204"/>
                <a:gd name="connsiteY20" fmla="*/ 16258 h 171315"/>
                <a:gd name="connsiteX21" fmla="*/ 46633 w 170204"/>
                <a:gd name="connsiteY21" fmla="*/ 151388 h 171315"/>
                <a:gd name="connsiteX22" fmla="*/ 16847 w 170204"/>
                <a:gd name="connsiteY22" fmla="*/ 163534 h 171315"/>
                <a:gd name="connsiteX23" fmla="*/ 6334 w 170204"/>
                <a:gd name="connsiteY23" fmla="*/ 168342 h 171315"/>
                <a:gd name="connsiteX24" fmla="*/ 10589 w 170204"/>
                <a:gd name="connsiteY24" fmla="*/ 171379 h 171315"/>
                <a:gd name="connsiteX25" fmla="*/ 31114 w 170204"/>
                <a:gd name="connsiteY25" fmla="*/ 170873 h 171315"/>
                <a:gd name="connsiteX26" fmla="*/ 52390 w 170204"/>
                <a:gd name="connsiteY26" fmla="*/ 170620 h 171315"/>
                <a:gd name="connsiteX27" fmla="*/ 73164 w 170204"/>
                <a:gd name="connsiteY27" fmla="*/ 170873 h 171315"/>
                <a:gd name="connsiteX28" fmla="*/ 94941 w 170204"/>
                <a:gd name="connsiteY28" fmla="*/ 171379 h 171315"/>
                <a:gd name="connsiteX29" fmla="*/ 100447 w 170204"/>
                <a:gd name="connsiteY29" fmla="*/ 166318 h 171315"/>
                <a:gd name="connsiteX30" fmla="*/ 91937 w 170204"/>
                <a:gd name="connsiteY30" fmla="*/ 163534 h 171315"/>
                <a:gd name="connsiteX31" fmla="*/ 75918 w 170204"/>
                <a:gd name="connsiteY31" fmla="*/ 163028 h 171315"/>
                <a:gd name="connsiteX32" fmla="*/ 66657 w 170204"/>
                <a:gd name="connsiteY32" fmla="*/ 157461 h 171315"/>
                <a:gd name="connsiteX33" fmla="*/ 67658 w 170204"/>
                <a:gd name="connsiteY33" fmla="*/ 152147 h 171315"/>
                <a:gd name="connsiteX34" fmla="*/ 100948 w 170204"/>
                <a:gd name="connsiteY34" fmla="*/ 17777 h 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0204" h="171315">
                  <a:moveTo>
                    <a:pt x="100948" y="17777"/>
                  </a:moveTo>
                  <a:cubicBezTo>
                    <a:pt x="102700" y="10691"/>
                    <a:pt x="103701" y="9173"/>
                    <a:pt x="106705" y="8414"/>
                  </a:cubicBezTo>
                  <a:cubicBezTo>
                    <a:pt x="108957" y="7908"/>
                    <a:pt x="117217" y="7908"/>
                    <a:pt x="122474" y="7908"/>
                  </a:cubicBezTo>
                  <a:cubicBezTo>
                    <a:pt x="147754" y="7908"/>
                    <a:pt x="159018" y="8920"/>
                    <a:pt x="159018" y="28658"/>
                  </a:cubicBezTo>
                  <a:cubicBezTo>
                    <a:pt x="159018" y="32454"/>
                    <a:pt x="158016" y="42323"/>
                    <a:pt x="157015" y="48902"/>
                  </a:cubicBezTo>
                  <a:cubicBezTo>
                    <a:pt x="156765" y="49914"/>
                    <a:pt x="156264" y="52951"/>
                    <a:pt x="156264" y="53710"/>
                  </a:cubicBezTo>
                  <a:cubicBezTo>
                    <a:pt x="156264" y="55228"/>
                    <a:pt x="157015" y="57000"/>
                    <a:pt x="159268" y="57000"/>
                  </a:cubicBezTo>
                  <a:cubicBezTo>
                    <a:pt x="162021" y="57000"/>
                    <a:pt x="162522" y="54975"/>
                    <a:pt x="163022" y="51180"/>
                  </a:cubicBezTo>
                  <a:lnTo>
                    <a:pt x="169780" y="7149"/>
                  </a:lnTo>
                  <a:cubicBezTo>
                    <a:pt x="170031" y="6136"/>
                    <a:pt x="170281" y="3606"/>
                    <a:pt x="170281" y="2847"/>
                  </a:cubicBezTo>
                  <a:cubicBezTo>
                    <a:pt x="170281" y="63"/>
                    <a:pt x="167778" y="63"/>
                    <a:pt x="163523" y="63"/>
                  </a:cubicBezTo>
                  <a:lnTo>
                    <a:pt x="24606" y="63"/>
                  </a:lnTo>
                  <a:cubicBezTo>
                    <a:pt x="18599" y="63"/>
                    <a:pt x="18349" y="316"/>
                    <a:pt x="16597" y="5124"/>
                  </a:cubicBezTo>
                  <a:lnTo>
                    <a:pt x="1579" y="49661"/>
                  </a:lnTo>
                  <a:cubicBezTo>
                    <a:pt x="1328" y="50167"/>
                    <a:pt x="77" y="53710"/>
                    <a:pt x="77" y="54216"/>
                  </a:cubicBezTo>
                  <a:cubicBezTo>
                    <a:pt x="77" y="55734"/>
                    <a:pt x="1328" y="57000"/>
                    <a:pt x="3080" y="57000"/>
                  </a:cubicBezTo>
                  <a:cubicBezTo>
                    <a:pt x="5583" y="57000"/>
                    <a:pt x="5834" y="55734"/>
                    <a:pt x="7335" y="51686"/>
                  </a:cubicBezTo>
                  <a:cubicBezTo>
                    <a:pt x="20852" y="12463"/>
                    <a:pt x="27359" y="7908"/>
                    <a:pt x="64404" y="7908"/>
                  </a:cubicBezTo>
                  <a:lnTo>
                    <a:pt x="74166" y="7908"/>
                  </a:lnTo>
                  <a:cubicBezTo>
                    <a:pt x="81174" y="7908"/>
                    <a:pt x="81174" y="8920"/>
                    <a:pt x="81174" y="10944"/>
                  </a:cubicBezTo>
                  <a:cubicBezTo>
                    <a:pt x="81174" y="12463"/>
                    <a:pt x="80423" y="15499"/>
                    <a:pt x="80173" y="16258"/>
                  </a:cubicBezTo>
                  <a:lnTo>
                    <a:pt x="46633" y="151388"/>
                  </a:lnTo>
                  <a:cubicBezTo>
                    <a:pt x="44380" y="160751"/>
                    <a:pt x="43629" y="163534"/>
                    <a:pt x="16847" y="163534"/>
                  </a:cubicBezTo>
                  <a:cubicBezTo>
                    <a:pt x="7836" y="163534"/>
                    <a:pt x="6334" y="163534"/>
                    <a:pt x="6334" y="168342"/>
                  </a:cubicBezTo>
                  <a:cubicBezTo>
                    <a:pt x="6334" y="171379"/>
                    <a:pt x="9088" y="171379"/>
                    <a:pt x="10589" y="171379"/>
                  </a:cubicBezTo>
                  <a:cubicBezTo>
                    <a:pt x="17347" y="171379"/>
                    <a:pt x="24356" y="170873"/>
                    <a:pt x="31114" y="170873"/>
                  </a:cubicBezTo>
                  <a:cubicBezTo>
                    <a:pt x="38122" y="170873"/>
                    <a:pt x="45381" y="170620"/>
                    <a:pt x="52390" y="170620"/>
                  </a:cubicBezTo>
                  <a:cubicBezTo>
                    <a:pt x="59398" y="170620"/>
                    <a:pt x="66406" y="170873"/>
                    <a:pt x="73164" y="170873"/>
                  </a:cubicBezTo>
                  <a:cubicBezTo>
                    <a:pt x="80423" y="170873"/>
                    <a:pt x="87932" y="171379"/>
                    <a:pt x="94941" y="171379"/>
                  </a:cubicBezTo>
                  <a:cubicBezTo>
                    <a:pt x="97444" y="171379"/>
                    <a:pt x="100447" y="171379"/>
                    <a:pt x="100447" y="166318"/>
                  </a:cubicBezTo>
                  <a:cubicBezTo>
                    <a:pt x="100447" y="163534"/>
                    <a:pt x="98445" y="163534"/>
                    <a:pt x="91937" y="163534"/>
                  </a:cubicBezTo>
                  <a:cubicBezTo>
                    <a:pt x="85679" y="163534"/>
                    <a:pt x="82426" y="163534"/>
                    <a:pt x="75918" y="163028"/>
                  </a:cubicBezTo>
                  <a:cubicBezTo>
                    <a:pt x="68659" y="162269"/>
                    <a:pt x="66657" y="161510"/>
                    <a:pt x="66657" y="157461"/>
                  </a:cubicBezTo>
                  <a:cubicBezTo>
                    <a:pt x="66657" y="157208"/>
                    <a:pt x="66657" y="155943"/>
                    <a:pt x="67658" y="152147"/>
                  </a:cubicBezTo>
                  <a:lnTo>
                    <a:pt x="100948" y="17777"/>
                  </a:lnTo>
                  <a:close/>
                </a:path>
              </a:pathLst>
            </a:custGeom>
            <a:solidFill>
              <a:srgbClr val="000000"/>
            </a:solidFill>
            <a:ln w="25055"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84A1C875-6366-24A2-0301-2760C7D508AA}"/>
                </a:ext>
              </a:extLst>
            </p:cNvPr>
            <p:cNvSpPr/>
            <p:nvPr>
              <p:custDataLst>
                <p:tags r:id="rId4"/>
              </p:custDataLst>
            </p:nvPr>
          </p:nvSpPr>
          <p:spPr>
            <a:xfrm>
              <a:off x="4731890" y="4052598"/>
              <a:ext cx="166449" cy="59213"/>
            </a:xfrm>
            <a:custGeom>
              <a:avLst/>
              <a:gdLst>
                <a:gd name="connsiteX0" fmla="*/ 158026 w 166449"/>
                <a:gd name="connsiteY0" fmla="*/ 10185 h 59213"/>
                <a:gd name="connsiteX1" fmla="*/ 166537 w 166449"/>
                <a:gd name="connsiteY1" fmla="*/ 5124 h 59213"/>
                <a:gd name="connsiteX2" fmla="*/ 158277 w 166449"/>
                <a:gd name="connsiteY2" fmla="*/ 63 h 59213"/>
                <a:gd name="connsiteX3" fmla="*/ 8347 w 166449"/>
                <a:gd name="connsiteY3" fmla="*/ 63 h 59213"/>
                <a:gd name="connsiteX4" fmla="*/ 87 w 166449"/>
                <a:gd name="connsiteY4" fmla="*/ 5124 h 59213"/>
                <a:gd name="connsiteX5" fmla="*/ 8597 w 166449"/>
                <a:gd name="connsiteY5" fmla="*/ 10185 h 59213"/>
                <a:gd name="connsiteX6" fmla="*/ 158026 w 166449"/>
                <a:gd name="connsiteY6" fmla="*/ 10185 h 59213"/>
                <a:gd name="connsiteX7" fmla="*/ 158277 w 166449"/>
                <a:gd name="connsiteY7" fmla="*/ 59277 h 59213"/>
                <a:gd name="connsiteX8" fmla="*/ 166537 w 166449"/>
                <a:gd name="connsiteY8" fmla="*/ 54216 h 59213"/>
                <a:gd name="connsiteX9" fmla="*/ 158026 w 166449"/>
                <a:gd name="connsiteY9" fmla="*/ 49155 h 59213"/>
                <a:gd name="connsiteX10" fmla="*/ 8597 w 166449"/>
                <a:gd name="connsiteY10" fmla="*/ 49155 h 59213"/>
                <a:gd name="connsiteX11" fmla="*/ 87 w 166449"/>
                <a:gd name="connsiteY11" fmla="*/ 54216 h 59213"/>
                <a:gd name="connsiteX12" fmla="*/ 8347 w 166449"/>
                <a:gd name="connsiteY12" fmla="*/ 59277 h 59213"/>
                <a:gd name="connsiteX13" fmla="*/ 158277 w 166449"/>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449" h="59213">
                  <a:moveTo>
                    <a:pt x="158026" y="10185"/>
                  </a:moveTo>
                  <a:cubicBezTo>
                    <a:pt x="161781" y="10185"/>
                    <a:pt x="166537" y="10185"/>
                    <a:pt x="166537" y="5124"/>
                  </a:cubicBezTo>
                  <a:cubicBezTo>
                    <a:pt x="166537" y="63"/>
                    <a:pt x="161781" y="63"/>
                    <a:pt x="158277" y="63"/>
                  </a:cubicBezTo>
                  <a:lnTo>
                    <a:pt x="8347" y="63"/>
                  </a:lnTo>
                  <a:cubicBezTo>
                    <a:pt x="4842" y="63"/>
                    <a:pt x="87" y="63"/>
                    <a:pt x="87" y="5124"/>
                  </a:cubicBezTo>
                  <a:cubicBezTo>
                    <a:pt x="87" y="10185"/>
                    <a:pt x="4842" y="10185"/>
                    <a:pt x="8597" y="10185"/>
                  </a:cubicBezTo>
                  <a:lnTo>
                    <a:pt x="158026" y="10185"/>
                  </a:lnTo>
                  <a:close/>
                  <a:moveTo>
                    <a:pt x="158277" y="59277"/>
                  </a:moveTo>
                  <a:cubicBezTo>
                    <a:pt x="161781" y="59277"/>
                    <a:pt x="166537" y="59277"/>
                    <a:pt x="166537" y="54216"/>
                  </a:cubicBezTo>
                  <a:cubicBezTo>
                    <a:pt x="166537" y="49155"/>
                    <a:pt x="161781" y="49155"/>
                    <a:pt x="158026" y="49155"/>
                  </a:cubicBezTo>
                  <a:lnTo>
                    <a:pt x="8597" y="49155"/>
                  </a:lnTo>
                  <a:cubicBezTo>
                    <a:pt x="4842" y="49155"/>
                    <a:pt x="87" y="49155"/>
                    <a:pt x="87" y="54216"/>
                  </a:cubicBezTo>
                  <a:cubicBezTo>
                    <a:pt x="87" y="59277"/>
                    <a:pt x="4842" y="59277"/>
                    <a:pt x="8347" y="59277"/>
                  </a:cubicBezTo>
                  <a:lnTo>
                    <a:pt x="158277" y="59277"/>
                  </a:lnTo>
                  <a:close/>
                </a:path>
              </a:pathLst>
            </a:custGeom>
            <a:solidFill>
              <a:srgbClr val="000000"/>
            </a:solidFill>
            <a:ln w="25055"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8988A8F5-6657-B622-2352-2BB26705BE57}"/>
                </a:ext>
              </a:extLst>
            </p:cNvPr>
            <p:cNvSpPr/>
            <p:nvPr>
              <p:custDataLst>
                <p:tags r:id="rId5"/>
              </p:custDataLst>
            </p:nvPr>
          </p:nvSpPr>
          <p:spPr>
            <a:xfrm>
              <a:off x="5000100" y="3955679"/>
              <a:ext cx="88856" cy="253051"/>
            </a:xfrm>
            <a:custGeom>
              <a:avLst/>
              <a:gdLst>
                <a:gd name="connsiteX0" fmla="*/ 52911 w 88856"/>
                <a:gd name="connsiteY0" fmla="*/ 33719 h 253051"/>
                <a:gd name="connsiteX1" fmla="*/ 86701 w 88856"/>
                <a:gd name="connsiteY1" fmla="*/ 5630 h 253051"/>
                <a:gd name="connsiteX2" fmla="*/ 88954 w 88856"/>
                <a:gd name="connsiteY2" fmla="*/ 2847 h 253051"/>
                <a:gd name="connsiteX3" fmla="*/ 84198 w 88856"/>
                <a:gd name="connsiteY3" fmla="*/ 63 h 253051"/>
                <a:gd name="connsiteX4" fmla="*/ 36140 w 88856"/>
                <a:gd name="connsiteY4" fmla="*/ 31695 h 253051"/>
                <a:gd name="connsiteX5" fmla="*/ 36140 w 88856"/>
                <a:gd name="connsiteY5" fmla="*/ 89390 h 253051"/>
                <a:gd name="connsiteX6" fmla="*/ 26128 w 88856"/>
                <a:gd name="connsiteY6" fmla="*/ 115708 h 253051"/>
                <a:gd name="connsiteX7" fmla="*/ 2350 w 88856"/>
                <a:gd name="connsiteY7" fmla="*/ 123805 h 253051"/>
                <a:gd name="connsiteX8" fmla="*/ 97 w 88856"/>
                <a:gd name="connsiteY8" fmla="*/ 126589 h 253051"/>
                <a:gd name="connsiteX9" fmla="*/ 4102 w 88856"/>
                <a:gd name="connsiteY9" fmla="*/ 129372 h 253051"/>
                <a:gd name="connsiteX10" fmla="*/ 35390 w 88856"/>
                <a:gd name="connsiteY10" fmla="*/ 151894 h 253051"/>
                <a:gd name="connsiteX11" fmla="*/ 36140 w 88856"/>
                <a:gd name="connsiteY11" fmla="*/ 164293 h 253051"/>
                <a:gd name="connsiteX12" fmla="*/ 36140 w 88856"/>
                <a:gd name="connsiteY12" fmla="*/ 214397 h 253051"/>
                <a:gd name="connsiteX13" fmla="*/ 48155 w 88856"/>
                <a:gd name="connsiteY13" fmla="*/ 242739 h 253051"/>
                <a:gd name="connsiteX14" fmla="*/ 84198 w 88856"/>
                <a:gd name="connsiteY14" fmla="*/ 253114 h 253051"/>
                <a:gd name="connsiteX15" fmla="*/ 88954 w 88856"/>
                <a:gd name="connsiteY15" fmla="*/ 250331 h 253051"/>
                <a:gd name="connsiteX16" fmla="*/ 84949 w 88856"/>
                <a:gd name="connsiteY16" fmla="*/ 247547 h 253051"/>
                <a:gd name="connsiteX17" fmla="*/ 53662 w 88856"/>
                <a:gd name="connsiteY17" fmla="*/ 225532 h 253051"/>
                <a:gd name="connsiteX18" fmla="*/ 52911 w 88856"/>
                <a:gd name="connsiteY18" fmla="*/ 213638 h 253051"/>
                <a:gd name="connsiteX19" fmla="*/ 52911 w 88856"/>
                <a:gd name="connsiteY19" fmla="*/ 160498 h 253051"/>
                <a:gd name="connsiteX20" fmla="*/ 42899 w 88856"/>
                <a:gd name="connsiteY20" fmla="*/ 136458 h 253051"/>
                <a:gd name="connsiteX21" fmla="*/ 23375 w 88856"/>
                <a:gd name="connsiteY21" fmla="*/ 126589 h 253051"/>
                <a:gd name="connsiteX22" fmla="*/ 52911 w 88856"/>
                <a:gd name="connsiteY22" fmla="*/ 94451 h 253051"/>
                <a:gd name="connsiteX23" fmla="*/ 52911 w 88856"/>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856" h="253051">
                  <a:moveTo>
                    <a:pt x="52911" y="33719"/>
                  </a:moveTo>
                  <a:cubicBezTo>
                    <a:pt x="52911" y="23597"/>
                    <a:pt x="59418" y="7402"/>
                    <a:pt x="86701" y="5630"/>
                  </a:cubicBezTo>
                  <a:cubicBezTo>
                    <a:pt x="87953" y="5377"/>
                    <a:pt x="88954" y="4365"/>
                    <a:pt x="88954" y="2847"/>
                  </a:cubicBezTo>
                  <a:cubicBezTo>
                    <a:pt x="88954" y="63"/>
                    <a:pt x="86951" y="63"/>
                    <a:pt x="84198" y="63"/>
                  </a:cubicBezTo>
                  <a:cubicBezTo>
                    <a:pt x="59168" y="63"/>
                    <a:pt x="36391" y="12969"/>
                    <a:pt x="36140" y="31695"/>
                  </a:cubicBezTo>
                  <a:lnTo>
                    <a:pt x="36140" y="89390"/>
                  </a:lnTo>
                  <a:cubicBezTo>
                    <a:pt x="36140" y="99259"/>
                    <a:pt x="36140" y="107357"/>
                    <a:pt x="26128" y="115708"/>
                  </a:cubicBezTo>
                  <a:cubicBezTo>
                    <a:pt x="17368" y="123046"/>
                    <a:pt x="7857" y="123552"/>
                    <a:pt x="2350" y="123805"/>
                  </a:cubicBezTo>
                  <a:cubicBezTo>
                    <a:pt x="1098" y="124058"/>
                    <a:pt x="97" y="125070"/>
                    <a:pt x="97" y="126589"/>
                  </a:cubicBezTo>
                  <a:cubicBezTo>
                    <a:pt x="97" y="129119"/>
                    <a:pt x="1599" y="129119"/>
                    <a:pt x="4102" y="129372"/>
                  </a:cubicBezTo>
                  <a:cubicBezTo>
                    <a:pt x="20622" y="130385"/>
                    <a:pt x="32636" y="139494"/>
                    <a:pt x="35390" y="151894"/>
                  </a:cubicBezTo>
                  <a:cubicBezTo>
                    <a:pt x="36140" y="154677"/>
                    <a:pt x="36140" y="155184"/>
                    <a:pt x="36140" y="164293"/>
                  </a:cubicBezTo>
                  <a:lnTo>
                    <a:pt x="36140" y="214397"/>
                  </a:lnTo>
                  <a:cubicBezTo>
                    <a:pt x="36140" y="225026"/>
                    <a:pt x="36140" y="233123"/>
                    <a:pt x="48155" y="242739"/>
                  </a:cubicBezTo>
                  <a:cubicBezTo>
                    <a:pt x="57917" y="250331"/>
                    <a:pt x="74436" y="253114"/>
                    <a:pt x="84198" y="253114"/>
                  </a:cubicBezTo>
                  <a:cubicBezTo>
                    <a:pt x="86951" y="253114"/>
                    <a:pt x="88954" y="253114"/>
                    <a:pt x="88954" y="250331"/>
                  </a:cubicBezTo>
                  <a:cubicBezTo>
                    <a:pt x="88954" y="247800"/>
                    <a:pt x="87452" y="247800"/>
                    <a:pt x="84949" y="247547"/>
                  </a:cubicBezTo>
                  <a:cubicBezTo>
                    <a:pt x="69180" y="246535"/>
                    <a:pt x="56915" y="238437"/>
                    <a:pt x="53662" y="225532"/>
                  </a:cubicBezTo>
                  <a:cubicBezTo>
                    <a:pt x="52911" y="223254"/>
                    <a:pt x="52911" y="222748"/>
                    <a:pt x="52911" y="213638"/>
                  </a:cubicBezTo>
                  <a:lnTo>
                    <a:pt x="52911" y="160498"/>
                  </a:lnTo>
                  <a:cubicBezTo>
                    <a:pt x="52911" y="148857"/>
                    <a:pt x="50908" y="144555"/>
                    <a:pt x="42899" y="136458"/>
                  </a:cubicBezTo>
                  <a:cubicBezTo>
                    <a:pt x="37642" y="131144"/>
                    <a:pt x="30384" y="128613"/>
                    <a:pt x="23375" y="126589"/>
                  </a:cubicBezTo>
                  <a:cubicBezTo>
                    <a:pt x="43900" y="120769"/>
                    <a:pt x="52911" y="109128"/>
                    <a:pt x="52911" y="94451"/>
                  </a:cubicBezTo>
                  <a:lnTo>
                    <a:pt x="52911" y="33719"/>
                  </a:lnTo>
                  <a:close/>
                </a:path>
              </a:pathLst>
            </a:custGeom>
            <a:solidFill>
              <a:srgbClr val="000000"/>
            </a:solidFill>
            <a:ln w="25055"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57D06709-E141-D127-3E2E-96A8BF68398B}"/>
                </a:ext>
              </a:extLst>
            </p:cNvPr>
            <p:cNvSpPr/>
            <p:nvPr>
              <p:custDataLst>
                <p:tags r:id="rId6"/>
              </p:custDataLst>
            </p:nvPr>
          </p:nvSpPr>
          <p:spPr>
            <a:xfrm>
              <a:off x="5132009" y="3955679"/>
              <a:ext cx="58069" cy="253051"/>
            </a:xfrm>
            <a:custGeom>
              <a:avLst/>
              <a:gdLst>
                <a:gd name="connsiteX0" fmla="*/ 58172 w 58069"/>
                <a:gd name="connsiteY0" fmla="*/ 250584 h 253051"/>
                <a:gd name="connsiteX1" fmla="*/ 53917 w 58069"/>
                <a:gd name="connsiteY1" fmla="*/ 245017 h 253051"/>
                <a:gd name="connsiteX2" fmla="*/ 14620 w 58069"/>
                <a:gd name="connsiteY2" fmla="*/ 126589 h 253051"/>
                <a:gd name="connsiteX3" fmla="*/ 54918 w 58069"/>
                <a:gd name="connsiteY3" fmla="*/ 6896 h 253051"/>
                <a:gd name="connsiteX4" fmla="*/ 58172 w 58069"/>
                <a:gd name="connsiteY4" fmla="*/ 2594 h 253051"/>
                <a:gd name="connsiteX5" fmla="*/ 55669 w 58069"/>
                <a:gd name="connsiteY5" fmla="*/ 63 h 253051"/>
                <a:gd name="connsiteX6" fmla="*/ 15871 w 58069"/>
                <a:gd name="connsiteY6" fmla="*/ 49408 h 253051"/>
                <a:gd name="connsiteX7" fmla="*/ 102 w 58069"/>
                <a:gd name="connsiteY7" fmla="*/ 126589 h 253051"/>
                <a:gd name="connsiteX8" fmla="*/ 16622 w 58069"/>
                <a:gd name="connsiteY8" fmla="*/ 205541 h 253051"/>
                <a:gd name="connsiteX9" fmla="*/ 55669 w 58069"/>
                <a:gd name="connsiteY9" fmla="*/ 253114 h 253051"/>
                <a:gd name="connsiteX10" fmla="*/ 58172 w 58069"/>
                <a:gd name="connsiteY10" fmla="*/ 25058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9" h="253051">
                  <a:moveTo>
                    <a:pt x="58172" y="250584"/>
                  </a:moveTo>
                  <a:cubicBezTo>
                    <a:pt x="58172" y="249825"/>
                    <a:pt x="58172" y="249318"/>
                    <a:pt x="53917" y="245017"/>
                  </a:cubicBezTo>
                  <a:cubicBezTo>
                    <a:pt x="22629" y="213132"/>
                    <a:pt x="14620" y="165306"/>
                    <a:pt x="14620" y="126589"/>
                  </a:cubicBezTo>
                  <a:cubicBezTo>
                    <a:pt x="14620" y="82558"/>
                    <a:pt x="24131" y="38527"/>
                    <a:pt x="54918" y="6896"/>
                  </a:cubicBezTo>
                  <a:cubicBezTo>
                    <a:pt x="58172" y="3859"/>
                    <a:pt x="58172" y="3353"/>
                    <a:pt x="58172" y="2594"/>
                  </a:cubicBezTo>
                  <a:cubicBezTo>
                    <a:pt x="58172" y="822"/>
                    <a:pt x="57171" y="63"/>
                    <a:pt x="55669" y="63"/>
                  </a:cubicBezTo>
                  <a:cubicBezTo>
                    <a:pt x="53166" y="63"/>
                    <a:pt x="30639" y="17271"/>
                    <a:pt x="15871" y="49408"/>
                  </a:cubicBezTo>
                  <a:cubicBezTo>
                    <a:pt x="3106" y="77244"/>
                    <a:pt x="102" y="105332"/>
                    <a:pt x="102" y="126589"/>
                  </a:cubicBezTo>
                  <a:cubicBezTo>
                    <a:pt x="102" y="146327"/>
                    <a:pt x="2855" y="176946"/>
                    <a:pt x="16622" y="205541"/>
                  </a:cubicBezTo>
                  <a:cubicBezTo>
                    <a:pt x="31640" y="236666"/>
                    <a:pt x="53166" y="253114"/>
                    <a:pt x="55669" y="253114"/>
                  </a:cubicBezTo>
                  <a:cubicBezTo>
                    <a:pt x="57171" y="253114"/>
                    <a:pt x="58172" y="252355"/>
                    <a:pt x="58172" y="250584"/>
                  </a:cubicBezTo>
                  <a:close/>
                </a:path>
              </a:pathLst>
            </a:custGeom>
            <a:solidFill>
              <a:srgbClr val="000000"/>
            </a:solidFill>
            <a:ln w="25055"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39EDA6E3-63BE-02D5-BAB0-D00FEDADB9B2}"/>
                </a:ext>
              </a:extLst>
            </p:cNvPr>
            <p:cNvSpPr/>
            <p:nvPr>
              <p:custDataLst>
                <p:tags r:id="rId7"/>
              </p:custDataLst>
            </p:nvPr>
          </p:nvSpPr>
          <p:spPr>
            <a:xfrm>
              <a:off x="5214581" y="4033619"/>
              <a:ext cx="114637" cy="114632"/>
            </a:xfrm>
            <a:custGeom>
              <a:avLst/>
              <a:gdLst>
                <a:gd name="connsiteX0" fmla="*/ 83456 w 114637"/>
                <a:gd name="connsiteY0" fmla="*/ 16258 h 114632"/>
                <a:gd name="connsiteX1" fmla="*/ 60428 w 114637"/>
                <a:gd name="connsiteY1" fmla="*/ 63 h 114632"/>
                <a:gd name="connsiteX2" fmla="*/ 106 w 114637"/>
                <a:gd name="connsiteY2" fmla="*/ 74207 h 114632"/>
                <a:gd name="connsiteX3" fmla="*/ 33396 w 114637"/>
                <a:gd name="connsiteY3" fmla="*/ 114695 h 114632"/>
                <a:gd name="connsiteX4" fmla="*/ 65935 w 114637"/>
                <a:gd name="connsiteY4" fmla="*/ 95717 h 114632"/>
                <a:gd name="connsiteX5" fmla="*/ 88712 w 114637"/>
                <a:gd name="connsiteY5" fmla="*/ 114695 h 114632"/>
                <a:gd name="connsiteX6" fmla="*/ 107235 w 114637"/>
                <a:gd name="connsiteY6" fmla="*/ 100778 h 114632"/>
                <a:gd name="connsiteX7" fmla="*/ 114744 w 114637"/>
                <a:gd name="connsiteY7" fmla="*/ 75725 h 114632"/>
                <a:gd name="connsiteX8" fmla="*/ 111740 w 114637"/>
                <a:gd name="connsiteY8" fmla="*/ 73195 h 114632"/>
                <a:gd name="connsiteX9" fmla="*/ 108236 w 114637"/>
                <a:gd name="connsiteY9" fmla="*/ 77750 h 114632"/>
                <a:gd name="connsiteX10" fmla="*/ 89213 w 114637"/>
                <a:gd name="connsiteY10" fmla="*/ 109128 h 114632"/>
                <a:gd name="connsiteX11" fmla="*/ 81704 w 114637"/>
                <a:gd name="connsiteY11" fmla="*/ 97488 h 114632"/>
                <a:gd name="connsiteX12" fmla="*/ 84958 w 114637"/>
                <a:gd name="connsiteY12" fmla="*/ 78762 h 114632"/>
                <a:gd name="connsiteX13" fmla="*/ 90465 w 114637"/>
                <a:gd name="connsiteY13" fmla="*/ 55988 h 114632"/>
                <a:gd name="connsiteX14" fmla="*/ 99475 w 114637"/>
                <a:gd name="connsiteY14" fmla="*/ 20560 h 114632"/>
                <a:gd name="connsiteX15" fmla="*/ 101227 w 114637"/>
                <a:gd name="connsiteY15" fmla="*/ 11957 h 114632"/>
                <a:gd name="connsiteX16" fmla="*/ 93969 w 114637"/>
                <a:gd name="connsiteY16" fmla="*/ 5124 h 114632"/>
                <a:gd name="connsiteX17" fmla="*/ 83456 w 114637"/>
                <a:gd name="connsiteY17" fmla="*/ 16258 h 114632"/>
                <a:gd name="connsiteX18" fmla="*/ 67187 w 114637"/>
                <a:gd name="connsiteY18" fmla="*/ 81799 h 114632"/>
                <a:gd name="connsiteX19" fmla="*/ 62181 w 114637"/>
                <a:gd name="connsiteY19" fmla="*/ 91162 h 114632"/>
                <a:gd name="connsiteX20" fmla="*/ 33897 w 114637"/>
                <a:gd name="connsiteY20" fmla="*/ 109128 h 114632"/>
                <a:gd name="connsiteX21" fmla="*/ 17877 w 114637"/>
                <a:gd name="connsiteY21" fmla="*/ 85341 h 114632"/>
                <a:gd name="connsiteX22" fmla="*/ 31644 w 114637"/>
                <a:gd name="connsiteY22" fmla="*/ 29923 h 114632"/>
                <a:gd name="connsiteX23" fmla="*/ 60679 w 114637"/>
                <a:gd name="connsiteY23" fmla="*/ 5630 h 114632"/>
                <a:gd name="connsiteX24" fmla="*/ 80453 w 114637"/>
                <a:gd name="connsiteY24" fmla="*/ 27899 h 114632"/>
                <a:gd name="connsiteX25" fmla="*/ 79702 w 114637"/>
                <a:gd name="connsiteY25" fmla="*/ 32201 h 114632"/>
                <a:gd name="connsiteX26" fmla="*/ 67187 w 114637"/>
                <a:gd name="connsiteY26" fmla="*/ 8179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637" h="114632">
                  <a:moveTo>
                    <a:pt x="83456" y="16258"/>
                  </a:moveTo>
                  <a:cubicBezTo>
                    <a:pt x="78951" y="6896"/>
                    <a:pt x="71692" y="63"/>
                    <a:pt x="60428" y="63"/>
                  </a:cubicBezTo>
                  <a:cubicBezTo>
                    <a:pt x="31143" y="63"/>
                    <a:pt x="106" y="37262"/>
                    <a:pt x="106" y="74207"/>
                  </a:cubicBezTo>
                  <a:cubicBezTo>
                    <a:pt x="106" y="97994"/>
                    <a:pt x="13873" y="114695"/>
                    <a:pt x="33396" y="114695"/>
                  </a:cubicBezTo>
                  <a:cubicBezTo>
                    <a:pt x="38402" y="114695"/>
                    <a:pt x="50917" y="113683"/>
                    <a:pt x="65935" y="95717"/>
                  </a:cubicBezTo>
                  <a:cubicBezTo>
                    <a:pt x="67937" y="106345"/>
                    <a:pt x="76698" y="114695"/>
                    <a:pt x="88712" y="114695"/>
                  </a:cubicBezTo>
                  <a:cubicBezTo>
                    <a:pt x="97473" y="114695"/>
                    <a:pt x="103230" y="108875"/>
                    <a:pt x="107235" y="100778"/>
                  </a:cubicBezTo>
                  <a:cubicBezTo>
                    <a:pt x="111490" y="91668"/>
                    <a:pt x="114744" y="76232"/>
                    <a:pt x="114744" y="75725"/>
                  </a:cubicBezTo>
                  <a:cubicBezTo>
                    <a:pt x="114744" y="73195"/>
                    <a:pt x="112491" y="73195"/>
                    <a:pt x="111740" y="73195"/>
                  </a:cubicBezTo>
                  <a:cubicBezTo>
                    <a:pt x="109237" y="73195"/>
                    <a:pt x="108987" y="74207"/>
                    <a:pt x="108236" y="77750"/>
                  </a:cubicBezTo>
                  <a:cubicBezTo>
                    <a:pt x="103981" y="94198"/>
                    <a:pt x="99475" y="109128"/>
                    <a:pt x="89213" y="109128"/>
                  </a:cubicBezTo>
                  <a:cubicBezTo>
                    <a:pt x="82455" y="109128"/>
                    <a:pt x="81704" y="102549"/>
                    <a:pt x="81704" y="97488"/>
                  </a:cubicBezTo>
                  <a:cubicBezTo>
                    <a:pt x="81704" y="91921"/>
                    <a:pt x="82205" y="89896"/>
                    <a:pt x="84958" y="78762"/>
                  </a:cubicBezTo>
                  <a:cubicBezTo>
                    <a:pt x="87711" y="68134"/>
                    <a:pt x="88212" y="65603"/>
                    <a:pt x="90465" y="55988"/>
                  </a:cubicBezTo>
                  <a:lnTo>
                    <a:pt x="99475" y="20560"/>
                  </a:lnTo>
                  <a:cubicBezTo>
                    <a:pt x="101227" y="13475"/>
                    <a:pt x="101227" y="12969"/>
                    <a:pt x="101227" y="11957"/>
                  </a:cubicBezTo>
                  <a:cubicBezTo>
                    <a:pt x="101227" y="7655"/>
                    <a:pt x="98224" y="5124"/>
                    <a:pt x="93969" y="5124"/>
                  </a:cubicBezTo>
                  <a:cubicBezTo>
                    <a:pt x="87962" y="5124"/>
                    <a:pt x="84207" y="10691"/>
                    <a:pt x="83456" y="16258"/>
                  </a:cubicBezTo>
                  <a:close/>
                  <a:moveTo>
                    <a:pt x="67187" y="81799"/>
                  </a:moveTo>
                  <a:cubicBezTo>
                    <a:pt x="65935" y="86354"/>
                    <a:pt x="65935" y="86860"/>
                    <a:pt x="62181" y="91162"/>
                  </a:cubicBezTo>
                  <a:cubicBezTo>
                    <a:pt x="51167" y="105079"/>
                    <a:pt x="40905" y="109128"/>
                    <a:pt x="33897" y="109128"/>
                  </a:cubicBezTo>
                  <a:cubicBezTo>
                    <a:pt x="21382" y="109128"/>
                    <a:pt x="17877" y="95210"/>
                    <a:pt x="17877" y="85341"/>
                  </a:cubicBezTo>
                  <a:cubicBezTo>
                    <a:pt x="17877" y="72689"/>
                    <a:pt x="25887" y="41564"/>
                    <a:pt x="31644" y="29923"/>
                  </a:cubicBezTo>
                  <a:cubicBezTo>
                    <a:pt x="39403" y="14993"/>
                    <a:pt x="50667" y="5630"/>
                    <a:pt x="60679" y="5630"/>
                  </a:cubicBezTo>
                  <a:cubicBezTo>
                    <a:pt x="76948" y="5630"/>
                    <a:pt x="80453" y="26381"/>
                    <a:pt x="80453" y="27899"/>
                  </a:cubicBezTo>
                  <a:cubicBezTo>
                    <a:pt x="80453" y="29417"/>
                    <a:pt x="79952" y="30935"/>
                    <a:pt x="79702" y="32201"/>
                  </a:cubicBezTo>
                  <a:lnTo>
                    <a:pt x="67187" y="81799"/>
                  </a:lnTo>
                  <a:close/>
                </a:path>
              </a:pathLst>
            </a:custGeom>
            <a:solidFill>
              <a:srgbClr val="000000"/>
            </a:solidFill>
            <a:ln w="25055"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62F161D9-C2EA-63E0-012C-673CB6AD92DA}"/>
                </a:ext>
              </a:extLst>
            </p:cNvPr>
            <p:cNvSpPr/>
            <p:nvPr>
              <p:custDataLst>
                <p:tags r:id="rId8"/>
              </p:custDataLst>
            </p:nvPr>
          </p:nvSpPr>
          <p:spPr>
            <a:xfrm>
              <a:off x="5345110" y="4065984"/>
              <a:ext cx="53088" cy="119212"/>
            </a:xfrm>
            <a:custGeom>
              <a:avLst/>
              <a:gdLst>
                <a:gd name="connsiteX0" fmla="*/ 48645 w 53088"/>
                <a:gd name="connsiteY0" fmla="*/ 6796 h 119212"/>
                <a:gd name="connsiteX1" fmla="*/ 41636 w 53088"/>
                <a:gd name="connsiteY1" fmla="*/ 65 h 119212"/>
                <a:gd name="connsiteX2" fmla="*/ 31824 w 53088"/>
                <a:gd name="connsiteY2" fmla="*/ 9807 h 119212"/>
                <a:gd name="connsiteX3" fmla="*/ 38833 w 53088"/>
                <a:gd name="connsiteY3" fmla="*/ 16538 h 119212"/>
                <a:gd name="connsiteX4" fmla="*/ 48645 w 53088"/>
                <a:gd name="connsiteY4" fmla="*/ 6796 h 119212"/>
                <a:gd name="connsiteX5" fmla="*/ 12902 w 53088"/>
                <a:gd name="connsiteY5" fmla="*/ 96781 h 119212"/>
                <a:gd name="connsiteX6" fmla="*/ 11325 w 53088"/>
                <a:gd name="connsiteY6" fmla="*/ 104221 h 119212"/>
                <a:gd name="connsiteX7" fmla="*/ 27970 w 53088"/>
                <a:gd name="connsiteY7" fmla="*/ 119277 h 119212"/>
                <a:gd name="connsiteX8" fmla="*/ 53200 w 53088"/>
                <a:gd name="connsiteY8" fmla="*/ 92175 h 119212"/>
                <a:gd name="connsiteX9" fmla="*/ 50397 w 53088"/>
                <a:gd name="connsiteY9" fmla="*/ 89873 h 119212"/>
                <a:gd name="connsiteX10" fmla="*/ 47068 w 53088"/>
                <a:gd name="connsiteY10" fmla="*/ 92884 h 119212"/>
                <a:gd name="connsiteX11" fmla="*/ 28495 w 53088"/>
                <a:gd name="connsiteY11" fmla="*/ 114317 h 119212"/>
                <a:gd name="connsiteX12" fmla="*/ 24115 w 53088"/>
                <a:gd name="connsiteY12" fmla="*/ 108118 h 119212"/>
                <a:gd name="connsiteX13" fmla="*/ 26919 w 53088"/>
                <a:gd name="connsiteY13" fmla="*/ 96781 h 119212"/>
                <a:gd name="connsiteX14" fmla="*/ 32525 w 53088"/>
                <a:gd name="connsiteY14" fmla="*/ 82610 h 119212"/>
                <a:gd name="connsiteX15" fmla="*/ 41111 w 53088"/>
                <a:gd name="connsiteY15" fmla="*/ 60114 h 119212"/>
                <a:gd name="connsiteX16" fmla="*/ 42162 w 53088"/>
                <a:gd name="connsiteY16" fmla="*/ 54445 h 119212"/>
                <a:gd name="connsiteX17" fmla="*/ 25517 w 53088"/>
                <a:gd name="connsiteY17" fmla="*/ 39389 h 119212"/>
                <a:gd name="connsiteX18" fmla="*/ 111 w 53088"/>
                <a:gd name="connsiteY18" fmla="*/ 66491 h 119212"/>
                <a:gd name="connsiteX19" fmla="*/ 3090 w 53088"/>
                <a:gd name="connsiteY19" fmla="*/ 68793 h 119212"/>
                <a:gd name="connsiteX20" fmla="*/ 6244 w 53088"/>
                <a:gd name="connsiteY20" fmla="*/ 65959 h 119212"/>
                <a:gd name="connsiteX21" fmla="*/ 24991 w 53088"/>
                <a:gd name="connsiteY21" fmla="*/ 44349 h 119212"/>
                <a:gd name="connsiteX22" fmla="*/ 29371 w 53088"/>
                <a:gd name="connsiteY22" fmla="*/ 50548 h 119212"/>
                <a:gd name="connsiteX23" fmla="*/ 23940 w 53088"/>
                <a:gd name="connsiteY23" fmla="*/ 68262 h 119212"/>
                <a:gd name="connsiteX24" fmla="*/ 12902 w 53088"/>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 h="119212">
                  <a:moveTo>
                    <a:pt x="48645" y="6796"/>
                  </a:moveTo>
                  <a:cubicBezTo>
                    <a:pt x="48645" y="3962"/>
                    <a:pt x="46542" y="65"/>
                    <a:pt x="41636" y="65"/>
                  </a:cubicBezTo>
                  <a:cubicBezTo>
                    <a:pt x="36905" y="65"/>
                    <a:pt x="31824" y="4670"/>
                    <a:pt x="31824" y="9807"/>
                  </a:cubicBezTo>
                  <a:cubicBezTo>
                    <a:pt x="31824" y="12818"/>
                    <a:pt x="34102" y="16538"/>
                    <a:pt x="38833" y="16538"/>
                  </a:cubicBezTo>
                  <a:cubicBezTo>
                    <a:pt x="43914" y="16538"/>
                    <a:pt x="48645" y="11579"/>
                    <a:pt x="48645" y="6796"/>
                  </a:cubicBezTo>
                  <a:close/>
                  <a:moveTo>
                    <a:pt x="12902" y="96781"/>
                  </a:moveTo>
                  <a:cubicBezTo>
                    <a:pt x="12201" y="99084"/>
                    <a:pt x="11325" y="101209"/>
                    <a:pt x="11325" y="104221"/>
                  </a:cubicBezTo>
                  <a:cubicBezTo>
                    <a:pt x="11325" y="112546"/>
                    <a:pt x="18333" y="119277"/>
                    <a:pt x="27970" y="119277"/>
                  </a:cubicBezTo>
                  <a:cubicBezTo>
                    <a:pt x="45491" y="119277"/>
                    <a:pt x="53200" y="94832"/>
                    <a:pt x="53200" y="92175"/>
                  </a:cubicBezTo>
                  <a:cubicBezTo>
                    <a:pt x="53200" y="89873"/>
                    <a:pt x="50922" y="89873"/>
                    <a:pt x="50397" y="89873"/>
                  </a:cubicBezTo>
                  <a:cubicBezTo>
                    <a:pt x="47944" y="89873"/>
                    <a:pt x="47769" y="90935"/>
                    <a:pt x="47068" y="92884"/>
                  </a:cubicBezTo>
                  <a:cubicBezTo>
                    <a:pt x="43038" y="107055"/>
                    <a:pt x="35329" y="114317"/>
                    <a:pt x="28495" y="114317"/>
                  </a:cubicBezTo>
                  <a:cubicBezTo>
                    <a:pt x="24991" y="114317"/>
                    <a:pt x="24115" y="112014"/>
                    <a:pt x="24115" y="108118"/>
                  </a:cubicBezTo>
                  <a:cubicBezTo>
                    <a:pt x="24115" y="104043"/>
                    <a:pt x="25342" y="100678"/>
                    <a:pt x="26919" y="96781"/>
                  </a:cubicBezTo>
                  <a:cubicBezTo>
                    <a:pt x="28671" y="91998"/>
                    <a:pt x="30598" y="87215"/>
                    <a:pt x="32525" y="82610"/>
                  </a:cubicBezTo>
                  <a:cubicBezTo>
                    <a:pt x="34102" y="78359"/>
                    <a:pt x="40410" y="62239"/>
                    <a:pt x="41111" y="60114"/>
                  </a:cubicBezTo>
                  <a:cubicBezTo>
                    <a:pt x="41636" y="58342"/>
                    <a:pt x="42162" y="56217"/>
                    <a:pt x="42162" y="54445"/>
                  </a:cubicBezTo>
                  <a:cubicBezTo>
                    <a:pt x="42162" y="46120"/>
                    <a:pt x="35153" y="39389"/>
                    <a:pt x="25517" y="39389"/>
                  </a:cubicBezTo>
                  <a:cubicBezTo>
                    <a:pt x="8171" y="39389"/>
                    <a:pt x="111" y="63479"/>
                    <a:pt x="111" y="66491"/>
                  </a:cubicBezTo>
                  <a:cubicBezTo>
                    <a:pt x="111" y="68793"/>
                    <a:pt x="2564" y="68793"/>
                    <a:pt x="3090" y="68793"/>
                  </a:cubicBezTo>
                  <a:cubicBezTo>
                    <a:pt x="5543" y="68793"/>
                    <a:pt x="5718" y="67908"/>
                    <a:pt x="6244" y="65959"/>
                  </a:cubicBezTo>
                  <a:cubicBezTo>
                    <a:pt x="10799" y="50726"/>
                    <a:pt x="18508" y="44349"/>
                    <a:pt x="24991" y="44349"/>
                  </a:cubicBezTo>
                  <a:cubicBezTo>
                    <a:pt x="27795" y="44349"/>
                    <a:pt x="29371" y="45766"/>
                    <a:pt x="29371" y="50548"/>
                  </a:cubicBezTo>
                  <a:cubicBezTo>
                    <a:pt x="29371" y="54623"/>
                    <a:pt x="28320" y="57280"/>
                    <a:pt x="23940" y="68262"/>
                  </a:cubicBezTo>
                  <a:lnTo>
                    <a:pt x="12902" y="96781"/>
                  </a:lnTo>
                  <a:close/>
                </a:path>
              </a:pathLst>
            </a:custGeom>
            <a:solidFill>
              <a:srgbClr val="000000"/>
            </a:solidFill>
            <a:ln w="25055"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61B1E7A3-5172-C8B6-E477-3EC8EF2815B6}"/>
                </a:ext>
              </a:extLst>
            </p:cNvPr>
            <p:cNvSpPr/>
            <p:nvPr>
              <p:custDataLst>
                <p:tags r:id="rId9"/>
              </p:custDataLst>
            </p:nvPr>
          </p:nvSpPr>
          <p:spPr>
            <a:xfrm>
              <a:off x="5441733" y="4118644"/>
              <a:ext cx="29285" cy="75662"/>
            </a:xfrm>
            <a:custGeom>
              <a:avLst/>
              <a:gdLst>
                <a:gd name="connsiteX0" fmla="*/ 29400 w 29285"/>
                <a:gd name="connsiteY0" fmla="*/ 26634 h 75662"/>
                <a:gd name="connsiteX1" fmla="*/ 13381 w 29285"/>
                <a:gd name="connsiteY1" fmla="*/ 63 h 75662"/>
                <a:gd name="connsiteX2" fmla="*/ 115 w 29285"/>
                <a:gd name="connsiteY2" fmla="*/ 13475 h 75662"/>
                <a:gd name="connsiteX3" fmla="*/ 13381 w 29285"/>
                <a:gd name="connsiteY3" fmla="*/ 26887 h 75662"/>
                <a:gd name="connsiteX4" fmla="*/ 22141 w 29285"/>
                <a:gd name="connsiteY4" fmla="*/ 23597 h 75662"/>
                <a:gd name="connsiteX5" fmla="*/ 23393 w 29285"/>
                <a:gd name="connsiteY5" fmla="*/ 22838 h 75662"/>
                <a:gd name="connsiteX6" fmla="*/ 23893 w 29285"/>
                <a:gd name="connsiteY6" fmla="*/ 26634 h 75662"/>
                <a:gd name="connsiteX7" fmla="*/ 6873 w 29285"/>
                <a:gd name="connsiteY7" fmla="*/ 68893 h 75662"/>
                <a:gd name="connsiteX8" fmla="*/ 4119 w 29285"/>
                <a:gd name="connsiteY8" fmla="*/ 72942 h 75662"/>
                <a:gd name="connsiteX9" fmla="*/ 6622 w 29285"/>
                <a:gd name="connsiteY9" fmla="*/ 75725 h 75662"/>
                <a:gd name="connsiteX10" fmla="*/ 29400 w 29285"/>
                <a:gd name="connsiteY10" fmla="*/ 2663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85" h="75662">
                  <a:moveTo>
                    <a:pt x="29400" y="26634"/>
                  </a:moveTo>
                  <a:cubicBezTo>
                    <a:pt x="29400" y="9932"/>
                    <a:pt x="23142" y="63"/>
                    <a:pt x="13381" y="63"/>
                  </a:cubicBezTo>
                  <a:cubicBezTo>
                    <a:pt x="5121" y="63"/>
                    <a:pt x="115" y="6389"/>
                    <a:pt x="115" y="13475"/>
                  </a:cubicBezTo>
                  <a:cubicBezTo>
                    <a:pt x="115" y="20307"/>
                    <a:pt x="5121" y="26887"/>
                    <a:pt x="13381" y="26887"/>
                  </a:cubicBezTo>
                  <a:cubicBezTo>
                    <a:pt x="16384" y="26887"/>
                    <a:pt x="19638" y="25874"/>
                    <a:pt x="22141" y="23597"/>
                  </a:cubicBezTo>
                  <a:cubicBezTo>
                    <a:pt x="22892" y="23091"/>
                    <a:pt x="23142" y="22838"/>
                    <a:pt x="23393" y="22838"/>
                  </a:cubicBezTo>
                  <a:cubicBezTo>
                    <a:pt x="23643" y="22838"/>
                    <a:pt x="23893" y="23091"/>
                    <a:pt x="23893" y="26634"/>
                  </a:cubicBezTo>
                  <a:cubicBezTo>
                    <a:pt x="23893" y="45359"/>
                    <a:pt x="15133" y="60542"/>
                    <a:pt x="6873" y="68893"/>
                  </a:cubicBezTo>
                  <a:cubicBezTo>
                    <a:pt x="4119" y="71677"/>
                    <a:pt x="4119" y="72183"/>
                    <a:pt x="4119" y="72942"/>
                  </a:cubicBezTo>
                  <a:cubicBezTo>
                    <a:pt x="4119" y="74713"/>
                    <a:pt x="5371" y="75725"/>
                    <a:pt x="6622" y="75725"/>
                  </a:cubicBezTo>
                  <a:cubicBezTo>
                    <a:pt x="9376" y="75725"/>
                    <a:pt x="29400" y="56241"/>
                    <a:pt x="29400" y="26634"/>
                  </a:cubicBezTo>
                  <a:close/>
                </a:path>
              </a:pathLst>
            </a:custGeom>
            <a:solidFill>
              <a:srgbClr val="000000"/>
            </a:solidFill>
            <a:ln w="25055"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D7F1E85B-8131-9491-578A-AE965764A431}"/>
                </a:ext>
              </a:extLst>
            </p:cNvPr>
            <p:cNvSpPr/>
            <p:nvPr>
              <p:custDataLst>
                <p:tags r:id="rId10"/>
              </p:custDataLst>
            </p:nvPr>
          </p:nvSpPr>
          <p:spPr>
            <a:xfrm>
              <a:off x="5541714" y="4033619"/>
              <a:ext cx="107128" cy="114632"/>
            </a:xfrm>
            <a:custGeom>
              <a:avLst/>
              <a:gdLst>
                <a:gd name="connsiteX0" fmla="*/ 107248 w 107128"/>
                <a:gd name="connsiteY0" fmla="*/ 42829 h 114632"/>
                <a:gd name="connsiteX1" fmla="*/ 67200 w 107128"/>
                <a:gd name="connsiteY1" fmla="*/ 63 h 114632"/>
                <a:gd name="connsiteX2" fmla="*/ 119 w 107128"/>
                <a:gd name="connsiteY2" fmla="*/ 71930 h 114632"/>
                <a:gd name="connsiteX3" fmla="*/ 40167 w 107128"/>
                <a:gd name="connsiteY3" fmla="*/ 114695 h 114632"/>
                <a:gd name="connsiteX4" fmla="*/ 107248 w 107128"/>
                <a:gd name="connsiteY4" fmla="*/ 42829 h 114632"/>
                <a:gd name="connsiteX5" fmla="*/ 40417 w 107128"/>
                <a:gd name="connsiteY5" fmla="*/ 109128 h 114632"/>
                <a:gd name="connsiteX6" fmla="*/ 18641 w 107128"/>
                <a:gd name="connsiteY6" fmla="*/ 81546 h 114632"/>
                <a:gd name="connsiteX7" fmla="*/ 33159 w 107128"/>
                <a:gd name="connsiteY7" fmla="*/ 28911 h 114632"/>
                <a:gd name="connsiteX8" fmla="*/ 66949 w 107128"/>
                <a:gd name="connsiteY8" fmla="*/ 5630 h 114632"/>
                <a:gd name="connsiteX9" fmla="*/ 88976 w 107128"/>
                <a:gd name="connsiteY9" fmla="*/ 32960 h 114632"/>
                <a:gd name="connsiteX10" fmla="*/ 74458 w 107128"/>
                <a:gd name="connsiteY10" fmla="*/ 85848 h 114632"/>
                <a:gd name="connsiteX11" fmla="*/ 40417 w 107128"/>
                <a:gd name="connsiteY11" fmla="*/ 10912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128" h="114632">
                  <a:moveTo>
                    <a:pt x="107248" y="42829"/>
                  </a:moveTo>
                  <a:cubicBezTo>
                    <a:pt x="107248" y="16512"/>
                    <a:pt x="89727" y="63"/>
                    <a:pt x="67200" y="63"/>
                  </a:cubicBezTo>
                  <a:cubicBezTo>
                    <a:pt x="33659" y="63"/>
                    <a:pt x="119" y="35996"/>
                    <a:pt x="119" y="71930"/>
                  </a:cubicBezTo>
                  <a:cubicBezTo>
                    <a:pt x="119" y="96982"/>
                    <a:pt x="16889" y="114695"/>
                    <a:pt x="40167" y="114695"/>
                  </a:cubicBezTo>
                  <a:cubicBezTo>
                    <a:pt x="73457" y="114695"/>
                    <a:pt x="107248" y="79774"/>
                    <a:pt x="107248" y="42829"/>
                  </a:cubicBezTo>
                  <a:close/>
                  <a:moveTo>
                    <a:pt x="40417" y="109128"/>
                  </a:moveTo>
                  <a:cubicBezTo>
                    <a:pt x="29655" y="109128"/>
                    <a:pt x="18641" y="101284"/>
                    <a:pt x="18641" y="81546"/>
                  </a:cubicBezTo>
                  <a:cubicBezTo>
                    <a:pt x="18641" y="69146"/>
                    <a:pt x="25149" y="41817"/>
                    <a:pt x="33159" y="28911"/>
                  </a:cubicBezTo>
                  <a:cubicBezTo>
                    <a:pt x="45674" y="9426"/>
                    <a:pt x="59941" y="5630"/>
                    <a:pt x="66949" y="5630"/>
                  </a:cubicBezTo>
                  <a:cubicBezTo>
                    <a:pt x="81467" y="5630"/>
                    <a:pt x="88976" y="17777"/>
                    <a:pt x="88976" y="32960"/>
                  </a:cubicBezTo>
                  <a:cubicBezTo>
                    <a:pt x="88976" y="42829"/>
                    <a:pt x="83970" y="69399"/>
                    <a:pt x="74458" y="85848"/>
                  </a:cubicBezTo>
                  <a:cubicBezTo>
                    <a:pt x="65698" y="100524"/>
                    <a:pt x="51931" y="109128"/>
                    <a:pt x="40417" y="109128"/>
                  </a:cubicBezTo>
                  <a:close/>
                </a:path>
              </a:pathLst>
            </a:custGeom>
            <a:solidFill>
              <a:srgbClr val="000000"/>
            </a:solidFill>
            <a:ln w="25055"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CCC3771B-79D6-E084-DA56-A99CEFF883BB}"/>
                </a:ext>
              </a:extLst>
            </p:cNvPr>
            <p:cNvSpPr/>
            <p:nvPr>
              <p:custDataLst>
                <p:tags r:id="rId11"/>
              </p:custDataLst>
            </p:nvPr>
          </p:nvSpPr>
          <p:spPr>
            <a:xfrm>
              <a:off x="5661013" y="4065984"/>
              <a:ext cx="53088" cy="119212"/>
            </a:xfrm>
            <a:custGeom>
              <a:avLst/>
              <a:gdLst>
                <a:gd name="connsiteX0" fmla="*/ 48657 w 53088"/>
                <a:gd name="connsiteY0" fmla="*/ 6796 h 119212"/>
                <a:gd name="connsiteX1" fmla="*/ 41649 w 53088"/>
                <a:gd name="connsiteY1" fmla="*/ 65 h 119212"/>
                <a:gd name="connsiteX2" fmla="*/ 31837 w 53088"/>
                <a:gd name="connsiteY2" fmla="*/ 9807 h 119212"/>
                <a:gd name="connsiteX3" fmla="*/ 38845 w 53088"/>
                <a:gd name="connsiteY3" fmla="*/ 16538 h 119212"/>
                <a:gd name="connsiteX4" fmla="*/ 48657 w 53088"/>
                <a:gd name="connsiteY4" fmla="*/ 6796 h 119212"/>
                <a:gd name="connsiteX5" fmla="*/ 12914 w 53088"/>
                <a:gd name="connsiteY5" fmla="*/ 96781 h 119212"/>
                <a:gd name="connsiteX6" fmla="*/ 11337 w 53088"/>
                <a:gd name="connsiteY6" fmla="*/ 104221 h 119212"/>
                <a:gd name="connsiteX7" fmla="*/ 27982 w 53088"/>
                <a:gd name="connsiteY7" fmla="*/ 119277 h 119212"/>
                <a:gd name="connsiteX8" fmla="*/ 53213 w 53088"/>
                <a:gd name="connsiteY8" fmla="*/ 92175 h 119212"/>
                <a:gd name="connsiteX9" fmla="*/ 50409 w 53088"/>
                <a:gd name="connsiteY9" fmla="*/ 89873 h 119212"/>
                <a:gd name="connsiteX10" fmla="*/ 47080 w 53088"/>
                <a:gd name="connsiteY10" fmla="*/ 92884 h 119212"/>
                <a:gd name="connsiteX11" fmla="*/ 28508 w 53088"/>
                <a:gd name="connsiteY11" fmla="*/ 114317 h 119212"/>
                <a:gd name="connsiteX12" fmla="*/ 24128 w 53088"/>
                <a:gd name="connsiteY12" fmla="*/ 108118 h 119212"/>
                <a:gd name="connsiteX13" fmla="*/ 26931 w 53088"/>
                <a:gd name="connsiteY13" fmla="*/ 96781 h 119212"/>
                <a:gd name="connsiteX14" fmla="*/ 32538 w 53088"/>
                <a:gd name="connsiteY14" fmla="*/ 82610 h 119212"/>
                <a:gd name="connsiteX15" fmla="*/ 41123 w 53088"/>
                <a:gd name="connsiteY15" fmla="*/ 60114 h 119212"/>
                <a:gd name="connsiteX16" fmla="*/ 42174 w 53088"/>
                <a:gd name="connsiteY16" fmla="*/ 54445 h 119212"/>
                <a:gd name="connsiteX17" fmla="*/ 25529 w 53088"/>
                <a:gd name="connsiteY17" fmla="*/ 39389 h 119212"/>
                <a:gd name="connsiteX18" fmla="*/ 124 w 53088"/>
                <a:gd name="connsiteY18" fmla="*/ 66491 h 119212"/>
                <a:gd name="connsiteX19" fmla="*/ 3102 w 53088"/>
                <a:gd name="connsiteY19" fmla="*/ 68793 h 119212"/>
                <a:gd name="connsiteX20" fmla="*/ 6256 w 53088"/>
                <a:gd name="connsiteY20" fmla="*/ 65959 h 119212"/>
                <a:gd name="connsiteX21" fmla="*/ 25004 w 53088"/>
                <a:gd name="connsiteY21" fmla="*/ 44349 h 119212"/>
                <a:gd name="connsiteX22" fmla="*/ 29384 w 53088"/>
                <a:gd name="connsiteY22" fmla="*/ 50548 h 119212"/>
                <a:gd name="connsiteX23" fmla="*/ 23952 w 53088"/>
                <a:gd name="connsiteY23" fmla="*/ 68262 h 119212"/>
                <a:gd name="connsiteX24" fmla="*/ 12914 w 53088"/>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 h="119212">
                  <a:moveTo>
                    <a:pt x="48657" y="6796"/>
                  </a:moveTo>
                  <a:cubicBezTo>
                    <a:pt x="48657" y="3962"/>
                    <a:pt x="46555" y="65"/>
                    <a:pt x="41649" y="65"/>
                  </a:cubicBezTo>
                  <a:cubicBezTo>
                    <a:pt x="36918" y="65"/>
                    <a:pt x="31837" y="4670"/>
                    <a:pt x="31837" y="9807"/>
                  </a:cubicBezTo>
                  <a:cubicBezTo>
                    <a:pt x="31837" y="12818"/>
                    <a:pt x="34115" y="16538"/>
                    <a:pt x="38845" y="16538"/>
                  </a:cubicBezTo>
                  <a:cubicBezTo>
                    <a:pt x="43926" y="16538"/>
                    <a:pt x="48657" y="11579"/>
                    <a:pt x="48657" y="6796"/>
                  </a:cubicBezTo>
                  <a:close/>
                  <a:moveTo>
                    <a:pt x="12914" y="96781"/>
                  </a:moveTo>
                  <a:cubicBezTo>
                    <a:pt x="12213" y="99084"/>
                    <a:pt x="11337" y="101209"/>
                    <a:pt x="11337" y="104221"/>
                  </a:cubicBezTo>
                  <a:cubicBezTo>
                    <a:pt x="11337" y="112546"/>
                    <a:pt x="18346" y="119277"/>
                    <a:pt x="27982" y="119277"/>
                  </a:cubicBezTo>
                  <a:cubicBezTo>
                    <a:pt x="45503" y="119277"/>
                    <a:pt x="53213" y="94832"/>
                    <a:pt x="53213" y="92175"/>
                  </a:cubicBezTo>
                  <a:cubicBezTo>
                    <a:pt x="53213" y="89873"/>
                    <a:pt x="50935" y="89873"/>
                    <a:pt x="50409" y="89873"/>
                  </a:cubicBezTo>
                  <a:cubicBezTo>
                    <a:pt x="47956" y="89873"/>
                    <a:pt x="47781" y="90935"/>
                    <a:pt x="47080" y="92884"/>
                  </a:cubicBezTo>
                  <a:cubicBezTo>
                    <a:pt x="43050" y="107055"/>
                    <a:pt x="35341" y="114317"/>
                    <a:pt x="28508" y="114317"/>
                  </a:cubicBezTo>
                  <a:cubicBezTo>
                    <a:pt x="25004" y="114317"/>
                    <a:pt x="24128" y="112014"/>
                    <a:pt x="24128" y="108118"/>
                  </a:cubicBezTo>
                  <a:cubicBezTo>
                    <a:pt x="24128" y="104043"/>
                    <a:pt x="25354" y="100678"/>
                    <a:pt x="26931" y="96781"/>
                  </a:cubicBezTo>
                  <a:cubicBezTo>
                    <a:pt x="28683" y="91998"/>
                    <a:pt x="30610" y="87215"/>
                    <a:pt x="32538" y="82610"/>
                  </a:cubicBezTo>
                  <a:cubicBezTo>
                    <a:pt x="34115" y="78359"/>
                    <a:pt x="40422" y="62239"/>
                    <a:pt x="41123" y="60114"/>
                  </a:cubicBezTo>
                  <a:cubicBezTo>
                    <a:pt x="41649" y="58342"/>
                    <a:pt x="42174" y="56217"/>
                    <a:pt x="42174" y="54445"/>
                  </a:cubicBezTo>
                  <a:cubicBezTo>
                    <a:pt x="42174" y="46120"/>
                    <a:pt x="35166" y="39389"/>
                    <a:pt x="25529" y="39389"/>
                  </a:cubicBezTo>
                  <a:cubicBezTo>
                    <a:pt x="8184" y="39389"/>
                    <a:pt x="124" y="63479"/>
                    <a:pt x="124" y="66491"/>
                  </a:cubicBezTo>
                  <a:cubicBezTo>
                    <a:pt x="124" y="68793"/>
                    <a:pt x="2577" y="68793"/>
                    <a:pt x="3102" y="68793"/>
                  </a:cubicBezTo>
                  <a:cubicBezTo>
                    <a:pt x="5555" y="68793"/>
                    <a:pt x="5731" y="67908"/>
                    <a:pt x="6256" y="65959"/>
                  </a:cubicBezTo>
                  <a:cubicBezTo>
                    <a:pt x="10812" y="50726"/>
                    <a:pt x="18521" y="44349"/>
                    <a:pt x="25004" y="44349"/>
                  </a:cubicBezTo>
                  <a:cubicBezTo>
                    <a:pt x="27807" y="44349"/>
                    <a:pt x="29384" y="45766"/>
                    <a:pt x="29384" y="50548"/>
                  </a:cubicBezTo>
                  <a:cubicBezTo>
                    <a:pt x="29384" y="54623"/>
                    <a:pt x="28333" y="57280"/>
                    <a:pt x="23952" y="68262"/>
                  </a:cubicBezTo>
                  <a:lnTo>
                    <a:pt x="12914" y="96781"/>
                  </a:lnTo>
                  <a:close/>
                </a:path>
              </a:pathLst>
            </a:custGeom>
            <a:solidFill>
              <a:srgbClr val="000000"/>
            </a:solidFill>
            <a:ln w="25055"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BCFEFBB5-44E1-7764-76E5-E4721D30A443}"/>
                </a:ext>
              </a:extLst>
            </p:cNvPr>
            <p:cNvSpPr/>
            <p:nvPr>
              <p:custDataLst>
                <p:tags r:id="rId12"/>
              </p:custDataLst>
            </p:nvPr>
          </p:nvSpPr>
          <p:spPr>
            <a:xfrm>
              <a:off x="5757636" y="4118644"/>
              <a:ext cx="29285" cy="75662"/>
            </a:xfrm>
            <a:custGeom>
              <a:avLst/>
              <a:gdLst>
                <a:gd name="connsiteX0" fmla="*/ 29412 w 29285"/>
                <a:gd name="connsiteY0" fmla="*/ 26634 h 75662"/>
                <a:gd name="connsiteX1" fmla="*/ 13393 w 29285"/>
                <a:gd name="connsiteY1" fmla="*/ 63 h 75662"/>
                <a:gd name="connsiteX2" fmla="*/ 127 w 29285"/>
                <a:gd name="connsiteY2" fmla="*/ 13475 h 75662"/>
                <a:gd name="connsiteX3" fmla="*/ 13393 w 29285"/>
                <a:gd name="connsiteY3" fmla="*/ 26887 h 75662"/>
                <a:gd name="connsiteX4" fmla="*/ 22154 w 29285"/>
                <a:gd name="connsiteY4" fmla="*/ 23597 h 75662"/>
                <a:gd name="connsiteX5" fmla="*/ 23405 w 29285"/>
                <a:gd name="connsiteY5" fmla="*/ 22838 h 75662"/>
                <a:gd name="connsiteX6" fmla="*/ 23906 w 29285"/>
                <a:gd name="connsiteY6" fmla="*/ 26634 h 75662"/>
                <a:gd name="connsiteX7" fmla="*/ 6885 w 29285"/>
                <a:gd name="connsiteY7" fmla="*/ 68893 h 75662"/>
                <a:gd name="connsiteX8" fmla="*/ 4132 w 29285"/>
                <a:gd name="connsiteY8" fmla="*/ 72942 h 75662"/>
                <a:gd name="connsiteX9" fmla="*/ 6635 w 29285"/>
                <a:gd name="connsiteY9" fmla="*/ 75725 h 75662"/>
                <a:gd name="connsiteX10" fmla="*/ 29412 w 29285"/>
                <a:gd name="connsiteY10" fmla="*/ 2663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85" h="75662">
                  <a:moveTo>
                    <a:pt x="29412" y="26634"/>
                  </a:moveTo>
                  <a:cubicBezTo>
                    <a:pt x="29412" y="9932"/>
                    <a:pt x="23155" y="63"/>
                    <a:pt x="13393" y="63"/>
                  </a:cubicBezTo>
                  <a:cubicBezTo>
                    <a:pt x="5133" y="63"/>
                    <a:pt x="127" y="6389"/>
                    <a:pt x="127" y="13475"/>
                  </a:cubicBezTo>
                  <a:cubicBezTo>
                    <a:pt x="127" y="20307"/>
                    <a:pt x="5133" y="26887"/>
                    <a:pt x="13393" y="26887"/>
                  </a:cubicBezTo>
                  <a:cubicBezTo>
                    <a:pt x="16397" y="26887"/>
                    <a:pt x="19651" y="25874"/>
                    <a:pt x="22154" y="23597"/>
                  </a:cubicBezTo>
                  <a:cubicBezTo>
                    <a:pt x="22905" y="23091"/>
                    <a:pt x="23155" y="22838"/>
                    <a:pt x="23405" y="22838"/>
                  </a:cubicBezTo>
                  <a:cubicBezTo>
                    <a:pt x="23655" y="22838"/>
                    <a:pt x="23906" y="23091"/>
                    <a:pt x="23906" y="26634"/>
                  </a:cubicBezTo>
                  <a:cubicBezTo>
                    <a:pt x="23906" y="45359"/>
                    <a:pt x="15145" y="60542"/>
                    <a:pt x="6885" y="68893"/>
                  </a:cubicBezTo>
                  <a:cubicBezTo>
                    <a:pt x="4132" y="71677"/>
                    <a:pt x="4132" y="72183"/>
                    <a:pt x="4132" y="72942"/>
                  </a:cubicBezTo>
                  <a:cubicBezTo>
                    <a:pt x="4132" y="74713"/>
                    <a:pt x="5384" y="75725"/>
                    <a:pt x="6635" y="75725"/>
                  </a:cubicBezTo>
                  <a:cubicBezTo>
                    <a:pt x="9388" y="75725"/>
                    <a:pt x="29412" y="56241"/>
                    <a:pt x="29412" y="26634"/>
                  </a:cubicBezTo>
                  <a:close/>
                </a:path>
              </a:pathLst>
            </a:custGeom>
            <a:solidFill>
              <a:srgbClr val="000000"/>
            </a:solidFill>
            <a:ln w="25055"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87619E40-B74E-2330-B2F9-D98A9E720B4B}"/>
                </a:ext>
              </a:extLst>
            </p:cNvPr>
            <p:cNvSpPr/>
            <p:nvPr>
              <p:custDataLst>
                <p:tags r:id="rId13"/>
              </p:custDataLst>
            </p:nvPr>
          </p:nvSpPr>
          <p:spPr>
            <a:xfrm>
              <a:off x="5839344" y="4033619"/>
              <a:ext cx="130656" cy="160940"/>
            </a:xfrm>
            <a:custGeom>
              <a:avLst/>
              <a:gdLst>
                <a:gd name="connsiteX0" fmla="*/ 19405 w 130656"/>
                <a:gd name="connsiteY0" fmla="*/ 142784 h 160940"/>
                <a:gd name="connsiteX1" fmla="*/ 5889 w 130656"/>
                <a:gd name="connsiteY1" fmla="*/ 153159 h 160940"/>
                <a:gd name="connsiteX2" fmla="*/ 132 w 130656"/>
                <a:gd name="connsiteY2" fmla="*/ 157967 h 160940"/>
                <a:gd name="connsiteX3" fmla="*/ 3386 w 130656"/>
                <a:gd name="connsiteY3" fmla="*/ 161004 h 160940"/>
                <a:gd name="connsiteX4" fmla="*/ 24411 w 130656"/>
                <a:gd name="connsiteY4" fmla="*/ 160245 h 160940"/>
                <a:gd name="connsiteX5" fmla="*/ 49191 w 130656"/>
                <a:gd name="connsiteY5" fmla="*/ 161004 h 160940"/>
                <a:gd name="connsiteX6" fmla="*/ 53696 w 130656"/>
                <a:gd name="connsiteY6" fmla="*/ 155943 h 160940"/>
                <a:gd name="connsiteX7" fmla="*/ 47689 w 130656"/>
                <a:gd name="connsiteY7" fmla="*/ 153159 h 160940"/>
                <a:gd name="connsiteX8" fmla="*/ 35174 w 130656"/>
                <a:gd name="connsiteY8" fmla="*/ 149110 h 160940"/>
                <a:gd name="connsiteX9" fmla="*/ 47438 w 130656"/>
                <a:gd name="connsiteY9" fmla="*/ 98500 h 160940"/>
                <a:gd name="connsiteX10" fmla="*/ 70466 w 130656"/>
                <a:gd name="connsiteY10" fmla="*/ 114695 h 160940"/>
                <a:gd name="connsiteX11" fmla="*/ 130789 w 130656"/>
                <a:gd name="connsiteY11" fmla="*/ 40551 h 160940"/>
                <a:gd name="connsiteX12" fmla="*/ 97499 w 130656"/>
                <a:gd name="connsiteY12" fmla="*/ 63 h 160940"/>
                <a:gd name="connsiteX13" fmla="*/ 64709 w 130656"/>
                <a:gd name="connsiteY13" fmla="*/ 19042 h 160940"/>
                <a:gd name="connsiteX14" fmla="*/ 42182 w 130656"/>
                <a:gd name="connsiteY14" fmla="*/ 63 h 160940"/>
                <a:gd name="connsiteX15" fmla="*/ 23660 w 130656"/>
                <a:gd name="connsiteY15" fmla="*/ 14487 h 160940"/>
                <a:gd name="connsiteX16" fmla="*/ 15901 w 130656"/>
                <a:gd name="connsiteY16" fmla="*/ 39033 h 160940"/>
                <a:gd name="connsiteX17" fmla="*/ 18904 w 130656"/>
                <a:gd name="connsiteY17" fmla="*/ 41564 h 160940"/>
                <a:gd name="connsiteX18" fmla="*/ 23159 w 130656"/>
                <a:gd name="connsiteY18" fmla="*/ 35743 h 160940"/>
                <a:gd name="connsiteX19" fmla="*/ 41431 w 130656"/>
                <a:gd name="connsiteY19" fmla="*/ 5630 h 160940"/>
                <a:gd name="connsiteX20" fmla="*/ 49191 w 130656"/>
                <a:gd name="connsiteY20" fmla="*/ 17271 h 160940"/>
                <a:gd name="connsiteX21" fmla="*/ 47438 w 130656"/>
                <a:gd name="connsiteY21" fmla="*/ 30176 h 160940"/>
                <a:gd name="connsiteX22" fmla="*/ 19405 w 130656"/>
                <a:gd name="connsiteY22" fmla="*/ 142784 h 160940"/>
                <a:gd name="connsiteX23" fmla="*/ 63458 w 130656"/>
                <a:gd name="connsiteY23" fmla="*/ 32960 h 160940"/>
                <a:gd name="connsiteX24" fmla="*/ 76473 w 130656"/>
                <a:gd name="connsiteY24" fmla="*/ 15246 h 160940"/>
                <a:gd name="connsiteX25" fmla="*/ 96748 w 130656"/>
                <a:gd name="connsiteY25" fmla="*/ 5630 h 160940"/>
                <a:gd name="connsiteX26" fmla="*/ 112767 w 130656"/>
                <a:gd name="connsiteY26" fmla="*/ 29417 h 160940"/>
                <a:gd name="connsiteX27" fmla="*/ 100002 w 130656"/>
                <a:gd name="connsiteY27" fmla="*/ 83064 h 160940"/>
                <a:gd name="connsiteX28" fmla="*/ 70216 w 130656"/>
                <a:gd name="connsiteY28" fmla="*/ 109128 h 160940"/>
                <a:gd name="connsiteX29" fmla="*/ 50442 w 130656"/>
                <a:gd name="connsiteY29" fmla="*/ 86607 h 160940"/>
                <a:gd name="connsiteX30" fmla="*/ 51193 w 130656"/>
                <a:gd name="connsiteY30" fmla="*/ 82558 h 160940"/>
                <a:gd name="connsiteX31" fmla="*/ 63458 w 130656"/>
                <a:gd name="connsiteY31" fmla="*/ 32960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656" h="160940">
                  <a:moveTo>
                    <a:pt x="19405" y="142784"/>
                  </a:moveTo>
                  <a:cubicBezTo>
                    <a:pt x="17402" y="151388"/>
                    <a:pt x="16902" y="153159"/>
                    <a:pt x="5889" y="153159"/>
                  </a:cubicBezTo>
                  <a:cubicBezTo>
                    <a:pt x="2885" y="153159"/>
                    <a:pt x="132" y="153159"/>
                    <a:pt x="132" y="157967"/>
                  </a:cubicBezTo>
                  <a:cubicBezTo>
                    <a:pt x="132" y="159992"/>
                    <a:pt x="1383" y="161004"/>
                    <a:pt x="3386" y="161004"/>
                  </a:cubicBezTo>
                  <a:cubicBezTo>
                    <a:pt x="10144" y="161004"/>
                    <a:pt x="17402" y="160245"/>
                    <a:pt x="24411" y="160245"/>
                  </a:cubicBezTo>
                  <a:cubicBezTo>
                    <a:pt x="32671" y="160245"/>
                    <a:pt x="41181" y="161004"/>
                    <a:pt x="49191" y="161004"/>
                  </a:cubicBezTo>
                  <a:cubicBezTo>
                    <a:pt x="50442" y="161004"/>
                    <a:pt x="53696" y="161004"/>
                    <a:pt x="53696" y="155943"/>
                  </a:cubicBezTo>
                  <a:cubicBezTo>
                    <a:pt x="53696" y="153159"/>
                    <a:pt x="51193" y="153159"/>
                    <a:pt x="47689" y="153159"/>
                  </a:cubicBezTo>
                  <a:cubicBezTo>
                    <a:pt x="35174" y="153159"/>
                    <a:pt x="35174" y="151388"/>
                    <a:pt x="35174" y="149110"/>
                  </a:cubicBezTo>
                  <a:cubicBezTo>
                    <a:pt x="35174" y="146074"/>
                    <a:pt x="45686" y="104826"/>
                    <a:pt x="47438" y="98500"/>
                  </a:cubicBezTo>
                  <a:cubicBezTo>
                    <a:pt x="50692" y="105839"/>
                    <a:pt x="57701" y="114695"/>
                    <a:pt x="70466" y="114695"/>
                  </a:cubicBezTo>
                  <a:cubicBezTo>
                    <a:pt x="99501" y="114695"/>
                    <a:pt x="130789" y="77750"/>
                    <a:pt x="130789" y="40551"/>
                  </a:cubicBezTo>
                  <a:cubicBezTo>
                    <a:pt x="130789" y="16765"/>
                    <a:pt x="116521" y="63"/>
                    <a:pt x="97499" y="63"/>
                  </a:cubicBezTo>
                  <a:cubicBezTo>
                    <a:pt x="84984" y="63"/>
                    <a:pt x="72969" y="9173"/>
                    <a:pt x="64709" y="19042"/>
                  </a:cubicBezTo>
                  <a:cubicBezTo>
                    <a:pt x="62206" y="5377"/>
                    <a:pt x="51443" y="63"/>
                    <a:pt x="42182" y="63"/>
                  </a:cubicBezTo>
                  <a:cubicBezTo>
                    <a:pt x="30668" y="63"/>
                    <a:pt x="25913" y="9932"/>
                    <a:pt x="23660" y="14487"/>
                  </a:cubicBezTo>
                  <a:cubicBezTo>
                    <a:pt x="19154" y="23091"/>
                    <a:pt x="15901" y="38274"/>
                    <a:pt x="15901" y="39033"/>
                  </a:cubicBezTo>
                  <a:cubicBezTo>
                    <a:pt x="15901" y="41564"/>
                    <a:pt x="18404" y="41564"/>
                    <a:pt x="18904" y="41564"/>
                  </a:cubicBezTo>
                  <a:cubicBezTo>
                    <a:pt x="21407" y="41564"/>
                    <a:pt x="21657" y="41311"/>
                    <a:pt x="23159" y="35743"/>
                  </a:cubicBezTo>
                  <a:cubicBezTo>
                    <a:pt x="27414" y="17777"/>
                    <a:pt x="32420" y="5630"/>
                    <a:pt x="41431" y="5630"/>
                  </a:cubicBezTo>
                  <a:cubicBezTo>
                    <a:pt x="45686" y="5630"/>
                    <a:pt x="49191" y="7655"/>
                    <a:pt x="49191" y="17271"/>
                  </a:cubicBezTo>
                  <a:cubicBezTo>
                    <a:pt x="49191" y="23091"/>
                    <a:pt x="48440" y="25874"/>
                    <a:pt x="47438" y="30176"/>
                  </a:cubicBezTo>
                  <a:lnTo>
                    <a:pt x="19405" y="142784"/>
                  </a:lnTo>
                  <a:close/>
                  <a:moveTo>
                    <a:pt x="63458" y="32960"/>
                  </a:moveTo>
                  <a:cubicBezTo>
                    <a:pt x="65210" y="26127"/>
                    <a:pt x="71968" y="19042"/>
                    <a:pt x="76473" y="15246"/>
                  </a:cubicBezTo>
                  <a:cubicBezTo>
                    <a:pt x="85234" y="7402"/>
                    <a:pt x="92493" y="5630"/>
                    <a:pt x="96748" y="5630"/>
                  </a:cubicBezTo>
                  <a:cubicBezTo>
                    <a:pt x="106760" y="5630"/>
                    <a:pt x="112767" y="14487"/>
                    <a:pt x="112767" y="29417"/>
                  </a:cubicBezTo>
                  <a:cubicBezTo>
                    <a:pt x="112767" y="44347"/>
                    <a:pt x="104507" y="73448"/>
                    <a:pt x="100002" y="83064"/>
                  </a:cubicBezTo>
                  <a:cubicBezTo>
                    <a:pt x="91491" y="100778"/>
                    <a:pt x="79477" y="109128"/>
                    <a:pt x="70216" y="109128"/>
                  </a:cubicBezTo>
                  <a:cubicBezTo>
                    <a:pt x="53696" y="109128"/>
                    <a:pt x="50442" y="88125"/>
                    <a:pt x="50442" y="86607"/>
                  </a:cubicBezTo>
                  <a:cubicBezTo>
                    <a:pt x="50442" y="86101"/>
                    <a:pt x="50442" y="85594"/>
                    <a:pt x="51193" y="82558"/>
                  </a:cubicBezTo>
                  <a:lnTo>
                    <a:pt x="63458" y="32960"/>
                  </a:lnTo>
                  <a:close/>
                </a:path>
              </a:pathLst>
            </a:custGeom>
            <a:solidFill>
              <a:srgbClr val="000000"/>
            </a:solidFill>
            <a:ln w="25055"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5EDC34B8-5FB0-DF0B-957A-5E3499624C56}"/>
                </a:ext>
              </a:extLst>
            </p:cNvPr>
            <p:cNvSpPr/>
            <p:nvPr>
              <p:custDataLst>
                <p:tags r:id="rId14"/>
              </p:custDataLst>
            </p:nvPr>
          </p:nvSpPr>
          <p:spPr>
            <a:xfrm>
              <a:off x="5981521" y="4065984"/>
              <a:ext cx="53088" cy="119212"/>
            </a:xfrm>
            <a:custGeom>
              <a:avLst/>
              <a:gdLst>
                <a:gd name="connsiteX0" fmla="*/ 48670 w 53088"/>
                <a:gd name="connsiteY0" fmla="*/ 6796 h 119212"/>
                <a:gd name="connsiteX1" fmla="*/ 41662 w 53088"/>
                <a:gd name="connsiteY1" fmla="*/ 65 h 119212"/>
                <a:gd name="connsiteX2" fmla="*/ 31850 w 53088"/>
                <a:gd name="connsiteY2" fmla="*/ 9807 h 119212"/>
                <a:gd name="connsiteX3" fmla="*/ 38858 w 53088"/>
                <a:gd name="connsiteY3" fmla="*/ 16538 h 119212"/>
                <a:gd name="connsiteX4" fmla="*/ 48670 w 53088"/>
                <a:gd name="connsiteY4" fmla="*/ 6796 h 119212"/>
                <a:gd name="connsiteX5" fmla="*/ 12927 w 53088"/>
                <a:gd name="connsiteY5" fmla="*/ 96781 h 119212"/>
                <a:gd name="connsiteX6" fmla="*/ 11350 w 53088"/>
                <a:gd name="connsiteY6" fmla="*/ 104221 h 119212"/>
                <a:gd name="connsiteX7" fmla="*/ 27995 w 53088"/>
                <a:gd name="connsiteY7" fmla="*/ 119277 h 119212"/>
                <a:gd name="connsiteX8" fmla="*/ 53225 w 53088"/>
                <a:gd name="connsiteY8" fmla="*/ 92175 h 119212"/>
                <a:gd name="connsiteX9" fmla="*/ 50422 w 53088"/>
                <a:gd name="connsiteY9" fmla="*/ 89873 h 119212"/>
                <a:gd name="connsiteX10" fmla="*/ 47093 w 53088"/>
                <a:gd name="connsiteY10" fmla="*/ 92884 h 119212"/>
                <a:gd name="connsiteX11" fmla="*/ 28521 w 53088"/>
                <a:gd name="connsiteY11" fmla="*/ 114317 h 119212"/>
                <a:gd name="connsiteX12" fmla="*/ 24140 w 53088"/>
                <a:gd name="connsiteY12" fmla="*/ 108118 h 119212"/>
                <a:gd name="connsiteX13" fmla="*/ 26944 w 53088"/>
                <a:gd name="connsiteY13" fmla="*/ 96781 h 119212"/>
                <a:gd name="connsiteX14" fmla="*/ 32551 w 53088"/>
                <a:gd name="connsiteY14" fmla="*/ 82610 h 119212"/>
                <a:gd name="connsiteX15" fmla="*/ 41136 w 53088"/>
                <a:gd name="connsiteY15" fmla="*/ 60114 h 119212"/>
                <a:gd name="connsiteX16" fmla="*/ 42187 w 53088"/>
                <a:gd name="connsiteY16" fmla="*/ 54445 h 119212"/>
                <a:gd name="connsiteX17" fmla="*/ 25542 w 53088"/>
                <a:gd name="connsiteY17" fmla="*/ 39389 h 119212"/>
                <a:gd name="connsiteX18" fmla="*/ 137 w 53088"/>
                <a:gd name="connsiteY18" fmla="*/ 66491 h 119212"/>
                <a:gd name="connsiteX19" fmla="*/ 3115 w 53088"/>
                <a:gd name="connsiteY19" fmla="*/ 68793 h 119212"/>
                <a:gd name="connsiteX20" fmla="*/ 6269 w 53088"/>
                <a:gd name="connsiteY20" fmla="*/ 65959 h 119212"/>
                <a:gd name="connsiteX21" fmla="*/ 25017 w 53088"/>
                <a:gd name="connsiteY21" fmla="*/ 44349 h 119212"/>
                <a:gd name="connsiteX22" fmla="*/ 29397 w 53088"/>
                <a:gd name="connsiteY22" fmla="*/ 50548 h 119212"/>
                <a:gd name="connsiteX23" fmla="*/ 23965 w 53088"/>
                <a:gd name="connsiteY23" fmla="*/ 68262 h 119212"/>
                <a:gd name="connsiteX24" fmla="*/ 12927 w 53088"/>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 h="119212">
                  <a:moveTo>
                    <a:pt x="48670" y="6796"/>
                  </a:moveTo>
                  <a:cubicBezTo>
                    <a:pt x="48670" y="3962"/>
                    <a:pt x="46567" y="65"/>
                    <a:pt x="41662" y="65"/>
                  </a:cubicBezTo>
                  <a:cubicBezTo>
                    <a:pt x="36931" y="65"/>
                    <a:pt x="31850" y="4670"/>
                    <a:pt x="31850" y="9807"/>
                  </a:cubicBezTo>
                  <a:cubicBezTo>
                    <a:pt x="31850" y="12818"/>
                    <a:pt x="34127" y="16538"/>
                    <a:pt x="38858" y="16538"/>
                  </a:cubicBezTo>
                  <a:cubicBezTo>
                    <a:pt x="43939" y="16538"/>
                    <a:pt x="48670" y="11579"/>
                    <a:pt x="48670" y="6796"/>
                  </a:cubicBezTo>
                  <a:close/>
                  <a:moveTo>
                    <a:pt x="12927" y="96781"/>
                  </a:moveTo>
                  <a:cubicBezTo>
                    <a:pt x="12226" y="99084"/>
                    <a:pt x="11350" y="101209"/>
                    <a:pt x="11350" y="104221"/>
                  </a:cubicBezTo>
                  <a:cubicBezTo>
                    <a:pt x="11350" y="112546"/>
                    <a:pt x="18359" y="119277"/>
                    <a:pt x="27995" y="119277"/>
                  </a:cubicBezTo>
                  <a:cubicBezTo>
                    <a:pt x="45516" y="119277"/>
                    <a:pt x="53225" y="94832"/>
                    <a:pt x="53225" y="92175"/>
                  </a:cubicBezTo>
                  <a:cubicBezTo>
                    <a:pt x="53225" y="89873"/>
                    <a:pt x="50948" y="89873"/>
                    <a:pt x="50422" y="89873"/>
                  </a:cubicBezTo>
                  <a:cubicBezTo>
                    <a:pt x="47969" y="89873"/>
                    <a:pt x="47794" y="90935"/>
                    <a:pt x="47093" y="92884"/>
                  </a:cubicBezTo>
                  <a:cubicBezTo>
                    <a:pt x="43063" y="107055"/>
                    <a:pt x="35354" y="114317"/>
                    <a:pt x="28521" y="114317"/>
                  </a:cubicBezTo>
                  <a:cubicBezTo>
                    <a:pt x="25017" y="114317"/>
                    <a:pt x="24140" y="112014"/>
                    <a:pt x="24140" y="108118"/>
                  </a:cubicBezTo>
                  <a:cubicBezTo>
                    <a:pt x="24140" y="104043"/>
                    <a:pt x="25367" y="100678"/>
                    <a:pt x="26944" y="96781"/>
                  </a:cubicBezTo>
                  <a:cubicBezTo>
                    <a:pt x="28696" y="91998"/>
                    <a:pt x="30623" y="87215"/>
                    <a:pt x="32551" y="82610"/>
                  </a:cubicBezTo>
                  <a:cubicBezTo>
                    <a:pt x="34127" y="78359"/>
                    <a:pt x="40435" y="62239"/>
                    <a:pt x="41136" y="60114"/>
                  </a:cubicBezTo>
                  <a:cubicBezTo>
                    <a:pt x="41662" y="58342"/>
                    <a:pt x="42187" y="56217"/>
                    <a:pt x="42187" y="54445"/>
                  </a:cubicBezTo>
                  <a:cubicBezTo>
                    <a:pt x="42187" y="46120"/>
                    <a:pt x="35179" y="39389"/>
                    <a:pt x="25542" y="39389"/>
                  </a:cubicBezTo>
                  <a:cubicBezTo>
                    <a:pt x="8196" y="39389"/>
                    <a:pt x="137" y="63479"/>
                    <a:pt x="137" y="66491"/>
                  </a:cubicBezTo>
                  <a:cubicBezTo>
                    <a:pt x="137" y="68793"/>
                    <a:pt x="2590" y="68793"/>
                    <a:pt x="3115" y="68793"/>
                  </a:cubicBezTo>
                  <a:cubicBezTo>
                    <a:pt x="5568" y="68793"/>
                    <a:pt x="5743" y="67908"/>
                    <a:pt x="6269" y="65959"/>
                  </a:cubicBezTo>
                  <a:cubicBezTo>
                    <a:pt x="10824" y="50726"/>
                    <a:pt x="18534" y="44349"/>
                    <a:pt x="25017" y="44349"/>
                  </a:cubicBezTo>
                  <a:cubicBezTo>
                    <a:pt x="27820" y="44349"/>
                    <a:pt x="29397" y="45766"/>
                    <a:pt x="29397" y="50548"/>
                  </a:cubicBezTo>
                  <a:cubicBezTo>
                    <a:pt x="29397" y="54623"/>
                    <a:pt x="28346" y="57280"/>
                    <a:pt x="23965" y="68262"/>
                  </a:cubicBezTo>
                  <a:lnTo>
                    <a:pt x="12927" y="96781"/>
                  </a:lnTo>
                  <a:close/>
                </a:path>
              </a:pathLst>
            </a:custGeom>
            <a:solidFill>
              <a:srgbClr val="000000"/>
            </a:solidFill>
            <a:ln w="25055"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99BD6DD5-E82D-6854-9AF1-ACAD200283ED}"/>
                </a:ext>
              </a:extLst>
            </p:cNvPr>
            <p:cNvSpPr/>
            <p:nvPr>
              <p:custDataLst>
                <p:tags r:id="rId15"/>
              </p:custDataLst>
            </p:nvPr>
          </p:nvSpPr>
          <p:spPr>
            <a:xfrm>
              <a:off x="6070886" y="3955679"/>
              <a:ext cx="58069" cy="253051"/>
            </a:xfrm>
            <a:custGeom>
              <a:avLst/>
              <a:gdLst>
                <a:gd name="connsiteX0" fmla="*/ 58210 w 58069"/>
                <a:gd name="connsiteY0" fmla="*/ 126589 h 253051"/>
                <a:gd name="connsiteX1" fmla="*/ 41690 w 58069"/>
                <a:gd name="connsiteY1" fmla="*/ 47637 h 253051"/>
                <a:gd name="connsiteX2" fmla="*/ 2643 w 58069"/>
                <a:gd name="connsiteY2" fmla="*/ 63 h 253051"/>
                <a:gd name="connsiteX3" fmla="*/ 140 w 58069"/>
                <a:gd name="connsiteY3" fmla="*/ 2594 h 253051"/>
                <a:gd name="connsiteX4" fmla="*/ 4896 w 58069"/>
                <a:gd name="connsiteY4" fmla="*/ 8414 h 253051"/>
                <a:gd name="connsiteX5" fmla="*/ 43692 w 58069"/>
                <a:gd name="connsiteY5" fmla="*/ 126589 h 253051"/>
                <a:gd name="connsiteX6" fmla="*/ 3394 w 58069"/>
                <a:gd name="connsiteY6" fmla="*/ 246282 h 253051"/>
                <a:gd name="connsiteX7" fmla="*/ 140 w 58069"/>
                <a:gd name="connsiteY7" fmla="*/ 250584 h 253051"/>
                <a:gd name="connsiteX8" fmla="*/ 2643 w 58069"/>
                <a:gd name="connsiteY8" fmla="*/ 253114 h 253051"/>
                <a:gd name="connsiteX9" fmla="*/ 42441 w 58069"/>
                <a:gd name="connsiteY9" fmla="*/ 203769 h 253051"/>
                <a:gd name="connsiteX10" fmla="*/ 58210 w 58069"/>
                <a:gd name="connsiteY10" fmla="*/ 12658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9" h="253051">
                  <a:moveTo>
                    <a:pt x="58210" y="126589"/>
                  </a:moveTo>
                  <a:cubicBezTo>
                    <a:pt x="58210" y="106851"/>
                    <a:pt x="55456" y="76232"/>
                    <a:pt x="41690" y="47637"/>
                  </a:cubicBezTo>
                  <a:cubicBezTo>
                    <a:pt x="26672" y="16512"/>
                    <a:pt x="5146" y="63"/>
                    <a:pt x="2643" y="63"/>
                  </a:cubicBezTo>
                  <a:cubicBezTo>
                    <a:pt x="1141" y="63"/>
                    <a:pt x="140" y="1075"/>
                    <a:pt x="140" y="2594"/>
                  </a:cubicBezTo>
                  <a:cubicBezTo>
                    <a:pt x="140" y="3353"/>
                    <a:pt x="140" y="3859"/>
                    <a:pt x="4896" y="8414"/>
                  </a:cubicBezTo>
                  <a:cubicBezTo>
                    <a:pt x="29425" y="33466"/>
                    <a:pt x="43692" y="73701"/>
                    <a:pt x="43692" y="126589"/>
                  </a:cubicBezTo>
                  <a:cubicBezTo>
                    <a:pt x="43692" y="169860"/>
                    <a:pt x="34431" y="214397"/>
                    <a:pt x="3394" y="246282"/>
                  </a:cubicBezTo>
                  <a:cubicBezTo>
                    <a:pt x="140" y="249318"/>
                    <a:pt x="140" y="249825"/>
                    <a:pt x="140" y="250584"/>
                  </a:cubicBezTo>
                  <a:cubicBezTo>
                    <a:pt x="140" y="252102"/>
                    <a:pt x="1141" y="253114"/>
                    <a:pt x="2643" y="253114"/>
                  </a:cubicBezTo>
                  <a:cubicBezTo>
                    <a:pt x="5146" y="253114"/>
                    <a:pt x="27673" y="235907"/>
                    <a:pt x="42441" y="203769"/>
                  </a:cubicBezTo>
                  <a:cubicBezTo>
                    <a:pt x="55206" y="175934"/>
                    <a:pt x="58210" y="147845"/>
                    <a:pt x="58210" y="126589"/>
                  </a:cubicBezTo>
                  <a:close/>
                </a:path>
              </a:pathLst>
            </a:custGeom>
            <a:solidFill>
              <a:srgbClr val="000000"/>
            </a:solidFill>
            <a:ln w="25055"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47DB1779-B969-C742-9D2E-4E91C388DF8E}"/>
                </a:ext>
              </a:extLst>
            </p:cNvPr>
            <p:cNvSpPr/>
            <p:nvPr>
              <p:custDataLst>
                <p:tags r:id="rId16"/>
              </p:custDataLst>
            </p:nvPr>
          </p:nvSpPr>
          <p:spPr>
            <a:xfrm>
              <a:off x="6171980" y="3955679"/>
              <a:ext cx="88856" cy="253051"/>
            </a:xfrm>
            <a:custGeom>
              <a:avLst/>
              <a:gdLst>
                <a:gd name="connsiteX0" fmla="*/ 36187 w 88856"/>
                <a:gd name="connsiteY0" fmla="*/ 219458 h 253051"/>
                <a:gd name="connsiteX1" fmla="*/ 2397 w 88856"/>
                <a:gd name="connsiteY1" fmla="*/ 247547 h 253051"/>
                <a:gd name="connsiteX2" fmla="*/ 144 w 88856"/>
                <a:gd name="connsiteY2" fmla="*/ 250331 h 253051"/>
                <a:gd name="connsiteX3" fmla="*/ 5150 w 88856"/>
                <a:gd name="connsiteY3" fmla="*/ 253114 h 253051"/>
                <a:gd name="connsiteX4" fmla="*/ 52957 w 88856"/>
                <a:gd name="connsiteY4" fmla="*/ 221483 h 253051"/>
                <a:gd name="connsiteX5" fmla="*/ 52957 w 88856"/>
                <a:gd name="connsiteY5" fmla="*/ 163787 h 253051"/>
                <a:gd name="connsiteX6" fmla="*/ 62969 w 88856"/>
                <a:gd name="connsiteY6" fmla="*/ 137470 h 253051"/>
                <a:gd name="connsiteX7" fmla="*/ 86748 w 88856"/>
                <a:gd name="connsiteY7" fmla="*/ 129372 h 253051"/>
                <a:gd name="connsiteX8" fmla="*/ 89001 w 88856"/>
                <a:gd name="connsiteY8" fmla="*/ 126589 h 253051"/>
                <a:gd name="connsiteX9" fmla="*/ 84996 w 88856"/>
                <a:gd name="connsiteY9" fmla="*/ 123805 h 253051"/>
                <a:gd name="connsiteX10" fmla="*/ 53708 w 88856"/>
                <a:gd name="connsiteY10" fmla="*/ 101284 h 253051"/>
                <a:gd name="connsiteX11" fmla="*/ 52957 w 88856"/>
                <a:gd name="connsiteY11" fmla="*/ 88884 h 253051"/>
                <a:gd name="connsiteX12" fmla="*/ 52957 w 88856"/>
                <a:gd name="connsiteY12" fmla="*/ 38780 h 253051"/>
                <a:gd name="connsiteX13" fmla="*/ 40943 w 88856"/>
                <a:gd name="connsiteY13" fmla="*/ 10438 h 253051"/>
                <a:gd name="connsiteX14" fmla="*/ 5150 w 88856"/>
                <a:gd name="connsiteY14" fmla="*/ 63 h 253051"/>
                <a:gd name="connsiteX15" fmla="*/ 144 w 88856"/>
                <a:gd name="connsiteY15" fmla="*/ 2847 h 253051"/>
                <a:gd name="connsiteX16" fmla="*/ 4149 w 88856"/>
                <a:gd name="connsiteY16" fmla="*/ 5630 h 253051"/>
                <a:gd name="connsiteX17" fmla="*/ 35436 w 88856"/>
                <a:gd name="connsiteY17" fmla="*/ 27646 h 253051"/>
                <a:gd name="connsiteX18" fmla="*/ 36187 w 88856"/>
                <a:gd name="connsiteY18" fmla="*/ 39539 h 253051"/>
                <a:gd name="connsiteX19" fmla="*/ 36187 w 88856"/>
                <a:gd name="connsiteY19" fmla="*/ 92680 h 253051"/>
                <a:gd name="connsiteX20" fmla="*/ 46199 w 88856"/>
                <a:gd name="connsiteY20" fmla="*/ 116720 h 253051"/>
                <a:gd name="connsiteX21" fmla="*/ 65723 w 88856"/>
                <a:gd name="connsiteY21" fmla="*/ 126589 h 253051"/>
                <a:gd name="connsiteX22" fmla="*/ 36187 w 88856"/>
                <a:gd name="connsiteY22" fmla="*/ 158726 h 253051"/>
                <a:gd name="connsiteX23" fmla="*/ 36187 w 88856"/>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856" h="253051">
                  <a:moveTo>
                    <a:pt x="36187" y="219458"/>
                  </a:moveTo>
                  <a:cubicBezTo>
                    <a:pt x="36187" y="229581"/>
                    <a:pt x="29679" y="245776"/>
                    <a:pt x="2397" y="247547"/>
                  </a:cubicBezTo>
                  <a:cubicBezTo>
                    <a:pt x="1145" y="247800"/>
                    <a:pt x="144" y="248812"/>
                    <a:pt x="144" y="250331"/>
                  </a:cubicBezTo>
                  <a:cubicBezTo>
                    <a:pt x="144" y="253114"/>
                    <a:pt x="2897" y="253114"/>
                    <a:pt x="5150" y="253114"/>
                  </a:cubicBezTo>
                  <a:cubicBezTo>
                    <a:pt x="29429" y="253114"/>
                    <a:pt x="52707" y="240715"/>
                    <a:pt x="52957" y="221483"/>
                  </a:cubicBezTo>
                  <a:lnTo>
                    <a:pt x="52957" y="163787"/>
                  </a:lnTo>
                  <a:cubicBezTo>
                    <a:pt x="52957" y="153918"/>
                    <a:pt x="52957" y="145821"/>
                    <a:pt x="62969" y="137470"/>
                  </a:cubicBezTo>
                  <a:cubicBezTo>
                    <a:pt x="71730" y="130131"/>
                    <a:pt x="81241" y="129625"/>
                    <a:pt x="86748" y="129372"/>
                  </a:cubicBezTo>
                  <a:cubicBezTo>
                    <a:pt x="87999" y="129119"/>
                    <a:pt x="89001" y="128107"/>
                    <a:pt x="89001" y="126589"/>
                  </a:cubicBezTo>
                  <a:cubicBezTo>
                    <a:pt x="89001" y="124058"/>
                    <a:pt x="87499" y="124058"/>
                    <a:pt x="84996" y="123805"/>
                  </a:cubicBezTo>
                  <a:cubicBezTo>
                    <a:pt x="68476" y="122793"/>
                    <a:pt x="56461" y="113683"/>
                    <a:pt x="53708" y="101284"/>
                  </a:cubicBezTo>
                  <a:cubicBezTo>
                    <a:pt x="52957" y="98500"/>
                    <a:pt x="52957" y="97994"/>
                    <a:pt x="52957" y="88884"/>
                  </a:cubicBezTo>
                  <a:lnTo>
                    <a:pt x="52957" y="38780"/>
                  </a:lnTo>
                  <a:cubicBezTo>
                    <a:pt x="52957" y="28152"/>
                    <a:pt x="52957" y="20054"/>
                    <a:pt x="40943" y="10438"/>
                  </a:cubicBezTo>
                  <a:cubicBezTo>
                    <a:pt x="30931" y="2594"/>
                    <a:pt x="13660" y="63"/>
                    <a:pt x="5150" y="63"/>
                  </a:cubicBezTo>
                  <a:cubicBezTo>
                    <a:pt x="2897" y="63"/>
                    <a:pt x="144" y="63"/>
                    <a:pt x="144" y="2847"/>
                  </a:cubicBezTo>
                  <a:cubicBezTo>
                    <a:pt x="144" y="5377"/>
                    <a:pt x="1646" y="5377"/>
                    <a:pt x="4149" y="5630"/>
                  </a:cubicBezTo>
                  <a:cubicBezTo>
                    <a:pt x="19918" y="6643"/>
                    <a:pt x="32182" y="14740"/>
                    <a:pt x="35436" y="27646"/>
                  </a:cubicBezTo>
                  <a:cubicBezTo>
                    <a:pt x="36187" y="29923"/>
                    <a:pt x="36187" y="30429"/>
                    <a:pt x="36187" y="39539"/>
                  </a:cubicBezTo>
                  <a:lnTo>
                    <a:pt x="36187" y="92680"/>
                  </a:lnTo>
                  <a:cubicBezTo>
                    <a:pt x="36187" y="104320"/>
                    <a:pt x="38190" y="108622"/>
                    <a:pt x="46199" y="116720"/>
                  </a:cubicBezTo>
                  <a:cubicBezTo>
                    <a:pt x="51455" y="122034"/>
                    <a:pt x="58714" y="124564"/>
                    <a:pt x="65723" y="126589"/>
                  </a:cubicBezTo>
                  <a:cubicBezTo>
                    <a:pt x="45198" y="132409"/>
                    <a:pt x="36187" y="144049"/>
                    <a:pt x="36187" y="158726"/>
                  </a:cubicBezTo>
                  <a:lnTo>
                    <a:pt x="36187" y="219458"/>
                  </a:lnTo>
                  <a:close/>
                </a:path>
              </a:pathLst>
            </a:custGeom>
            <a:solidFill>
              <a:srgbClr val="000000"/>
            </a:solidFill>
            <a:ln w="25055"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781E418-1C9E-6CBD-B51E-FE076F4884D5}"/>
                </a:ext>
              </a:extLst>
            </p:cNvPr>
            <p:cNvSpPr/>
            <p:nvPr>
              <p:custDataLst>
                <p:tags r:id="rId17"/>
              </p:custDataLst>
            </p:nvPr>
          </p:nvSpPr>
          <p:spPr>
            <a:xfrm>
              <a:off x="6287344" y="3896581"/>
              <a:ext cx="53088" cy="119212"/>
            </a:xfrm>
            <a:custGeom>
              <a:avLst/>
              <a:gdLst>
                <a:gd name="connsiteX0" fmla="*/ 48682 w 53088"/>
                <a:gd name="connsiteY0" fmla="*/ 6789 h 119212"/>
                <a:gd name="connsiteX1" fmla="*/ 41674 w 53088"/>
                <a:gd name="connsiteY1" fmla="*/ 58 h 119212"/>
                <a:gd name="connsiteX2" fmla="*/ 31862 w 53088"/>
                <a:gd name="connsiteY2" fmla="*/ 9800 h 119212"/>
                <a:gd name="connsiteX3" fmla="*/ 38870 w 53088"/>
                <a:gd name="connsiteY3" fmla="*/ 16532 h 119212"/>
                <a:gd name="connsiteX4" fmla="*/ 48682 w 53088"/>
                <a:gd name="connsiteY4" fmla="*/ 6789 h 119212"/>
                <a:gd name="connsiteX5" fmla="*/ 12939 w 53088"/>
                <a:gd name="connsiteY5" fmla="*/ 96774 h 119212"/>
                <a:gd name="connsiteX6" fmla="*/ 11362 w 53088"/>
                <a:gd name="connsiteY6" fmla="*/ 104214 h 119212"/>
                <a:gd name="connsiteX7" fmla="*/ 28007 w 53088"/>
                <a:gd name="connsiteY7" fmla="*/ 119270 h 119212"/>
                <a:gd name="connsiteX8" fmla="*/ 53238 w 53088"/>
                <a:gd name="connsiteY8" fmla="*/ 92169 h 119212"/>
                <a:gd name="connsiteX9" fmla="*/ 50434 w 53088"/>
                <a:gd name="connsiteY9" fmla="*/ 89866 h 119212"/>
                <a:gd name="connsiteX10" fmla="*/ 47105 w 53088"/>
                <a:gd name="connsiteY10" fmla="*/ 92877 h 119212"/>
                <a:gd name="connsiteX11" fmla="*/ 28533 w 53088"/>
                <a:gd name="connsiteY11" fmla="*/ 114311 h 119212"/>
                <a:gd name="connsiteX12" fmla="*/ 24153 w 53088"/>
                <a:gd name="connsiteY12" fmla="*/ 108111 h 119212"/>
                <a:gd name="connsiteX13" fmla="*/ 26956 w 53088"/>
                <a:gd name="connsiteY13" fmla="*/ 96774 h 119212"/>
                <a:gd name="connsiteX14" fmla="*/ 32563 w 53088"/>
                <a:gd name="connsiteY14" fmla="*/ 82603 h 119212"/>
                <a:gd name="connsiteX15" fmla="*/ 41148 w 53088"/>
                <a:gd name="connsiteY15" fmla="*/ 60107 h 119212"/>
                <a:gd name="connsiteX16" fmla="*/ 42199 w 53088"/>
                <a:gd name="connsiteY16" fmla="*/ 54439 h 119212"/>
                <a:gd name="connsiteX17" fmla="*/ 25554 w 53088"/>
                <a:gd name="connsiteY17" fmla="*/ 39382 h 119212"/>
                <a:gd name="connsiteX18" fmla="*/ 149 w 53088"/>
                <a:gd name="connsiteY18" fmla="*/ 66484 h 119212"/>
                <a:gd name="connsiteX19" fmla="*/ 3127 w 53088"/>
                <a:gd name="connsiteY19" fmla="*/ 68787 h 119212"/>
                <a:gd name="connsiteX20" fmla="*/ 6281 w 53088"/>
                <a:gd name="connsiteY20" fmla="*/ 65953 h 119212"/>
                <a:gd name="connsiteX21" fmla="*/ 25029 w 53088"/>
                <a:gd name="connsiteY21" fmla="*/ 44342 h 119212"/>
                <a:gd name="connsiteX22" fmla="*/ 29409 w 53088"/>
                <a:gd name="connsiteY22" fmla="*/ 50542 h 119212"/>
                <a:gd name="connsiteX23" fmla="*/ 23977 w 53088"/>
                <a:gd name="connsiteY23" fmla="*/ 68255 h 119212"/>
                <a:gd name="connsiteX24" fmla="*/ 12939 w 53088"/>
                <a:gd name="connsiteY24" fmla="*/ 9677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 h="119212">
                  <a:moveTo>
                    <a:pt x="48682" y="6789"/>
                  </a:moveTo>
                  <a:cubicBezTo>
                    <a:pt x="48682" y="3955"/>
                    <a:pt x="46580" y="58"/>
                    <a:pt x="41674" y="58"/>
                  </a:cubicBezTo>
                  <a:cubicBezTo>
                    <a:pt x="36943" y="58"/>
                    <a:pt x="31862" y="4664"/>
                    <a:pt x="31862" y="9800"/>
                  </a:cubicBezTo>
                  <a:cubicBezTo>
                    <a:pt x="31862" y="12812"/>
                    <a:pt x="34140" y="16532"/>
                    <a:pt x="38870" y="16532"/>
                  </a:cubicBezTo>
                  <a:cubicBezTo>
                    <a:pt x="43951" y="16532"/>
                    <a:pt x="48682" y="11572"/>
                    <a:pt x="48682" y="6789"/>
                  </a:cubicBezTo>
                  <a:close/>
                  <a:moveTo>
                    <a:pt x="12939" y="96774"/>
                  </a:moveTo>
                  <a:cubicBezTo>
                    <a:pt x="12238" y="99077"/>
                    <a:pt x="11362" y="101203"/>
                    <a:pt x="11362" y="104214"/>
                  </a:cubicBezTo>
                  <a:cubicBezTo>
                    <a:pt x="11362" y="112539"/>
                    <a:pt x="18371" y="119270"/>
                    <a:pt x="28007" y="119270"/>
                  </a:cubicBezTo>
                  <a:cubicBezTo>
                    <a:pt x="45528" y="119270"/>
                    <a:pt x="53238" y="94826"/>
                    <a:pt x="53238" y="92169"/>
                  </a:cubicBezTo>
                  <a:cubicBezTo>
                    <a:pt x="53238" y="89866"/>
                    <a:pt x="50960" y="89866"/>
                    <a:pt x="50434" y="89866"/>
                  </a:cubicBezTo>
                  <a:cubicBezTo>
                    <a:pt x="47981" y="89866"/>
                    <a:pt x="47806" y="90929"/>
                    <a:pt x="47105" y="92877"/>
                  </a:cubicBezTo>
                  <a:cubicBezTo>
                    <a:pt x="43075" y="107048"/>
                    <a:pt x="35366" y="114311"/>
                    <a:pt x="28533" y="114311"/>
                  </a:cubicBezTo>
                  <a:cubicBezTo>
                    <a:pt x="25029" y="114311"/>
                    <a:pt x="24153" y="112008"/>
                    <a:pt x="24153" y="108111"/>
                  </a:cubicBezTo>
                  <a:cubicBezTo>
                    <a:pt x="24153" y="104037"/>
                    <a:pt x="25379" y="100671"/>
                    <a:pt x="26956" y="96774"/>
                  </a:cubicBezTo>
                  <a:cubicBezTo>
                    <a:pt x="28708" y="91991"/>
                    <a:pt x="30635" y="87209"/>
                    <a:pt x="32563" y="82603"/>
                  </a:cubicBezTo>
                  <a:cubicBezTo>
                    <a:pt x="34140" y="78352"/>
                    <a:pt x="40447" y="62233"/>
                    <a:pt x="41148" y="60107"/>
                  </a:cubicBezTo>
                  <a:cubicBezTo>
                    <a:pt x="41674" y="58336"/>
                    <a:pt x="42199" y="56210"/>
                    <a:pt x="42199" y="54439"/>
                  </a:cubicBezTo>
                  <a:cubicBezTo>
                    <a:pt x="42199" y="46113"/>
                    <a:pt x="35191" y="39382"/>
                    <a:pt x="25554" y="39382"/>
                  </a:cubicBezTo>
                  <a:cubicBezTo>
                    <a:pt x="8209" y="39382"/>
                    <a:pt x="149" y="63473"/>
                    <a:pt x="149" y="66484"/>
                  </a:cubicBezTo>
                  <a:cubicBezTo>
                    <a:pt x="149" y="68787"/>
                    <a:pt x="2602" y="68787"/>
                    <a:pt x="3127" y="68787"/>
                  </a:cubicBezTo>
                  <a:cubicBezTo>
                    <a:pt x="5580" y="68787"/>
                    <a:pt x="5756" y="67901"/>
                    <a:pt x="6281" y="65953"/>
                  </a:cubicBezTo>
                  <a:cubicBezTo>
                    <a:pt x="10837" y="50719"/>
                    <a:pt x="18546" y="44342"/>
                    <a:pt x="25029" y="44342"/>
                  </a:cubicBezTo>
                  <a:cubicBezTo>
                    <a:pt x="27832" y="44342"/>
                    <a:pt x="29409" y="45759"/>
                    <a:pt x="29409" y="50542"/>
                  </a:cubicBezTo>
                  <a:cubicBezTo>
                    <a:pt x="29409" y="54616"/>
                    <a:pt x="28358" y="57273"/>
                    <a:pt x="23977" y="68255"/>
                  </a:cubicBezTo>
                  <a:lnTo>
                    <a:pt x="12939" y="96774"/>
                  </a:lnTo>
                  <a:close/>
                </a:path>
              </a:pathLst>
            </a:custGeom>
            <a:solidFill>
              <a:srgbClr val="000000"/>
            </a:solidFill>
            <a:ln w="25055"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36798A96-34C9-351C-1F03-D11A61D07212}"/>
                </a:ext>
              </a:extLst>
            </p:cNvPr>
            <p:cNvSpPr/>
            <p:nvPr>
              <p:custDataLst>
                <p:tags r:id="rId18"/>
              </p:custDataLst>
            </p:nvPr>
          </p:nvSpPr>
          <p:spPr>
            <a:xfrm>
              <a:off x="6362191" y="3945825"/>
              <a:ext cx="128954" cy="47649"/>
            </a:xfrm>
            <a:custGeom>
              <a:avLst/>
              <a:gdLst>
                <a:gd name="connsiteX0" fmla="*/ 122448 w 128954"/>
                <a:gd name="connsiteY0" fmla="*/ 8738 h 47649"/>
                <a:gd name="connsiteX1" fmla="*/ 129106 w 128954"/>
                <a:gd name="connsiteY1" fmla="*/ 4309 h 47649"/>
                <a:gd name="connsiteX2" fmla="*/ 122624 w 128954"/>
                <a:gd name="connsiteY2" fmla="*/ 58 h 47649"/>
                <a:gd name="connsiteX3" fmla="*/ 6634 w 128954"/>
                <a:gd name="connsiteY3" fmla="*/ 58 h 47649"/>
                <a:gd name="connsiteX4" fmla="*/ 152 w 128954"/>
                <a:gd name="connsiteY4" fmla="*/ 4309 h 47649"/>
                <a:gd name="connsiteX5" fmla="*/ 6810 w 128954"/>
                <a:gd name="connsiteY5" fmla="*/ 8738 h 47649"/>
                <a:gd name="connsiteX6" fmla="*/ 122448 w 128954"/>
                <a:gd name="connsiteY6" fmla="*/ 8738 h 47649"/>
                <a:gd name="connsiteX7" fmla="*/ 122624 w 128954"/>
                <a:gd name="connsiteY7" fmla="*/ 47708 h 47649"/>
                <a:gd name="connsiteX8" fmla="*/ 129106 w 128954"/>
                <a:gd name="connsiteY8" fmla="*/ 43456 h 47649"/>
                <a:gd name="connsiteX9" fmla="*/ 122448 w 128954"/>
                <a:gd name="connsiteY9" fmla="*/ 39028 h 47649"/>
                <a:gd name="connsiteX10" fmla="*/ 6810 w 128954"/>
                <a:gd name="connsiteY10" fmla="*/ 39028 h 47649"/>
                <a:gd name="connsiteX11" fmla="*/ 152 w 128954"/>
                <a:gd name="connsiteY11" fmla="*/ 43456 h 47649"/>
                <a:gd name="connsiteX12" fmla="*/ 6634 w 128954"/>
                <a:gd name="connsiteY12" fmla="*/ 47708 h 47649"/>
                <a:gd name="connsiteX13" fmla="*/ 122624 w 128954"/>
                <a:gd name="connsiteY13" fmla="*/ 47708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54" h="47649">
                  <a:moveTo>
                    <a:pt x="122448" y="8738"/>
                  </a:moveTo>
                  <a:cubicBezTo>
                    <a:pt x="125077" y="8738"/>
                    <a:pt x="129106" y="8738"/>
                    <a:pt x="129106" y="4309"/>
                  </a:cubicBezTo>
                  <a:cubicBezTo>
                    <a:pt x="129106" y="58"/>
                    <a:pt x="124901" y="58"/>
                    <a:pt x="122624" y="58"/>
                  </a:cubicBezTo>
                  <a:lnTo>
                    <a:pt x="6634" y="58"/>
                  </a:lnTo>
                  <a:cubicBezTo>
                    <a:pt x="4357" y="58"/>
                    <a:pt x="152" y="58"/>
                    <a:pt x="152" y="4309"/>
                  </a:cubicBezTo>
                  <a:cubicBezTo>
                    <a:pt x="152" y="8738"/>
                    <a:pt x="4181" y="8738"/>
                    <a:pt x="6810" y="8738"/>
                  </a:cubicBezTo>
                  <a:lnTo>
                    <a:pt x="122448" y="8738"/>
                  </a:lnTo>
                  <a:close/>
                  <a:moveTo>
                    <a:pt x="122624" y="47708"/>
                  </a:moveTo>
                  <a:cubicBezTo>
                    <a:pt x="124901" y="47708"/>
                    <a:pt x="129106" y="47708"/>
                    <a:pt x="129106" y="43456"/>
                  </a:cubicBezTo>
                  <a:cubicBezTo>
                    <a:pt x="129106" y="39028"/>
                    <a:pt x="125077" y="39028"/>
                    <a:pt x="122448" y="39028"/>
                  </a:cubicBezTo>
                  <a:lnTo>
                    <a:pt x="6810" y="39028"/>
                  </a:lnTo>
                  <a:cubicBezTo>
                    <a:pt x="4181" y="39028"/>
                    <a:pt x="152" y="39028"/>
                    <a:pt x="152" y="43456"/>
                  </a:cubicBezTo>
                  <a:cubicBezTo>
                    <a:pt x="152" y="47708"/>
                    <a:pt x="4357" y="47708"/>
                    <a:pt x="6634" y="47708"/>
                  </a:cubicBezTo>
                  <a:lnTo>
                    <a:pt x="122624" y="47708"/>
                  </a:lnTo>
                  <a:close/>
                </a:path>
              </a:pathLst>
            </a:custGeom>
            <a:solidFill>
              <a:srgbClr val="000000"/>
            </a:solidFill>
            <a:ln w="25055"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FABD3B78-1048-D992-5500-8FF761BDD671}"/>
                </a:ext>
              </a:extLst>
            </p:cNvPr>
            <p:cNvSpPr/>
            <p:nvPr>
              <p:custDataLst>
                <p:tags r:id="rId19"/>
              </p:custDataLst>
            </p:nvPr>
          </p:nvSpPr>
          <p:spPr>
            <a:xfrm>
              <a:off x="6528989" y="3881170"/>
              <a:ext cx="8585" cy="177135"/>
            </a:xfrm>
            <a:custGeom>
              <a:avLst/>
              <a:gdLst>
                <a:gd name="connsiteX0" fmla="*/ 8743 w 8585"/>
                <a:gd name="connsiteY0" fmla="*/ 6966 h 177135"/>
                <a:gd name="connsiteX1" fmla="*/ 4538 w 8585"/>
                <a:gd name="connsiteY1" fmla="*/ 58 h 177135"/>
                <a:gd name="connsiteX2" fmla="*/ 158 w 8585"/>
                <a:gd name="connsiteY2" fmla="*/ 6966 h 177135"/>
                <a:gd name="connsiteX3" fmla="*/ 158 w 8585"/>
                <a:gd name="connsiteY3" fmla="*/ 170285 h 177135"/>
                <a:gd name="connsiteX4" fmla="*/ 4363 w 8585"/>
                <a:gd name="connsiteY4" fmla="*/ 177194 h 177135"/>
                <a:gd name="connsiteX5" fmla="*/ 8743 w 8585"/>
                <a:gd name="connsiteY5" fmla="*/ 170285 h 177135"/>
                <a:gd name="connsiteX6" fmla="*/ 8743 w 8585"/>
                <a:gd name="connsiteY6" fmla="*/ 6966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5" h="177135">
                  <a:moveTo>
                    <a:pt x="8743" y="6966"/>
                  </a:moveTo>
                  <a:cubicBezTo>
                    <a:pt x="8743" y="4309"/>
                    <a:pt x="8743" y="58"/>
                    <a:pt x="4538" y="58"/>
                  </a:cubicBezTo>
                  <a:cubicBezTo>
                    <a:pt x="158" y="58"/>
                    <a:pt x="158" y="4132"/>
                    <a:pt x="158" y="6966"/>
                  </a:cubicBezTo>
                  <a:lnTo>
                    <a:pt x="158" y="170285"/>
                  </a:lnTo>
                  <a:cubicBezTo>
                    <a:pt x="158" y="172943"/>
                    <a:pt x="158" y="177194"/>
                    <a:pt x="4363" y="177194"/>
                  </a:cubicBezTo>
                  <a:cubicBezTo>
                    <a:pt x="8743" y="177194"/>
                    <a:pt x="8743" y="173120"/>
                    <a:pt x="8743" y="170285"/>
                  </a:cubicBezTo>
                  <a:lnTo>
                    <a:pt x="8743" y="6966"/>
                  </a:lnTo>
                  <a:close/>
                </a:path>
              </a:pathLst>
            </a:custGeom>
            <a:solidFill>
              <a:srgbClr val="000000"/>
            </a:solidFill>
            <a:ln w="25055"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CE1DC38B-50F6-07B4-58FA-C9F0288135D7}"/>
                </a:ext>
              </a:extLst>
            </p:cNvPr>
            <p:cNvSpPr/>
            <p:nvPr>
              <p:custDataLst>
                <p:tags r:id="rId20"/>
              </p:custDataLst>
            </p:nvPr>
          </p:nvSpPr>
          <p:spPr>
            <a:xfrm>
              <a:off x="6570564" y="3894278"/>
              <a:ext cx="130882" cy="119743"/>
            </a:xfrm>
            <a:custGeom>
              <a:avLst/>
              <a:gdLst>
                <a:gd name="connsiteX0" fmla="*/ 77778 w 130882"/>
                <a:gd name="connsiteY0" fmla="*/ 12635 h 119743"/>
                <a:gd name="connsiteX1" fmla="*/ 83210 w 130882"/>
                <a:gd name="connsiteY1" fmla="*/ 6612 h 119743"/>
                <a:gd name="connsiteX2" fmla="*/ 93722 w 130882"/>
                <a:gd name="connsiteY2" fmla="*/ 6435 h 119743"/>
                <a:gd name="connsiteX3" fmla="*/ 113346 w 130882"/>
                <a:gd name="connsiteY3" fmla="*/ 7852 h 119743"/>
                <a:gd name="connsiteX4" fmla="*/ 121581 w 130882"/>
                <a:gd name="connsiteY4" fmla="*/ 21846 h 119743"/>
                <a:gd name="connsiteX5" fmla="*/ 120354 w 130882"/>
                <a:gd name="connsiteY5" fmla="*/ 36194 h 119743"/>
                <a:gd name="connsiteX6" fmla="*/ 120004 w 130882"/>
                <a:gd name="connsiteY6" fmla="*/ 38142 h 119743"/>
                <a:gd name="connsiteX7" fmla="*/ 122983 w 130882"/>
                <a:gd name="connsiteY7" fmla="*/ 40799 h 119743"/>
                <a:gd name="connsiteX8" fmla="*/ 126312 w 130882"/>
                <a:gd name="connsiteY8" fmla="*/ 36371 h 119743"/>
                <a:gd name="connsiteX9" fmla="*/ 131042 w 130882"/>
                <a:gd name="connsiteY9" fmla="*/ 2538 h 119743"/>
                <a:gd name="connsiteX10" fmla="*/ 125786 w 130882"/>
                <a:gd name="connsiteY10" fmla="*/ 58 h 119743"/>
                <a:gd name="connsiteX11" fmla="*/ 18032 w 130882"/>
                <a:gd name="connsiteY11" fmla="*/ 58 h 119743"/>
                <a:gd name="connsiteX12" fmla="*/ 12074 w 130882"/>
                <a:gd name="connsiteY12" fmla="*/ 3778 h 119743"/>
                <a:gd name="connsiteX13" fmla="*/ 1036 w 130882"/>
                <a:gd name="connsiteY13" fmla="*/ 35131 h 119743"/>
                <a:gd name="connsiteX14" fmla="*/ 160 w 130882"/>
                <a:gd name="connsiteY14" fmla="*/ 38319 h 119743"/>
                <a:gd name="connsiteX15" fmla="*/ 3139 w 130882"/>
                <a:gd name="connsiteY15" fmla="*/ 40799 h 119743"/>
                <a:gd name="connsiteX16" fmla="*/ 6818 w 130882"/>
                <a:gd name="connsiteY16" fmla="*/ 36548 h 119743"/>
                <a:gd name="connsiteX17" fmla="*/ 49394 w 130882"/>
                <a:gd name="connsiteY17" fmla="*/ 6435 h 119743"/>
                <a:gd name="connsiteX18" fmla="*/ 56753 w 130882"/>
                <a:gd name="connsiteY18" fmla="*/ 6435 h 119743"/>
                <a:gd name="connsiteX19" fmla="*/ 62185 w 130882"/>
                <a:gd name="connsiteY19" fmla="*/ 8206 h 119743"/>
                <a:gd name="connsiteX20" fmla="*/ 61484 w 130882"/>
                <a:gd name="connsiteY20" fmla="*/ 11926 h 119743"/>
                <a:gd name="connsiteX21" fmla="*/ 38356 w 130882"/>
                <a:gd name="connsiteY21" fmla="*/ 105100 h 119743"/>
                <a:gd name="connsiteX22" fmla="*/ 17856 w 130882"/>
                <a:gd name="connsiteY22" fmla="*/ 113425 h 119743"/>
                <a:gd name="connsiteX23" fmla="*/ 9972 w 130882"/>
                <a:gd name="connsiteY23" fmla="*/ 117322 h 119743"/>
                <a:gd name="connsiteX24" fmla="*/ 12950 w 130882"/>
                <a:gd name="connsiteY24" fmla="*/ 119802 h 119743"/>
                <a:gd name="connsiteX25" fmla="*/ 28019 w 130882"/>
                <a:gd name="connsiteY25" fmla="*/ 119270 h 119743"/>
                <a:gd name="connsiteX26" fmla="*/ 43087 w 130882"/>
                <a:gd name="connsiteY26" fmla="*/ 119093 h 119743"/>
                <a:gd name="connsiteX27" fmla="*/ 58856 w 130882"/>
                <a:gd name="connsiteY27" fmla="*/ 119270 h 119743"/>
                <a:gd name="connsiteX28" fmla="*/ 73573 w 130882"/>
                <a:gd name="connsiteY28" fmla="*/ 119802 h 119743"/>
                <a:gd name="connsiteX29" fmla="*/ 77603 w 130882"/>
                <a:gd name="connsiteY29" fmla="*/ 115905 h 119743"/>
                <a:gd name="connsiteX30" fmla="*/ 70420 w 130882"/>
                <a:gd name="connsiteY30" fmla="*/ 113425 h 119743"/>
                <a:gd name="connsiteX31" fmla="*/ 60257 w 130882"/>
                <a:gd name="connsiteY31" fmla="*/ 113071 h 119743"/>
                <a:gd name="connsiteX32" fmla="*/ 53950 w 130882"/>
                <a:gd name="connsiteY32" fmla="*/ 109705 h 119743"/>
                <a:gd name="connsiteX33" fmla="*/ 54651 w 130882"/>
                <a:gd name="connsiteY33" fmla="*/ 105631 h 119743"/>
                <a:gd name="connsiteX34" fmla="*/ 77778 w 130882"/>
                <a:gd name="connsiteY34" fmla="*/ 12635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0882" h="119743">
                  <a:moveTo>
                    <a:pt x="77778" y="12635"/>
                  </a:moveTo>
                  <a:cubicBezTo>
                    <a:pt x="79005" y="7498"/>
                    <a:pt x="79355" y="6966"/>
                    <a:pt x="83210" y="6612"/>
                  </a:cubicBezTo>
                  <a:cubicBezTo>
                    <a:pt x="84086" y="6435"/>
                    <a:pt x="90218" y="6435"/>
                    <a:pt x="93722" y="6435"/>
                  </a:cubicBezTo>
                  <a:cubicBezTo>
                    <a:pt x="104410" y="6435"/>
                    <a:pt x="108966" y="6435"/>
                    <a:pt x="113346" y="7852"/>
                  </a:cubicBezTo>
                  <a:cubicBezTo>
                    <a:pt x="121230" y="10332"/>
                    <a:pt x="121581" y="15469"/>
                    <a:pt x="121581" y="21846"/>
                  </a:cubicBezTo>
                  <a:cubicBezTo>
                    <a:pt x="121581" y="24680"/>
                    <a:pt x="121581" y="26983"/>
                    <a:pt x="120354" y="36194"/>
                  </a:cubicBezTo>
                  <a:lnTo>
                    <a:pt x="120004" y="38142"/>
                  </a:lnTo>
                  <a:cubicBezTo>
                    <a:pt x="120004" y="39914"/>
                    <a:pt x="121230" y="40799"/>
                    <a:pt x="122983" y="40799"/>
                  </a:cubicBezTo>
                  <a:cubicBezTo>
                    <a:pt x="125611" y="40799"/>
                    <a:pt x="125961" y="39205"/>
                    <a:pt x="126312" y="36371"/>
                  </a:cubicBezTo>
                  <a:lnTo>
                    <a:pt x="131042" y="2538"/>
                  </a:lnTo>
                  <a:cubicBezTo>
                    <a:pt x="131042" y="58"/>
                    <a:pt x="128940" y="58"/>
                    <a:pt x="125786" y="58"/>
                  </a:cubicBezTo>
                  <a:lnTo>
                    <a:pt x="18032" y="58"/>
                  </a:lnTo>
                  <a:cubicBezTo>
                    <a:pt x="13651" y="58"/>
                    <a:pt x="13301" y="58"/>
                    <a:pt x="12074" y="3778"/>
                  </a:cubicBezTo>
                  <a:lnTo>
                    <a:pt x="1036" y="35131"/>
                  </a:lnTo>
                  <a:cubicBezTo>
                    <a:pt x="861" y="35839"/>
                    <a:pt x="160" y="37434"/>
                    <a:pt x="160" y="38319"/>
                  </a:cubicBezTo>
                  <a:cubicBezTo>
                    <a:pt x="160" y="39028"/>
                    <a:pt x="511" y="40799"/>
                    <a:pt x="3139" y="40799"/>
                  </a:cubicBezTo>
                  <a:cubicBezTo>
                    <a:pt x="5416" y="40799"/>
                    <a:pt x="5767" y="39914"/>
                    <a:pt x="6818" y="36548"/>
                  </a:cubicBezTo>
                  <a:cubicBezTo>
                    <a:pt x="16980" y="8206"/>
                    <a:pt x="22762" y="6435"/>
                    <a:pt x="49394" y="6435"/>
                  </a:cubicBezTo>
                  <a:lnTo>
                    <a:pt x="56753" y="6435"/>
                  </a:lnTo>
                  <a:cubicBezTo>
                    <a:pt x="62009" y="6435"/>
                    <a:pt x="62185" y="6612"/>
                    <a:pt x="62185" y="8206"/>
                  </a:cubicBezTo>
                  <a:cubicBezTo>
                    <a:pt x="62185" y="8383"/>
                    <a:pt x="62185" y="9269"/>
                    <a:pt x="61484" y="11926"/>
                  </a:cubicBezTo>
                  <a:lnTo>
                    <a:pt x="38356" y="105100"/>
                  </a:lnTo>
                  <a:cubicBezTo>
                    <a:pt x="36779" y="111654"/>
                    <a:pt x="36253" y="113425"/>
                    <a:pt x="17856" y="113425"/>
                  </a:cubicBezTo>
                  <a:cubicBezTo>
                    <a:pt x="11549" y="113425"/>
                    <a:pt x="9972" y="113425"/>
                    <a:pt x="9972" y="117322"/>
                  </a:cubicBezTo>
                  <a:cubicBezTo>
                    <a:pt x="9972" y="117853"/>
                    <a:pt x="10322" y="119802"/>
                    <a:pt x="12950" y="119802"/>
                  </a:cubicBezTo>
                  <a:cubicBezTo>
                    <a:pt x="17856" y="119802"/>
                    <a:pt x="23113" y="119270"/>
                    <a:pt x="28019" y="119270"/>
                  </a:cubicBezTo>
                  <a:cubicBezTo>
                    <a:pt x="32924" y="119270"/>
                    <a:pt x="38181" y="119093"/>
                    <a:pt x="43087" y="119093"/>
                  </a:cubicBezTo>
                  <a:cubicBezTo>
                    <a:pt x="47993" y="119093"/>
                    <a:pt x="53950" y="119093"/>
                    <a:pt x="58856" y="119270"/>
                  </a:cubicBezTo>
                  <a:cubicBezTo>
                    <a:pt x="63586" y="119448"/>
                    <a:pt x="68843" y="119802"/>
                    <a:pt x="73573" y="119802"/>
                  </a:cubicBezTo>
                  <a:cubicBezTo>
                    <a:pt x="74975" y="119802"/>
                    <a:pt x="77603" y="119802"/>
                    <a:pt x="77603" y="115905"/>
                  </a:cubicBezTo>
                  <a:cubicBezTo>
                    <a:pt x="77603" y="113425"/>
                    <a:pt x="75851" y="113425"/>
                    <a:pt x="70420" y="113425"/>
                  </a:cubicBezTo>
                  <a:cubicBezTo>
                    <a:pt x="67090" y="113425"/>
                    <a:pt x="63586" y="113248"/>
                    <a:pt x="60257" y="113071"/>
                  </a:cubicBezTo>
                  <a:cubicBezTo>
                    <a:pt x="54300" y="112539"/>
                    <a:pt x="53950" y="111831"/>
                    <a:pt x="53950" y="109705"/>
                  </a:cubicBezTo>
                  <a:cubicBezTo>
                    <a:pt x="53950" y="108465"/>
                    <a:pt x="53950" y="108111"/>
                    <a:pt x="54651" y="105631"/>
                  </a:cubicBezTo>
                  <a:lnTo>
                    <a:pt x="77778" y="12635"/>
                  </a:lnTo>
                  <a:close/>
                </a:path>
              </a:pathLst>
            </a:custGeom>
            <a:solidFill>
              <a:srgbClr val="000000"/>
            </a:solidFill>
            <a:ln w="25055"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84F712DC-DD0A-703D-21BE-95BF94A4C39C}"/>
                </a:ext>
              </a:extLst>
            </p:cNvPr>
            <p:cNvSpPr/>
            <p:nvPr>
              <p:custDataLst>
                <p:tags r:id="rId21"/>
              </p:custDataLst>
            </p:nvPr>
          </p:nvSpPr>
          <p:spPr>
            <a:xfrm>
              <a:off x="6733602" y="3881170"/>
              <a:ext cx="8585" cy="177135"/>
            </a:xfrm>
            <a:custGeom>
              <a:avLst/>
              <a:gdLst>
                <a:gd name="connsiteX0" fmla="*/ 8751 w 8585"/>
                <a:gd name="connsiteY0" fmla="*/ 6966 h 177135"/>
                <a:gd name="connsiteX1" fmla="*/ 4546 w 8585"/>
                <a:gd name="connsiteY1" fmla="*/ 58 h 177135"/>
                <a:gd name="connsiteX2" fmla="*/ 166 w 8585"/>
                <a:gd name="connsiteY2" fmla="*/ 6966 h 177135"/>
                <a:gd name="connsiteX3" fmla="*/ 166 w 8585"/>
                <a:gd name="connsiteY3" fmla="*/ 170285 h 177135"/>
                <a:gd name="connsiteX4" fmla="*/ 4371 w 8585"/>
                <a:gd name="connsiteY4" fmla="*/ 177194 h 177135"/>
                <a:gd name="connsiteX5" fmla="*/ 8751 w 8585"/>
                <a:gd name="connsiteY5" fmla="*/ 170285 h 177135"/>
                <a:gd name="connsiteX6" fmla="*/ 8751 w 8585"/>
                <a:gd name="connsiteY6" fmla="*/ 6966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5" h="177135">
                  <a:moveTo>
                    <a:pt x="8751" y="6966"/>
                  </a:moveTo>
                  <a:cubicBezTo>
                    <a:pt x="8751" y="4309"/>
                    <a:pt x="8751" y="58"/>
                    <a:pt x="4546" y="58"/>
                  </a:cubicBezTo>
                  <a:cubicBezTo>
                    <a:pt x="166" y="58"/>
                    <a:pt x="166" y="4132"/>
                    <a:pt x="166" y="6966"/>
                  </a:cubicBezTo>
                  <a:lnTo>
                    <a:pt x="166" y="170285"/>
                  </a:lnTo>
                  <a:cubicBezTo>
                    <a:pt x="166" y="172943"/>
                    <a:pt x="166" y="177194"/>
                    <a:pt x="4371" y="177194"/>
                  </a:cubicBezTo>
                  <a:cubicBezTo>
                    <a:pt x="8751" y="177194"/>
                    <a:pt x="8751" y="173120"/>
                    <a:pt x="8751" y="170285"/>
                  </a:cubicBezTo>
                  <a:lnTo>
                    <a:pt x="8751" y="6966"/>
                  </a:lnTo>
                  <a:close/>
                </a:path>
              </a:pathLst>
            </a:custGeom>
            <a:solidFill>
              <a:srgbClr val="000000"/>
            </a:solidFill>
            <a:ln w="25055"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5CC5B539-557A-1426-6165-DA844C489B8F}"/>
                </a:ext>
              </a:extLst>
            </p:cNvPr>
            <p:cNvSpPr/>
            <p:nvPr>
              <p:custDataLst>
                <p:tags r:id="rId22"/>
              </p:custDataLst>
            </p:nvPr>
          </p:nvSpPr>
          <p:spPr>
            <a:xfrm>
              <a:off x="6287344" y="4098562"/>
              <a:ext cx="53088" cy="119212"/>
            </a:xfrm>
            <a:custGeom>
              <a:avLst/>
              <a:gdLst>
                <a:gd name="connsiteX0" fmla="*/ 48682 w 53088"/>
                <a:gd name="connsiteY0" fmla="*/ 6797 h 119212"/>
                <a:gd name="connsiteX1" fmla="*/ 41674 w 53088"/>
                <a:gd name="connsiteY1" fmla="*/ 66 h 119212"/>
                <a:gd name="connsiteX2" fmla="*/ 31862 w 53088"/>
                <a:gd name="connsiteY2" fmla="*/ 9808 h 119212"/>
                <a:gd name="connsiteX3" fmla="*/ 38870 w 53088"/>
                <a:gd name="connsiteY3" fmla="*/ 16540 h 119212"/>
                <a:gd name="connsiteX4" fmla="*/ 48682 w 53088"/>
                <a:gd name="connsiteY4" fmla="*/ 6797 h 119212"/>
                <a:gd name="connsiteX5" fmla="*/ 12939 w 53088"/>
                <a:gd name="connsiteY5" fmla="*/ 96782 h 119212"/>
                <a:gd name="connsiteX6" fmla="*/ 11362 w 53088"/>
                <a:gd name="connsiteY6" fmla="*/ 104222 h 119212"/>
                <a:gd name="connsiteX7" fmla="*/ 28007 w 53088"/>
                <a:gd name="connsiteY7" fmla="*/ 119278 h 119212"/>
                <a:gd name="connsiteX8" fmla="*/ 53238 w 53088"/>
                <a:gd name="connsiteY8" fmla="*/ 92177 h 119212"/>
                <a:gd name="connsiteX9" fmla="*/ 50434 w 53088"/>
                <a:gd name="connsiteY9" fmla="*/ 89874 h 119212"/>
                <a:gd name="connsiteX10" fmla="*/ 47105 w 53088"/>
                <a:gd name="connsiteY10" fmla="*/ 92885 h 119212"/>
                <a:gd name="connsiteX11" fmla="*/ 28533 w 53088"/>
                <a:gd name="connsiteY11" fmla="*/ 114319 h 119212"/>
                <a:gd name="connsiteX12" fmla="*/ 24153 w 53088"/>
                <a:gd name="connsiteY12" fmla="*/ 108119 h 119212"/>
                <a:gd name="connsiteX13" fmla="*/ 26956 w 53088"/>
                <a:gd name="connsiteY13" fmla="*/ 96782 h 119212"/>
                <a:gd name="connsiteX14" fmla="*/ 32563 w 53088"/>
                <a:gd name="connsiteY14" fmla="*/ 82611 h 119212"/>
                <a:gd name="connsiteX15" fmla="*/ 41148 w 53088"/>
                <a:gd name="connsiteY15" fmla="*/ 60115 h 119212"/>
                <a:gd name="connsiteX16" fmla="*/ 42199 w 53088"/>
                <a:gd name="connsiteY16" fmla="*/ 54447 h 119212"/>
                <a:gd name="connsiteX17" fmla="*/ 25554 w 53088"/>
                <a:gd name="connsiteY17" fmla="*/ 39390 h 119212"/>
                <a:gd name="connsiteX18" fmla="*/ 149 w 53088"/>
                <a:gd name="connsiteY18" fmla="*/ 66492 h 119212"/>
                <a:gd name="connsiteX19" fmla="*/ 3127 w 53088"/>
                <a:gd name="connsiteY19" fmla="*/ 68795 h 119212"/>
                <a:gd name="connsiteX20" fmla="*/ 6281 w 53088"/>
                <a:gd name="connsiteY20" fmla="*/ 65960 h 119212"/>
                <a:gd name="connsiteX21" fmla="*/ 25029 w 53088"/>
                <a:gd name="connsiteY21" fmla="*/ 44350 h 119212"/>
                <a:gd name="connsiteX22" fmla="*/ 29409 w 53088"/>
                <a:gd name="connsiteY22" fmla="*/ 50550 h 119212"/>
                <a:gd name="connsiteX23" fmla="*/ 23977 w 53088"/>
                <a:gd name="connsiteY23" fmla="*/ 68263 h 119212"/>
                <a:gd name="connsiteX24" fmla="*/ 12939 w 53088"/>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 h="119212">
                  <a:moveTo>
                    <a:pt x="48682" y="6797"/>
                  </a:moveTo>
                  <a:cubicBezTo>
                    <a:pt x="48682" y="3963"/>
                    <a:pt x="46580" y="66"/>
                    <a:pt x="41674" y="66"/>
                  </a:cubicBezTo>
                  <a:cubicBezTo>
                    <a:pt x="36943" y="66"/>
                    <a:pt x="31862" y="4672"/>
                    <a:pt x="31862" y="9808"/>
                  </a:cubicBezTo>
                  <a:cubicBezTo>
                    <a:pt x="31862" y="12820"/>
                    <a:pt x="34140" y="16540"/>
                    <a:pt x="38870" y="16540"/>
                  </a:cubicBezTo>
                  <a:cubicBezTo>
                    <a:pt x="43951" y="16540"/>
                    <a:pt x="48682" y="11580"/>
                    <a:pt x="48682" y="6797"/>
                  </a:cubicBezTo>
                  <a:close/>
                  <a:moveTo>
                    <a:pt x="12939" y="96782"/>
                  </a:moveTo>
                  <a:cubicBezTo>
                    <a:pt x="12238" y="99085"/>
                    <a:pt x="11362" y="101210"/>
                    <a:pt x="11362" y="104222"/>
                  </a:cubicBezTo>
                  <a:cubicBezTo>
                    <a:pt x="11362" y="112547"/>
                    <a:pt x="18371" y="119278"/>
                    <a:pt x="28007" y="119278"/>
                  </a:cubicBezTo>
                  <a:cubicBezTo>
                    <a:pt x="45528" y="119278"/>
                    <a:pt x="53238" y="94834"/>
                    <a:pt x="53238" y="92177"/>
                  </a:cubicBezTo>
                  <a:cubicBezTo>
                    <a:pt x="53238" y="89874"/>
                    <a:pt x="50960" y="89874"/>
                    <a:pt x="50434" y="89874"/>
                  </a:cubicBezTo>
                  <a:cubicBezTo>
                    <a:pt x="47981" y="89874"/>
                    <a:pt x="47806" y="90937"/>
                    <a:pt x="47105" y="92885"/>
                  </a:cubicBezTo>
                  <a:cubicBezTo>
                    <a:pt x="43075" y="107056"/>
                    <a:pt x="35366" y="114319"/>
                    <a:pt x="28533" y="114319"/>
                  </a:cubicBezTo>
                  <a:cubicBezTo>
                    <a:pt x="25029" y="114319"/>
                    <a:pt x="24153" y="112016"/>
                    <a:pt x="24153" y="108119"/>
                  </a:cubicBezTo>
                  <a:cubicBezTo>
                    <a:pt x="24153" y="104045"/>
                    <a:pt x="25379" y="100679"/>
                    <a:pt x="26956" y="96782"/>
                  </a:cubicBezTo>
                  <a:cubicBezTo>
                    <a:pt x="28708" y="91999"/>
                    <a:pt x="30635" y="87217"/>
                    <a:pt x="32563" y="82611"/>
                  </a:cubicBezTo>
                  <a:cubicBezTo>
                    <a:pt x="34140" y="78360"/>
                    <a:pt x="40447" y="62241"/>
                    <a:pt x="41148" y="60115"/>
                  </a:cubicBezTo>
                  <a:cubicBezTo>
                    <a:pt x="41674" y="58344"/>
                    <a:pt x="42199" y="56218"/>
                    <a:pt x="42199" y="54447"/>
                  </a:cubicBezTo>
                  <a:cubicBezTo>
                    <a:pt x="42199" y="46121"/>
                    <a:pt x="35191" y="39390"/>
                    <a:pt x="25554" y="39390"/>
                  </a:cubicBezTo>
                  <a:cubicBezTo>
                    <a:pt x="8209" y="39390"/>
                    <a:pt x="149" y="63481"/>
                    <a:pt x="149" y="66492"/>
                  </a:cubicBezTo>
                  <a:cubicBezTo>
                    <a:pt x="149" y="68795"/>
                    <a:pt x="2602" y="68795"/>
                    <a:pt x="3127" y="68795"/>
                  </a:cubicBezTo>
                  <a:cubicBezTo>
                    <a:pt x="5580" y="68795"/>
                    <a:pt x="5756" y="67909"/>
                    <a:pt x="6281" y="65960"/>
                  </a:cubicBezTo>
                  <a:cubicBezTo>
                    <a:pt x="10837" y="50727"/>
                    <a:pt x="18546" y="44350"/>
                    <a:pt x="25029" y="44350"/>
                  </a:cubicBezTo>
                  <a:cubicBezTo>
                    <a:pt x="27832" y="44350"/>
                    <a:pt x="29409" y="45767"/>
                    <a:pt x="29409" y="50550"/>
                  </a:cubicBezTo>
                  <a:cubicBezTo>
                    <a:pt x="29409" y="54624"/>
                    <a:pt x="28358" y="57281"/>
                    <a:pt x="23977" y="68263"/>
                  </a:cubicBezTo>
                  <a:lnTo>
                    <a:pt x="12939" y="96782"/>
                  </a:lnTo>
                  <a:close/>
                </a:path>
              </a:pathLst>
            </a:custGeom>
            <a:solidFill>
              <a:srgbClr val="000000"/>
            </a:solidFill>
            <a:ln w="25055"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03F83695-5138-6C94-825A-1D1B70D3A269}"/>
                </a:ext>
              </a:extLst>
            </p:cNvPr>
            <p:cNvSpPr/>
            <p:nvPr>
              <p:custDataLst>
                <p:tags r:id="rId23"/>
              </p:custDataLst>
            </p:nvPr>
          </p:nvSpPr>
          <p:spPr>
            <a:xfrm>
              <a:off x="6362191" y="4147806"/>
              <a:ext cx="128954" cy="47649"/>
            </a:xfrm>
            <a:custGeom>
              <a:avLst/>
              <a:gdLst>
                <a:gd name="connsiteX0" fmla="*/ 122448 w 128954"/>
                <a:gd name="connsiteY0" fmla="*/ 8746 h 47649"/>
                <a:gd name="connsiteX1" fmla="*/ 129106 w 128954"/>
                <a:gd name="connsiteY1" fmla="*/ 4317 h 47649"/>
                <a:gd name="connsiteX2" fmla="*/ 122624 w 128954"/>
                <a:gd name="connsiteY2" fmla="*/ 66 h 47649"/>
                <a:gd name="connsiteX3" fmla="*/ 6634 w 128954"/>
                <a:gd name="connsiteY3" fmla="*/ 66 h 47649"/>
                <a:gd name="connsiteX4" fmla="*/ 152 w 128954"/>
                <a:gd name="connsiteY4" fmla="*/ 4317 h 47649"/>
                <a:gd name="connsiteX5" fmla="*/ 6810 w 128954"/>
                <a:gd name="connsiteY5" fmla="*/ 8746 h 47649"/>
                <a:gd name="connsiteX6" fmla="*/ 122448 w 128954"/>
                <a:gd name="connsiteY6" fmla="*/ 8746 h 47649"/>
                <a:gd name="connsiteX7" fmla="*/ 122624 w 128954"/>
                <a:gd name="connsiteY7" fmla="*/ 47716 h 47649"/>
                <a:gd name="connsiteX8" fmla="*/ 129106 w 128954"/>
                <a:gd name="connsiteY8" fmla="*/ 43464 h 47649"/>
                <a:gd name="connsiteX9" fmla="*/ 122448 w 128954"/>
                <a:gd name="connsiteY9" fmla="*/ 39036 h 47649"/>
                <a:gd name="connsiteX10" fmla="*/ 6810 w 128954"/>
                <a:gd name="connsiteY10" fmla="*/ 39036 h 47649"/>
                <a:gd name="connsiteX11" fmla="*/ 152 w 128954"/>
                <a:gd name="connsiteY11" fmla="*/ 43464 h 47649"/>
                <a:gd name="connsiteX12" fmla="*/ 6634 w 128954"/>
                <a:gd name="connsiteY12" fmla="*/ 47716 h 47649"/>
                <a:gd name="connsiteX13" fmla="*/ 122624 w 128954"/>
                <a:gd name="connsiteY13" fmla="*/ 47716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54" h="47649">
                  <a:moveTo>
                    <a:pt x="122448" y="8746"/>
                  </a:moveTo>
                  <a:cubicBezTo>
                    <a:pt x="125077" y="8746"/>
                    <a:pt x="129106" y="8746"/>
                    <a:pt x="129106" y="4317"/>
                  </a:cubicBezTo>
                  <a:cubicBezTo>
                    <a:pt x="129106" y="66"/>
                    <a:pt x="124901" y="66"/>
                    <a:pt x="122624" y="66"/>
                  </a:cubicBezTo>
                  <a:lnTo>
                    <a:pt x="6634" y="66"/>
                  </a:lnTo>
                  <a:cubicBezTo>
                    <a:pt x="4357" y="66"/>
                    <a:pt x="152" y="66"/>
                    <a:pt x="152" y="4317"/>
                  </a:cubicBezTo>
                  <a:cubicBezTo>
                    <a:pt x="152" y="8746"/>
                    <a:pt x="4181" y="8746"/>
                    <a:pt x="6810" y="8746"/>
                  </a:cubicBezTo>
                  <a:lnTo>
                    <a:pt x="122448" y="8746"/>
                  </a:lnTo>
                  <a:close/>
                  <a:moveTo>
                    <a:pt x="122624" y="47716"/>
                  </a:moveTo>
                  <a:cubicBezTo>
                    <a:pt x="124901" y="47716"/>
                    <a:pt x="129106" y="47716"/>
                    <a:pt x="129106" y="43464"/>
                  </a:cubicBezTo>
                  <a:cubicBezTo>
                    <a:pt x="129106" y="39036"/>
                    <a:pt x="125077" y="39036"/>
                    <a:pt x="122448" y="39036"/>
                  </a:cubicBezTo>
                  <a:lnTo>
                    <a:pt x="6810" y="39036"/>
                  </a:lnTo>
                  <a:cubicBezTo>
                    <a:pt x="4181" y="39036"/>
                    <a:pt x="152" y="39036"/>
                    <a:pt x="152" y="43464"/>
                  </a:cubicBezTo>
                  <a:cubicBezTo>
                    <a:pt x="152" y="47716"/>
                    <a:pt x="4357" y="47716"/>
                    <a:pt x="6634" y="47716"/>
                  </a:cubicBezTo>
                  <a:lnTo>
                    <a:pt x="122624" y="47716"/>
                  </a:lnTo>
                  <a:close/>
                </a:path>
              </a:pathLst>
            </a:custGeom>
            <a:solidFill>
              <a:srgbClr val="000000"/>
            </a:solidFill>
            <a:ln w="25055"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19B15A74-DA7F-B62F-4BC0-EDE7DE277BB2}"/>
                </a:ext>
              </a:extLst>
            </p:cNvPr>
            <p:cNvSpPr/>
            <p:nvPr>
              <p:custDataLst>
                <p:tags r:id="rId24"/>
              </p:custDataLst>
            </p:nvPr>
          </p:nvSpPr>
          <p:spPr>
            <a:xfrm>
              <a:off x="6522682" y="4098385"/>
              <a:ext cx="63776" cy="117618"/>
            </a:xfrm>
            <a:custGeom>
              <a:avLst/>
              <a:gdLst>
                <a:gd name="connsiteX0" fmla="*/ 39755 w 63776"/>
                <a:gd name="connsiteY0" fmla="*/ 5026 h 117618"/>
                <a:gd name="connsiteX1" fmla="*/ 34499 w 63776"/>
                <a:gd name="connsiteY1" fmla="*/ 66 h 117618"/>
                <a:gd name="connsiteX2" fmla="*/ 158 w 63776"/>
                <a:gd name="connsiteY2" fmla="*/ 11403 h 117618"/>
                <a:gd name="connsiteX3" fmla="*/ 158 w 63776"/>
                <a:gd name="connsiteY3" fmla="*/ 17780 h 117618"/>
                <a:gd name="connsiteX4" fmla="*/ 25563 w 63776"/>
                <a:gd name="connsiteY4" fmla="*/ 12820 h 117618"/>
                <a:gd name="connsiteX5" fmla="*/ 25563 w 63776"/>
                <a:gd name="connsiteY5" fmla="*/ 103159 h 117618"/>
                <a:gd name="connsiteX6" fmla="*/ 8042 w 63776"/>
                <a:gd name="connsiteY6" fmla="*/ 111307 h 117618"/>
                <a:gd name="connsiteX7" fmla="*/ 1384 w 63776"/>
                <a:gd name="connsiteY7" fmla="*/ 111307 h 117618"/>
                <a:gd name="connsiteX8" fmla="*/ 1384 w 63776"/>
                <a:gd name="connsiteY8" fmla="*/ 117684 h 117618"/>
                <a:gd name="connsiteX9" fmla="*/ 32572 w 63776"/>
                <a:gd name="connsiteY9" fmla="*/ 116976 h 117618"/>
                <a:gd name="connsiteX10" fmla="*/ 63934 w 63776"/>
                <a:gd name="connsiteY10" fmla="*/ 117684 h 117618"/>
                <a:gd name="connsiteX11" fmla="*/ 63934 w 63776"/>
                <a:gd name="connsiteY11" fmla="*/ 111307 h 117618"/>
                <a:gd name="connsiteX12" fmla="*/ 57276 w 63776"/>
                <a:gd name="connsiteY12" fmla="*/ 111307 h 117618"/>
                <a:gd name="connsiteX13" fmla="*/ 39755 w 63776"/>
                <a:gd name="connsiteY13" fmla="*/ 103159 h 117618"/>
                <a:gd name="connsiteX14" fmla="*/ 39755 w 63776"/>
                <a:gd name="connsiteY14" fmla="*/ 502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76" h="117618">
                  <a:moveTo>
                    <a:pt x="39755" y="5026"/>
                  </a:moveTo>
                  <a:cubicBezTo>
                    <a:pt x="39755" y="243"/>
                    <a:pt x="39405" y="66"/>
                    <a:pt x="34499" y="66"/>
                  </a:cubicBezTo>
                  <a:cubicBezTo>
                    <a:pt x="23286" y="11226"/>
                    <a:pt x="7341" y="11403"/>
                    <a:pt x="158" y="11403"/>
                  </a:cubicBezTo>
                  <a:lnTo>
                    <a:pt x="158" y="17780"/>
                  </a:lnTo>
                  <a:cubicBezTo>
                    <a:pt x="4363" y="17780"/>
                    <a:pt x="15927" y="17780"/>
                    <a:pt x="25563" y="12820"/>
                  </a:cubicBezTo>
                  <a:lnTo>
                    <a:pt x="25563" y="103159"/>
                  </a:lnTo>
                  <a:cubicBezTo>
                    <a:pt x="25563" y="109004"/>
                    <a:pt x="25563" y="111307"/>
                    <a:pt x="8042" y="111307"/>
                  </a:cubicBezTo>
                  <a:lnTo>
                    <a:pt x="1384" y="111307"/>
                  </a:lnTo>
                  <a:lnTo>
                    <a:pt x="1384" y="117684"/>
                  </a:lnTo>
                  <a:cubicBezTo>
                    <a:pt x="4538" y="117507"/>
                    <a:pt x="26089" y="116976"/>
                    <a:pt x="32572" y="116976"/>
                  </a:cubicBezTo>
                  <a:cubicBezTo>
                    <a:pt x="38003" y="116976"/>
                    <a:pt x="60080" y="117507"/>
                    <a:pt x="63934" y="117684"/>
                  </a:cubicBezTo>
                  <a:lnTo>
                    <a:pt x="63934" y="111307"/>
                  </a:lnTo>
                  <a:lnTo>
                    <a:pt x="57276" y="111307"/>
                  </a:lnTo>
                  <a:cubicBezTo>
                    <a:pt x="39755" y="111307"/>
                    <a:pt x="39755" y="109004"/>
                    <a:pt x="39755" y="103159"/>
                  </a:cubicBezTo>
                  <a:lnTo>
                    <a:pt x="39755" y="5026"/>
                  </a:lnTo>
                  <a:close/>
                </a:path>
              </a:pathLst>
            </a:custGeom>
            <a:solidFill>
              <a:srgbClr val="000000"/>
            </a:solidFill>
            <a:ln w="25055" cap="flat">
              <a:noFill/>
              <a:prstDash val="solid"/>
              <a:miter/>
            </a:ln>
          </p:spPr>
          <p:txBody>
            <a:bodyPr rtlCol="0" anchor="ctr"/>
            <a:lstStyle/>
            <a:p>
              <a:endParaRPr lang="en-CN"/>
            </a:p>
          </p:txBody>
        </p:sp>
      </p:grpSp>
      <p:sp>
        <p:nvSpPr>
          <p:cNvPr id="46" name="TextBox 45">
            <a:extLst>
              <a:ext uri="{FF2B5EF4-FFF2-40B4-BE49-F238E27FC236}">
                <a16:creationId xmlns:a16="http://schemas.microsoft.com/office/drawing/2014/main" id="{C218839D-2BE4-4F1A-E255-6DFE8D6E59DC}"/>
              </a:ext>
            </a:extLst>
          </p:cNvPr>
          <p:cNvSpPr txBox="1"/>
          <p:nvPr/>
        </p:nvSpPr>
        <p:spPr>
          <a:xfrm>
            <a:off x="366035" y="3111755"/>
            <a:ext cx="11373204" cy="3211841"/>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传统基于无监督的情感信息抽取模型主要基于句法信息来抽取文本的属性词和评价词。一般属性词多为名词，而评价词多为形容词，且评价词往往用来修饰属性词。</a:t>
            </a:r>
          </a:p>
          <a:p>
            <a:pPr lvl="1"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r>
              <a:rPr lang="en-CN" sz="2000" dirty="0">
                <a:latin typeface="KaiTi_GB2312" panose="02010609030101010101" pitchFamily="49" charset="-122"/>
                <a:ea typeface="KaiTi_GB2312" panose="02010609030101010101" pitchFamily="49" charset="-122"/>
              </a:rPr>
              <a:t>华为手机拍出来的照片很好看！</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a:p>
            <a:pPr lvl="1"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形容词“好看”直接通过修饰语依赖于名词“照片”。通过句法修饰关系，可以知道“好看”（评价词）直接与“照片”（属性）相联系。</a:t>
            </a:r>
          </a:p>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由于</a:t>
            </a:r>
            <a:r>
              <a:rPr lang="en-CN" sz="2000" b="1" dirty="0">
                <a:latin typeface="Microsoft YaHei" panose="020B0503020204020204" pitchFamily="34" charset="-122"/>
                <a:ea typeface="Microsoft YaHei" panose="020B0503020204020204" pitchFamily="34" charset="-122"/>
              </a:rPr>
              <a:t>形容词通常被认为是闭类词</a:t>
            </a:r>
            <a:r>
              <a:rPr lang="en-CN" sz="2000" dirty="0">
                <a:latin typeface="Microsoft YaHei" panose="020B0503020204020204" pitchFamily="34" charset="-122"/>
                <a:ea typeface="Microsoft YaHei" panose="020B0503020204020204" pitchFamily="34" charset="-122"/>
              </a:rPr>
              <a:t>，通常比较稳定，一个语言中通常很少增加新的形容词。因此，可以通过构造词典的方法来收集评价词，进而挖掘属性。</a:t>
            </a:r>
          </a:p>
        </p:txBody>
      </p:sp>
    </p:spTree>
    <p:extLst>
      <p:ext uri="{BB962C8B-B14F-4D97-AF65-F5344CB8AC3E}">
        <p14:creationId xmlns:p14="http://schemas.microsoft.com/office/powerpoint/2010/main" val="561167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基于句法规则的情感信息抽取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436600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[486]</a:t>
            </a:r>
            <a:r>
              <a:rPr lang="zh-CN" altLang="en-US" sz="2000" dirty="0">
                <a:latin typeface="Microsoft YaHei" panose="020B0503020204020204" pitchFamily="34" charset="-122"/>
                <a:ea typeface="Microsoft YaHei" panose="020B0503020204020204" pitchFamily="34" charset="-122"/>
              </a:rPr>
              <a:t>提出通过句法规则来解决评价词字典扩展和属性扩展。通过使用依存句法分析器去扩展评价词字典和挖掘属性，使得评价词和属性建立联系。</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使用双向循环的方法来使信息在评价词和属性之间不断传播。</a:t>
            </a:r>
            <a:r>
              <a:rPr lang="zh-CN" altLang="en-US" sz="2000" b="1" dirty="0">
                <a:latin typeface="Microsoft YaHei" panose="020B0503020204020204" pitchFamily="34" charset="-122"/>
                <a:ea typeface="Microsoft YaHei" panose="020B0503020204020204" pitchFamily="34" charset="-122"/>
              </a:rPr>
              <a:t>这种方法的好处就是只需要一个初始的评价词字典即可</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评价词字典</a:t>
            </a:r>
            <a:r>
              <a:rPr lang="zh-CN" altLang="en-US" sz="2000" dirty="0">
                <a:latin typeface="Microsoft YaHei" panose="020B0503020204020204" pitchFamily="34" charset="-122"/>
                <a:ea typeface="Microsoft YaHei" panose="020B0503020204020204" pitchFamily="34" charset="-122"/>
              </a:rPr>
              <a:t>就是包含许多的评价词的词典，例如</a:t>
            </a:r>
            <a:r>
              <a:rPr lang="en-US" altLang="zh-CN" sz="2000" dirty="0">
                <a:latin typeface="Microsoft YaHei" panose="020B0503020204020204" pitchFamily="34" charset="-122"/>
                <a:ea typeface="Microsoft YaHei" panose="020B0503020204020204" pitchFamily="34" charset="-122"/>
              </a:rPr>
              <a:t>good</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excellent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poor</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bad</a:t>
            </a:r>
            <a:r>
              <a:rPr lang="zh-CN" altLang="en-US" sz="2000" dirty="0">
                <a:latin typeface="Microsoft YaHei" panose="020B0503020204020204" pitchFamily="34" charset="-122"/>
                <a:ea typeface="Microsoft YaHei" panose="020B0503020204020204" pitchFamily="34" charset="-122"/>
              </a:rPr>
              <a:t>。但是使用评价词字典的缺陷就在于不可能去囊括所有的意见和领域。并且一个词可能在这个领域是积极的，在另一个领域可能就是中性的。</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基于句法规则的情感信息抽取方法从已知和通过之间的迭代获得的评价词和属性中，通过识别语义上的联系，提取评价词和属性。这种使得信息在评价词和属性之间来回流动的方法称为</a:t>
            </a:r>
            <a:r>
              <a:rPr lang="zh-CN" altLang="en-US" sz="2000" b="1" dirty="0">
                <a:latin typeface="Microsoft YaHei" panose="020B0503020204020204" pitchFamily="34" charset="-122"/>
                <a:ea typeface="Microsoft YaHei" panose="020B0503020204020204" pitchFamily="34" charset="-122"/>
              </a:rPr>
              <a:t>双向传播（</a:t>
            </a:r>
            <a:r>
              <a:rPr lang="en-US" altLang="zh-CN" sz="2000" b="1" dirty="0">
                <a:latin typeface="Microsoft YaHei" panose="020B0503020204020204" pitchFamily="34" charset="-122"/>
                <a:ea typeface="Microsoft YaHei" panose="020B0503020204020204" pitchFamily="34" charset="-122"/>
              </a:rPr>
              <a:t>Double Propagation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1964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基于句法规则的情感信息抽取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83043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关系识别是指识别评价词与属性（</a:t>
            </a:r>
            <a:r>
              <a:rPr lang="en-US" altLang="zh-CN" sz="2000" dirty="0">
                <a:latin typeface="Microsoft YaHei" panose="020B0503020204020204" pitchFamily="34" charset="-122"/>
                <a:ea typeface="Microsoft YaHei" panose="020B0503020204020204" pitchFamily="34" charset="-122"/>
              </a:rPr>
              <a:t>OT-Rel</a:t>
            </a:r>
            <a:r>
              <a:rPr lang="zh-CN" altLang="en-US" sz="2000" dirty="0">
                <a:latin typeface="Microsoft YaHei" panose="020B0503020204020204" pitchFamily="34" charset="-122"/>
                <a:ea typeface="Microsoft YaHei" panose="020B0503020204020204" pitchFamily="34" charset="-122"/>
              </a:rPr>
              <a:t>）、属性与属性（</a:t>
            </a:r>
            <a:r>
              <a:rPr lang="en-US" altLang="zh-CN" sz="2000" dirty="0">
                <a:latin typeface="Microsoft YaHei" panose="020B0503020204020204" pitchFamily="34" charset="-122"/>
                <a:ea typeface="Microsoft YaHei" panose="020B0503020204020204" pitchFamily="34" charset="-122"/>
              </a:rPr>
              <a:t>TT-Rel</a:t>
            </a:r>
            <a:r>
              <a:rPr lang="zh-CN" altLang="en-US" sz="2000" dirty="0">
                <a:latin typeface="Microsoft YaHei" panose="020B0503020204020204" pitchFamily="34" charset="-122"/>
                <a:ea typeface="Microsoft YaHei" panose="020B0503020204020204" pitchFamily="34" charset="-122"/>
              </a:rPr>
              <a:t>）以及评价词与评价词（</a:t>
            </a:r>
            <a:r>
              <a:rPr lang="en-US" altLang="zh-CN" sz="2000" dirty="0">
                <a:latin typeface="Microsoft YaHei" panose="020B0503020204020204" pitchFamily="34" charset="-122"/>
                <a:ea typeface="Microsoft YaHei" panose="020B0503020204020204" pitchFamily="34" charset="-122"/>
              </a:rPr>
              <a:t>OO-Rel</a:t>
            </a:r>
            <a:r>
              <a:rPr lang="zh-CN" altLang="en-US" sz="2000" dirty="0">
                <a:latin typeface="Microsoft YaHei" panose="020B0503020204020204" pitchFamily="34" charset="-122"/>
                <a:ea typeface="Microsoft YaHei" panose="020B0503020204020204" pitchFamily="34" charset="-122"/>
              </a:rPr>
              <a:t>）之间的关系</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定义了两类单词之间的关系：</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直接依赖：</a:t>
            </a:r>
            <a:r>
              <a:rPr lang="en-US" altLang="zh-CN" dirty="0">
                <a:latin typeface="Microsoft YaHei" panose="020B0503020204020204" pitchFamily="34" charset="-122"/>
                <a:ea typeface="Microsoft YaHei" panose="020B0503020204020204" pitchFamily="34" charset="-122"/>
              </a:rPr>
              <a:t>A</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B</a:t>
            </a:r>
            <a:r>
              <a:rPr lang="zh-CN" altLang="en-US" dirty="0">
                <a:latin typeface="Microsoft YaHei" panose="020B0503020204020204" pitchFamily="34" charset="-122"/>
                <a:ea typeface="Microsoft YaHei" panose="020B0503020204020204" pitchFamily="34" charset="-122"/>
              </a:rPr>
              <a:t>直接关联（图</a:t>
            </a:r>
            <a:r>
              <a:rPr lang="en-US" altLang="zh-CN" dirty="0">
                <a:latin typeface="Microsoft YaHei" panose="020B0503020204020204" pitchFamily="34" charset="-122"/>
                <a:ea typeface="Microsoft YaHei" panose="020B0503020204020204" pitchFamily="34" charset="-122"/>
              </a:rPr>
              <a:t>9.9 (a)</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B</a:t>
            </a:r>
            <a:r>
              <a:rPr lang="zh-CN" altLang="en-US" dirty="0">
                <a:latin typeface="Microsoft YaHei" panose="020B0503020204020204" pitchFamily="34" charset="-122"/>
                <a:ea typeface="Microsoft YaHei" panose="020B0503020204020204" pitchFamily="34" charset="-122"/>
              </a:rPr>
              <a:t>通过</a:t>
            </a:r>
            <a:r>
              <a:rPr lang="en-US" altLang="zh-CN" dirty="0">
                <a:latin typeface="Microsoft YaHei" panose="020B0503020204020204" pitchFamily="34" charset="-122"/>
                <a:ea typeface="Microsoft YaHei" panose="020B0503020204020204" pitchFamily="34" charset="-122"/>
              </a:rPr>
              <a:t>H</a:t>
            </a:r>
            <a:r>
              <a:rPr lang="zh-CN" altLang="en-US" dirty="0">
                <a:latin typeface="Microsoft YaHei" panose="020B0503020204020204" pitchFamily="34" charset="-122"/>
                <a:ea typeface="Microsoft YaHei" panose="020B0503020204020204" pitchFamily="34" charset="-122"/>
              </a:rPr>
              <a:t>直接关联（图</a:t>
            </a:r>
            <a:r>
              <a:rPr lang="en-US" altLang="zh-CN" dirty="0">
                <a:latin typeface="Microsoft YaHei" panose="020B0503020204020204" pitchFamily="34" charset="-122"/>
                <a:ea typeface="Microsoft YaHei" panose="020B0503020204020204" pitchFamily="34" charset="-122"/>
              </a:rPr>
              <a:t>9.9(b)</a:t>
            </a:r>
            <a:r>
              <a:rPr lang="zh-CN" altLang="en-US" dirty="0">
                <a:latin typeface="Microsoft YaHei" panose="020B0503020204020204" pitchFamily="34" charset="-122"/>
                <a:ea typeface="Microsoft YaHei" panose="020B0503020204020204" pitchFamily="34" charset="-122"/>
              </a:rPr>
              <a:t>）。</a:t>
            </a: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间接依赖：</a:t>
            </a:r>
            <a:r>
              <a:rPr lang="en-US" altLang="zh-CN" dirty="0">
                <a:latin typeface="Microsoft YaHei" panose="020B0503020204020204" pitchFamily="34" charset="-122"/>
                <a:ea typeface="Microsoft YaHei" panose="020B0503020204020204" pitchFamily="34" charset="-122"/>
              </a:rPr>
              <a:t>A</a:t>
            </a:r>
            <a:r>
              <a:rPr lang="zh-CN" altLang="en-US" dirty="0">
                <a:latin typeface="Microsoft YaHei" panose="020B0503020204020204" pitchFamily="34" charset="-122"/>
                <a:ea typeface="Microsoft YaHei" panose="020B0503020204020204" pitchFamily="34" charset="-122"/>
              </a:rPr>
              <a:t>通过</a:t>
            </a:r>
            <a:r>
              <a:rPr lang="en-US" altLang="zh-CN" dirty="0">
                <a:latin typeface="Microsoft YaHei" panose="020B0503020204020204" pitchFamily="34" charset="-122"/>
                <a:ea typeface="Microsoft YaHei" panose="020B0503020204020204" pitchFamily="34" charset="-122"/>
              </a:rPr>
              <a:t>H1</a:t>
            </a:r>
            <a:r>
              <a:rPr lang="zh-CN" altLang="en-US" dirty="0">
                <a:latin typeface="Microsoft YaHei" panose="020B0503020204020204" pitchFamily="34" charset="-122"/>
                <a:ea typeface="Microsoft YaHei" panose="020B0503020204020204" pitchFamily="34" charset="-122"/>
              </a:rPr>
              <a:t>依赖于</a:t>
            </a:r>
            <a:r>
              <a:rPr lang="en-US" altLang="zh-CN" dirty="0">
                <a:latin typeface="Microsoft YaHei" panose="020B0503020204020204" pitchFamily="34" charset="-122"/>
                <a:ea typeface="Microsoft YaHei" panose="020B0503020204020204" pitchFamily="34" charset="-122"/>
              </a:rPr>
              <a:t>B</a:t>
            </a:r>
            <a:r>
              <a:rPr lang="zh-CN" altLang="en-US" dirty="0">
                <a:latin typeface="Microsoft YaHei" panose="020B0503020204020204" pitchFamily="34" charset="-122"/>
                <a:ea typeface="Microsoft YaHei" panose="020B0503020204020204" pitchFamily="34" charset="-122"/>
              </a:rPr>
              <a:t>（图</a:t>
            </a:r>
            <a:r>
              <a:rPr lang="en-US" altLang="zh-CN" dirty="0">
                <a:latin typeface="Microsoft YaHei" panose="020B0503020204020204" pitchFamily="34" charset="-122"/>
                <a:ea typeface="Microsoft YaHei" panose="020B0503020204020204" pitchFamily="34" charset="-122"/>
              </a:rPr>
              <a:t>9.9</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(c)</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B</a:t>
            </a:r>
            <a:r>
              <a:rPr lang="zh-CN" altLang="en-US" dirty="0">
                <a:latin typeface="Microsoft YaHei" panose="020B0503020204020204" pitchFamily="34" charset="-122"/>
                <a:ea typeface="Microsoft YaHei" panose="020B0503020204020204" pitchFamily="34" charset="-122"/>
              </a:rPr>
              <a:t>分别通过</a:t>
            </a:r>
            <a:r>
              <a:rPr lang="en-US" altLang="zh-CN" dirty="0">
                <a:latin typeface="Microsoft YaHei" panose="020B0503020204020204" pitchFamily="34" charset="-122"/>
                <a:ea typeface="Microsoft YaHei" panose="020B0503020204020204" pitchFamily="34" charset="-122"/>
              </a:rPr>
              <a:t>H1</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H2</a:t>
            </a:r>
            <a:r>
              <a:rPr lang="zh-CN" altLang="en-US" dirty="0">
                <a:latin typeface="Microsoft YaHei" panose="020B0503020204020204" pitchFamily="34" charset="-122"/>
                <a:ea typeface="Microsoft YaHei" panose="020B0503020204020204" pitchFamily="34" charset="-122"/>
              </a:rPr>
              <a:t>依赖于</a:t>
            </a:r>
            <a:r>
              <a:rPr lang="en-US" altLang="zh-CN" dirty="0">
                <a:latin typeface="Microsoft YaHei" panose="020B0503020204020204" pitchFamily="34" charset="-122"/>
                <a:ea typeface="Microsoft YaHei" panose="020B0503020204020204" pitchFamily="34" charset="-122"/>
              </a:rPr>
              <a:t>H</a:t>
            </a:r>
            <a:r>
              <a:rPr lang="zh-CN" altLang="en-US" dirty="0">
                <a:latin typeface="Microsoft YaHei" panose="020B0503020204020204" pitchFamily="34" charset="-122"/>
                <a:ea typeface="Microsoft YaHei" panose="020B0503020204020204" pitchFamily="34" charset="-122"/>
              </a:rPr>
              <a:t>（图</a:t>
            </a:r>
            <a:r>
              <a:rPr lang="en-US" altLang="zh-CN" dirty="0">
                <a:latin typeface="Microsoft YaHei" panose="020B0503020204020204" pitchFamily="34" charset="-122"/>
                <a:ea typeface="Microsoft YaHei" panose="020B0503020204020204" pitchFamily="34" charset="-122"/>
              </a:rPr>
              <a:t>9.9</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(d)</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39A375CC-2BC1-AE2E-ED31-ECFFA3E09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00" y="3077745"/>
            <a:ext cx="3530600" cy="3314700"/>
          </a:xfrm>
          <a:prstGeom prst="rect">
            <a:avLst/>
          </a:prstGeom>
        </p:spPr>
      </p:pic>
    </p:spTree>
    <p:extLst>
      <p:ext uri="{BB962C8B-B14F-4D97-AF65-F5344CB8AC3E}">
        <p14:creationId xmlns:p14="http://schemas.microsoft.com/office/powerpoint/2010/main" val="1027463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基于句法规则的情感信息抽取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340779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直接依赖和间接依赖都仅考虑了句法树的拓扑结构，为了考虑词性，这里还引入了序列标注任务约束。一般评价词多为形容词，而属性一般为单个名词或名词短语。</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在文献</a:t>
            </a:r>
            <a:r>
              <a:rPr lang="en-US" altLang="zh-CN" sz="2000" dirty="0">
                <a:latin typeface="Microsoft YaHei" panose="020B0503020204020204" pitchFamily="34" charset="-122"/>
                <a:ea typeface="Microsoft YaHei" panose="020B0503020204020204" pitchFamily="34" charset="-122"/>
              </a:rPr>
              <a:t>[486]</a:t>
            </a:r>
            <a:r>
              <a:rPr lang="zh-CN" altLang="en-US" sz="2000" dirty="0">
                <a:latin typeface="Microsoft YaHei" panose="020B0503020204020204" pitchFamily="34" charset="-122"/>
                <a:ea typeface="Microsoft YaHei" panose="020B0503020204020204" pitchFamily="34" charset="-122"/>
              </a:rPr>
              <a:t>中使用</a:t>
            </a:r>
            <a:r>
              <a:rPr lang="en-US" altLang="zh-CN" sz="2000" dirty="0">
                <a:latin typeface="Microsoft YaHei" panose="020B0503020204020204" pitchFamily="34" charset="-122"/>
                <a:ea typeface="Microsoft YaHei" panose="020B0503020204020204" pitchFamily="34" charset="-122"/>
              </a:rPr>
              <a:t>Stanford POS </a:t>
            </a:r>
            <a:r>
              <a:rPr lang="zh-CN" altLang="en-US" sz="2000" dirty="0">
                <a:latin typeface="Microsoft YaHei" panose="020B0503020204020204" pitchFamily="34" charset="-122"/>
                <a:ea typeface="Microsoft YaHei" panose="020B0503020204020204" pitchFamily="34" charset="-122"/>
              </a:rPr>
              <a:t>工具来抽取词性标注，根据词性分析结果</a:t>
            </a:r>
            <a:endParaRPr lang="en-US" altLang="zh-CN" sz="2000"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可能的评价词词性</a:t>
            </a:r>
            <a:r>
              <a:rPr lang="zh-CN" altLang="en-US" dirty="0">
                <a:latin typeface="Microsoft YaHei" panose="020B0503020204020204" pitchFamily="34" charset="-122"/>
                <a:ea typeface="Microsoft YaHei" panose="020B0503020204020204" pitchFamily="34" charset="-122"/>
              </a:rPr>
              <a:t>为</a:t>
            </a:r>
            <a:r>
              <a:rPr lang="en-US" altLang="zh-CN" dirty="0">
                <a:latin typeface="Microsoft YaHei" panose="020B0503020204020204" pitchFamily="34" charset="-122"/>
                <a:ea typeface="Microsoft YaHei" panose="020B0503020204020204" pitchFamily="34" charset="-122"/>
              </a:rPr>
              <a:t>JJ</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Adjectives</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JJR</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Comparative Adjectives</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JJS</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Superlative Adjectives</a:t>
            </a:r>
            <a:r>
              <a:rPr lang="zh-CN" altLang="en-US" dirty="0">
                <a:latin typeface="Microsoft YaHei" panose="020B0503020204020204" pitchFamily="34" charset="-122"/>
                <a:ea typeface="Microsoft YaHei" panose="020B0503020204020204" pitchFamily="34" charset="-122"/>
              </a:rPr>
              <a:t>）。</a:t>
            </a:r>
            <a:r>
              <a:rPr lang="zh-CN" altLang="en-US" b="1" dirty="0">
                <a:latin typeface="Microsoft YaHei" panose="020B0503020204020204" pitchFamily="34" charset="-122"/>
                <a:ea typeface="Microsoft YaHei" panose="020B0503020204020204" pitchFamily="34" charset="-122"/>
              </a:rPr>
              <a:t>可能的属性词词性</a:t>
            </a:r>
            <a:r>
              <a:rPr lang="zh-CN" altLang="en-US" dirty="0">
                <a:latin typeface="Microsoft YaHei" panose="020B0503020204020204" pitchFamily="34" charset="-122"/>
                <a:ea typeface="Microsoft YaHei" panose="020B0503020204020204" pitchFamily="34" charset="-122"/>
              </a:rPr>
              <a:t>为</a:t>
            </a:r>
            <a:r>
              <a:rPr lang="en-US" altLang="zh-CN" dirty="0">
                <a:latin typeface="Microsoft YaHei" panose="020B0503020204020204" pitchFamily="34" charset="-122"/>
                <a:ea typeface="Microsoft YaHei" panose="020B0503020204020204" pitchFamily="34" charset="-122"/>
              </a:rPr>
              <a:t>NN</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Singular Nouns</a:t>
            </a:r>
            <a:r>
              <a:rPr lang="zh-CN" altLang="en-US" dirty="0">
                <a:latin typeface="Microsoft YaHei" panose="020B0503020204020204" pitchFamily="34" charset="-122"/>
                <a:ea typeface="Microsoft YaHei" panose="020B0503020204020204" pitchFamily="34" charset="-122"/>
              </a:rPr>
              <a:t>）和</a:t>
            </a:r>
            <a:r>
              <a:rPr lang="en-US" altLang="zh-CN" dirty="0">
                <a:latin typeface="Microsoft YaHei" panose="020B0503020204020204" pitchFamily="34" charset="-122"/>
                <a:ea typeface="Microsoft YaHei" panose="020B0503020204020204" pitchFamily="34" charset="-122"/>
              </a:rPr>
              <a:t>NNS</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Plural Nouns</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描述评价词和属性之间关系的依存关系</a:t>
            </a:r>
            <a:r>
              <a:rPr lang="zh-CN" altLang="en-US" dirty="0">
                <a:latin typeface="Microsoft YaHei" panose="020B0503020204020204" pitchFamily="34" charset="-122"/>
                <a:ea typeface="Microsoft YaHei" panose="020B0503020204020204" pitchFamily="34" charset="-122"/>
              </a:rPr>
              <a:t>包括</a:t>
            </a:r>
            <a:r>
              <a:rPr lang="en-US" altLang="zh-CN" dirty="0">
                <a:latin typeface="Microsoft YaHei" panose="020B0503020204020204" pitchFamily="34" charset="-122"/>
                <a:ea typeface="Microsoft YaHei" panose="020B0503020204020204" pitchFamily="34" charset="-122"/>
              </a:rPr>
              <a:t>mod</a:t>
            </a:r>
            <a:r>
              <a:rPr lang="zh-CN" altLang="en-US" dirty="0">
                <a:latin typeface="Microsoft YaHei" panose="020B0503020204020204" pitchFamily="34" charset="-122"/>
                <a:ea typeface="Microsoft YaHei" panose="020B0503020204020204" pitchFamily="34" charset="-122"/>
              </a:rPr>
              <a:t>（单词与其直接修饰词关系）、</a:t>
            </a:r>
            <a:r>
              <a:rPr lang="en-US" altLang="zh-CN" dirty="0" err="1">
                <a:latin typeface="Microsoft YaHei" panose="020B0503020204020204" pitchFamily="34" charset="-122"/>
                <a:ea typeface="Microsoft YaHei" panose="020B0503020204020204" pitchFamily="34" charset="-122"/>
              </a:rPr>
              <a:t>pnmod</a:t>
            </a:r>
            <a:r>
              <a:rPr lang="zh-CN" altLang="en-US" dirty="0">
                <a:latin typeface="Microsoft YaHei" panose="020B0503020204020204" pitchFamily="34" charset="-122"/>
                <a:ea typeface="Microsoft YaHei" panose="020B0503020204020204" pitchFamily="34" charset="-122"/>
              </a:rPr>
              <a:t>（名词后修饰语）、</a:t>
            </a:r>
            <a:r>
              <a:rPr lang="en-US" altLang="zh-CN" dirty="0">
                <a:latin typeface="Microsoft YaHei" panose="020B0503020204020204" pitchFamily="34" charset="-122"/>
                <a:ea typeface="Microsoft YaHei" panose="020B0503020204020204" pitchFamily="34" charset="-122"/>
              </a:rPr>
              <a:t>subj</a:t>
            </a:r>
            <a:r>
              <a:rPr lang="zh-CN" altLang="en-US" dirty="0">
                <a:latin typeface="Microsoft YaHei" panose="020B0503020204020204" pitchFamily="34" charset="-122"/>
                <a:ea typeface="Microsoft YaHei" panose="020B0503020204020204" pitchFamily="34" charset="-122"/>
              </a:rPr>
              <a:t>（动词主语）、</a:t>
            </a:r>
            <a:r>
              <a:rPr lang="en-US" altLang="zh-CN"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（表层主语）、</a:t>
            </a:r>
            <a:r>
              <a:rPr lang="en-US" altLang="zh-CN" dirty="0">
                <a:latin typeface="Microsoft YaHei" panose="020B0503020204020204" pitchFamily="34" charset="-122"/>
                <a:ea typeface="Microsoft YaHei" panose="020B0503020204020204" pitchFamily="34" charset="-122"/>
              </a:rPr>
              <a:t>obj</a:t>
            </a:r>
            <a:r>
              <a:rPr lang="zh-CN" altLang="en-US" dirty="0">
                <a:latin typeface="Microsoft YaHei" panose="020B0503020204020204" pitchFamily="34" charset="-122"/>
                <a:ea typeface="Microsoft YaHei" panose="020B0503020204020204" pitchFamily="34" charset="-122"/>
              </a:rPr>
              <a:t>（动词宾语）、</a:t>
            </a:r>
            <a:r>
              <a:rPr lang="en-US" altLang="zh-CN" dirty="0">
                <a:latin typeface="Microsoft YaHei" panose="020B0503020204020204" pitchFamily="34" charset="-122"/>
                <a:ea typeface="Microsoft YaHei" panose="020B0503020204020204" pitchFamily="34" charset="-122"/>
              </a:rPr>
              <a:t>obj2</a:t>
            </a:r>
            <a:r>
              <a:rPr lang="zh-CN" altLang="en-US" dirty="0">
                <a:latin typeface="Microsoft YaHei" panose="020B0503020204020204" pitchFamily="34" charset="-122"/>
                <a:ea typeface="Microsoft YaHei" panose="020B0503020204020204" pitchFamily="34" charset="-122"/>
              </a:rPr>
              <a:t>（双及物动词的第二个宾语）和</a:t>
            </a:r>
            <a:r>
              <a:rPr lang="en-US" altLang="zh-CN" dirty="0">
                <a:latin typeface="Microsoft YaHei" panose="020B0503020204020204" pitchFamily="34" charset="-122"/>
                <a:ea typeface="Microsoft YaHei" panose="020B0503020204020204" pitchFamily="34" charset="-122"/>
              </a:rPr>
              <a:t>desc</a:t>
            </a:r>
            <a:r>
              <a:rPr lang="zh-CN" altLang="en-US" dirty="0">
                <a:latin typeface="Microsoft YaHei" panose="020B0503020204020204" pitchFamily="34" charset="-122"/>
                <a:ea typeface="Microsoft YaHei" panose="020B0503020204020204" pitchFamily="34" charset="-122"/>
              </a:rPr>
              <a:t>（描述）</a:t>
            </a:r>
            <a:endParaRPr lang="en-US" altLang="zh-CN"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190E6848-BDE8-922D-6BC0-D06801AC37B9}"/>
              </a:ext>
            </a:extLst>
          </p:cNvPr>
          <p:cNvSpPr txBox="1"/>
          <p:nvPr/>
        </p:nvSpPr>
        <p:spPr>
          <a:xfrm>
            <a:off x="386995" y="4660752"/>
            <a:ext cx="11427180"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评价词字典扩展和属性扩展是指基于预先定义好的规则对评价词字典和属性词进行扩张，主要包含三个部分：</a:t>
            </a:r>
            <a:r>
              <a:rPr lang="en-CN" sz="2000" b="1" dirty="0">
                <a:latin typeface="Microsoft YaHei" panose="020B0503020204020204" pitchFamily="34" charset="-122"/>
                <a:ea typeface="Microsoft YaHei" panose="020B0503020204020204" pitchFamily="34" charset="-122"/>
              </a:rPr>
              <a:t>基于关系的传播规则定义</a:t>
            </a:r>
            <a:r>
              <a:rPr lang="en-CN" sz="2000" dirty="0">
                <a:latin typeface="Microsoft YaHei" panose="020B0503020204020204" pitchFamily="34" charset="-122"/>
                <a:ea typeface="Microsoft YaHei" panose="020B0503020204020204" pitchFamily="34" charset="-122"/>
              </a:rPr>
              <a:t>、</a:t>
            </a:r>
            <a:r>
              <a:rPr lang="en-CN" sz="2000" b="1" dirty="0">
                <a:latin typeface="Microsoft YaHei" panose="020B0503020204020204" pitchFamily="34" charset="-122"/>
                <a:ea typeface="Microsoft YaHei" panose="020B0503020204020204" pitchFamily="34" charset="-122"/>
              </a:rPr>
              <a:t>基于规则的传播算法</a:t>
            </a:r>
            <a:r>
              <a:rPr lang="en-CN" sz="2000" dirty="0">
                <a:latin typeface="Microsoft YaHei" panose="020B0503020204020204" pitchFamily="34" charset="-122"/>
                <a:ea typeface="Microsoft YaHei" panose="020B0503020204020204" pitchFamily="34" charset="-122"/>
              </a:rPr>
              <a:t>、</a:t>
            </a:r>
            <a:r>
              <a:rPr lang="en-CN" sz="2000" b="1" dirty="0">
                <a:latin typeface="Microsoft YaHei" panose="020B0503020204020204" pitchFamily="34" charset="-122"/>
                <a:ea typeface="Microsoft YaHei" panose="020B0503020204020204" pitchFamily="34" charset="-122"/>
              </a:rPr>
              <a:t>评价词情感极性预测</a:t>
            </a:r>
            <a:r>
              <a:rPr lang="en-CN"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54934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基于句法规则的情感信息抽取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82657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基于关系的传播规则</a:t>
            </a:r>
            <a:r>
              <a:rPr lang="zh-CN" altLang="en-US" sz="2000" dirty="0">
                <a:latin typeface="Microsoft YaHei" panose="020B0503020204020204" pitchFamily="34" charset="-122"/>
                <a:ea typeface="Microsoft YaHei" panose="020B0503020204020204" pitchFamily="34" charset="-122"/>
              </a:rPr>
              <a:t>：主要包含传播过程中基于评价词抽取属性、基于额外属性抽取属性、基于额外属性抽取评价词、基于给定和额外的评价词抽取评价词四个子任务的规则</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512E29A-9BDF-5ACD-C029-C86347184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74" y="1906011"/>
            <a:ext cx="5885651" cy="4728411"/>
          </a:xfrm>
          <a:prstGeom prst="rect">
            <a:avLst/>
          </a:prstGeom>
        </p:spPr>
      </p:pic>
      <p:sp>
        <p:nvSpPr>
          <p:cNvPr id="7" name="TextBox 6">
            <a:extLst>
              <a:ext uri="{FF2B5EF4-FFF2-40B4-BE49-F238E27FC236}">
                <a16:creationId xmlns:a16="http://schemas.microsoft.com/office/drawing/2014/main" id="{A5C8ABF1-AE8A-EFD6-FADE-EB1E96E4D2AB}"/>
              </a:ext>
            </a:extLst>
          </p:cNvPr>
          <p:cNvSpPr txBox="1"/>
          <p:nvPr/>
        </p:nvSpPr>
        <p:spPr>
          <a:xfrm>
            <a:off x="6839342" y="2600367"/>
            <a:ext cx="4829575" cy="2057679"/>
          </a:xfrm>
          <a:prstGeom prst="rect">
            <a:avLst/>
          </a:prstGeom>
          <a:noFill/>
        </p:spPr>
        <p:txBody>
          <a:bodyPr wrap="square">
            <a:spAutoFit/>
          </a:bodyPr>
          <a:lstStyle/>
          <a:p>
            <a:pPr algn="just">
              <a:lnSpc>
                <a:spcPct val="125000"/>
              </a:lnSpc>
              <a:spcBef>
                <a:spcPts val="1200"/>
              </a:spcBef>
            </a:pPr>
            <a:r>
              <a:rPr lang="en-US" sz="2000" dirty="0">
                <a:latin typeface="Microsoft YaHei" panose="020B0503020204020204" pitchFamily="34" charset="-122"/>
                <a:ea typeface="Microsoft YaHei" panose="020B0503020204020204" pitchFamily="34" charset="-122"/>
              </a:rPr>
              <a:t>R1 </a:t>
            </a:r>
            <a:r>
              <a:rPr lang="zh-CN" altLang="en-US" sz="2000" dirty="0">
                <a:latin typeface="Microsoft YaHei" panose="020B0503020204020204" pitchFamily="34" charset="-122"/>
                <a:ea typeface="Microsoft YaHei" panose="020B0503020204020204" pitchFamily="34" charset="-122"/>
              </a:rPr>
              <a:t>基于评价词 </a:t>
            </a:r>
            <a:r>
              <a:rPr lang="en-US" sz="2000" dirty="0">
                <a:latin typeface="Microsoft YaHei" panose="020B0503020204020204" pitchFamily="34" charset="-122"/>
                <a:ea typeface="Microsoft YaHei" panose="020B0503020204020204" pitchFamily="34" charset="-122"/>
              </a:rPr>
              <a:t>O </a:t>
            </a:r>
            <a:r>
              <a:rPr lang="zh-CN" altLang="en-US" sz="2000" dirty="0">
                <a:latin typeface="Microsoft YaHei" panose="020B0503020204020204" pitchFamily="34" charset="-122"/>
                <a:ea typeface="Microsoft YaHei" panose="020B0503020204020204" pitchFamily="34" charset="-122"/>
              </a:rPr>
              <a:t>抽取属性 </a:t>
            </a:r>
            <a:r>
              <a:rPr lang="en-US" sz="2000" dirty="0">
                <a:latin typeface="Microsoft YaHei" panose="020B0503020204020204" pitchFamily="34" charset="-122"/>
                <a:ea typeface="Microsoft YaHei" panose="020B0503020204020204" pitchFamily="34" charset="-122"/>
              </a:rPr>
              <a:t>t</a:t>
            </a:r>
          </a:p>
          <a:p>
            <a:pPr algn="just">
              <a:lnSpc>
                <a:spcPct val="125000"/>
              </a:lnSpc>
              <a:spcBef>
                <a:spcPts val="1200"/>
              </a:spcBef>
            </a:pPr>
            <a:r>
              <a:rPr lang="en-US" sz="2000" dirty="0">
                <a:latin typeface="Microsoft YaHei" panose="020B0503020204020204" pitchFamily="34" charset="-122"/>
                <a:ea typeface="Microsoft YaHei" panose="020B0503020204020204" pitchFamily="34" charset="-122"/>
              </a:rPr>
              <a:t>R2 </a:t>
            </a:r>
            <a:r>
              <a:rPr lang="zh-CN" altLang="en-US" sz="2000" dirty="0">
                <a:latin typeface="Microsoft YaHei" panose="020B0503020204020204" pitchFamily="34" charset="-122"/>
                <a:ea typeface="Microsoft YaHei" panose="020B0503020204020204" pitchFamily="34" charset="-122"/>
              </a:rPr>
              <a:t>基于属性 </a:t>
            </a:r>
            <a:r>
              <a:rPr lang="en-US" sz="2000" dirty="0">
                <a:latin typeface="Microsoft YaHei" panose="020B0503020204020204" pitchFamily="34" charset="-122"/>
                <a:ea typeface="Microsoft YaHei" panose="020B0503020204020204" pitchFamily="34" charset="-122"/>
              </a:rPr>
              <a:t>T </a:t>
            </a:r>
            <a:r>
              <a:rPr lang="zh-CN" altLang="en-US" sz="2000" dirty="0">
                <a:latin typeface="Microsoft YaHei" panose="020B0503020204020204" pitchFamily="34" charset="-122"/>
                <a:ea typeface="Microsoft YaHei" panose="020B0503020204020204" pitchFamily="34" charset="-122"/>
              </a:rPr>
              <a:t>抽取评价词 </a:t>
            </a:r>
            <a:r>
              <a:rPr lang="en-US" sz="2000" dirty="0">
                <a:latin typeface="Microsoft YaHei" panose="020B0503020204020204" pitchFamily="34" charset="-122"/>
                <a:ea typeface="Microsoft YaHei" panose="020B0503020204020204" pitchFamily="34" charset="-122"/>
              </a:rPr>
              <a:t>o</a:t>
            </a:r>
          </a:p>
          <a:p>
            <a:pPr algn="just">
              <a:lnSpc>
                <a:spcPct val="125000"/>
              </a:lnSpc>
              <a:spcBef>
                <a:spcPts val="1200"/>
              </a:spcBef>
            </a:pPr>
            <a:r>
              <a:rPr lang="en-US" sz="2000" dirty="0">
                <a:latin typeface="Microsoft YaHei" panose="020B0503020204020204" pitchFamily="34" charset="-122"/>
                <a:ea typeface="Microsoft YaHei" panose="020B0503020204020204" pitchFamily="34" charset="-122"/>
              </a:rPr>
              <a:t>R3 </a:t>
            </a:r>
            <a:r>
              <a:rPr lang="zh-CN" altLang="en-US" sz="2000" dirty="0">
                <a:latin typeface="Microsoft YaHei" panose="020B0503020204020204" pitchFamily="34" charset="-122"/>
                <a:ea typeface="Microsoft YaHei" panose="020B0503020204020204" pitchFamily="34" charset="-122"/>
              </a:rPr>
              <a:t>基于抽取的属性 </a:t>
            </a:r>
            <a:r>
              <a:rPr lang="en-US" sz="2000" dirty="0" err="1">
                <a:latin typeface="Microsoft YaHei" panose="020B0503020204020204" pitchFamily="34" charset="-122"/>
                <a:ea typeface="Microsoft YaHei" panose="020B0503020204020204" pitchFamily="34" charset="-122"/>
              </a:rPr>
              <a:t>T</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抽取属性 </a:t>
            </a:r>
            <a:r>
              <a:rPr lang="en-US" sz="2000" dirty="0" err="1">
                <a:latin typeface="Microsoft YaHei" panose="020B0503020204020204" pitchFamily="34" charset="-122"/>
                <a:ea typeface="Microsoft YaHei" panose="020B0503020204020204" pitchFamily="34" charset="-122"/>
              </a:rPr>
              <a:t>t</a:t>
            </a:r>
            <a:r>
              <a:rPr lang="en-US" sz="2000" baseline="-25000" dirty="0" err="1">
                <a:latin typeface="Microsoft YaHei" panose="020B0503020204020204" pitchFamily="34" charset="-122"/>
                <a:ea typeface="Microsoft YaHei" panose="020B0503020204020204" pitchFamily="34" charset="-122"/>
              </a:rPr>
              <a:t>i</a:t>
            </a:r>
            <a:endParaRPr lang="en-US" sz="2000" baseline="-25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sz="2000" dirty="0">
                <a:latin typeface="Microsoft YaHei" panose="020B0503020204020204" pitchFamily="34" charset="-122"/>
                <a:ea typeface="Microsoft YaHei" panose="020B0503020204020204" pitchFamily="34" charset="-122"/>
              </a:rPr>
              <a:t>R4</a:t>
            </a:r>
            <a:r>
              <a:rPr lang="zh-CN" altLang="en-US" sz="2000" dirty="0">
                <a:latin typeface="Microsoft YaHei" panose="020B0503020204020204" pitchFamily="34" charset="-122"/>
                <a:ea typeface="Microsoft YaHei" panose="020B0503020204020204" pitchFamily="34" charset="-122"/>
              </a:rPr>
              <a:t>基于已知的评价词 </a:t>
            </a:r>
            <a:r>
              <a:rPr lang="en-US" sz="2000" dirty="0">
                <a:latin typeface="Microsoft YaHei" panose="020B0503020204020204" pitchFamily="34" charset="-122"/>
                <a:ea typeface="Microsoft YaHei" panose="020B0503020204020204" pitchFamily="34" charset="-122"/>
              </a:rPr>
              <a:t>O</a:t>
            </a:r>
            <a:r>
              <a:rPr lang="en-US" sz="2000" baseline="-25000" dirty="0">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抽取评价词 </a:t>
            </a:r>
            <a:r>
              <a:rPr lang="en-US" sz="2000" dirty="0">
                <a:latin typeface="Microsoft YaHei" panose="020B0503020204020204" pitchFamily="34" charset="-122"/>
                <a:ea typeface="Microsoft YaHei" panose="020B0503020204020204" pitchFamily="34" charset="-122"/>
              </a:rPr>
              <a:t>o</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39081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基于句法规则的情感信息抽取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21129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基于规则的传播算法：</a:t>
            </a:r>
            <a:r>
              <a:rPr lang="zh-CN" altLang="en-US" sz="2000" dirty="0">
                <a:latin typeface="Microsoft YaHei" panose="020B0503020204020204" pitchFamily="34" charset="-122"/>
                <a:ea typeface="Microsoft YaHei" panose="020B0503020204020204" pitchFamily="34" charset="-122"/>
              </a:rPr>
              <a:t>输入评价词字典</a:t>
            </a:r>
            <a:r>
              <a:rPr lang="en-US" altLang="zh-CN" sz="2000" dirty="0">
                <a:latin typeface="Microsoft YaHei" panose="020B0503020204020204" pitchFamily="34" charset="-122"/>
                <a:ea typeface="Microsoft YaHei" panose="020B0503020204020204" pitchFamily="34" charset="-122"/>
              </a:rPr>
              <a:t>O</a:t>
            </a:r>
            <a:r>
              <a:rPr lang="zh-CN" altLang="en-US" sz="2000" dirty="0">
                <a:latin typeface="Microsoft YaHei" panose="020B0503020204020204" pitchFamily="34" charset="-122"/>
                <a:ea typeface="Microsoft YaHei" panose="020B0503020204020204" pitchFamily="34" charset="-122"/>
              </a:rPr>
              <a:t>和关于商品的评论数据</a:t>
            </a:r>
            <a:r>
              <a:rPr lang="en-US" altLang="zh-CN" sz="2000" dirty="0">
                <a:latin typeface="Microsoft YaHei" panose="020B0503020204020204" pitchFamily="34" charset="-122"/>
                <a:ea typeface="Microsoft YaHei" panose="020B0503020204020204" pitchFamily="34" charset="-122"/>
              </a:rPr>
              <a:t>R</a:t>
            </a:r>
            <a:r>
              <a:rPr lang="zh-CN" altLang="en-US" sz="2000" dirty="0">
                <a:latin typeface="Microsoft YaHei" panose="020B0503020204020204" pitchFamily="34" charset="-122"/>
                <a:ea typeface="Microsoft YaHei" panose="020B0503020204020204" pitchFamily="34" charset="-122"/>
              </a:rPr>
              <a:t>，其主要思想为：首先通过初始的评价词字典识别句子中的评价词，然后通过句法关系，进一步识别出其他评价词或者属性，然后将它们加入到字典。再不断迭代上面的过程，直到没有新的评价词和属性能够被识别为止。</a:t>
            </a:r>
            <a:endParaRPr lang="en-US" altLang="zh-CN" sz="2000"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537ABDE4-F58A-F3A9-1ED0-316A5E942133}"/>
              </a:ext>
            </a:extLst>
          </p:cNvPr>
          <p:cNvSpPr txBox="1"/>
          <p:nvPr/>
        </p:nvSpPr>
        <p:spPr>
          <a:xfrm>
            <a:off x="386995" y="2677330"/>
            <a:ext cx="11373204" cy="3138488"/>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评价词情感极性预测：</a:t>
            </a:r>
            <a:r>
              <a:rPr lang="zh-CN" altLang="en-US" sz="2000" dirty="0">
                <a:latin typeface="Microsoft YaHei" panose="020B0503020204020204" pitchFamily="34" charset="-122"/>
                <a:ea typeface="Microsoft YaHei" panose="020B0503020204020204" pitchFamily="34" charset="-122"/>
              </a:rPr>
              <a:t>通过规则来预测属性观点对应的情感极性。</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1</a:t>
            </a:r>
            <a:r>
              <a:rPr lang="zh-CN" altLang="en-US" sz="1600" dirty="0">
                <a:latin typeface="Microsoft YaHei" panose="020B0503020204020204" pitchFamily="34" charset="-122"/>
                <a:ea typeface="Microsoft YaHei" panose="020B0503020204020204" pitchFamily="34" charset="-122"/>
              </a:rPr>
              <a:t>）</a:t>
            </a:r>
            <a:r>
              <a:rPr lang="zh-CN" altLang="en-US" sz="1600" b="1" dirty="0">
                <a:latin typeface="Microsoft YaHei" panose="020B0503020204020204" pitchFamily="34" charset="-122"/>
                <a:ea typeface="Microsoft YaHei" panose="020B0503020204020204" pitchFamily="34" charset="-122"/>
              </a:rPr>
              <a:t>对于由已知属性提取的评价词和由已知评价词提取的属性，赋予它们与已知相同的极性</a:t>
            </a:r>
            <a:r>
              <a:rPr lang="zh-CN" altLang="en-US" sz="1600" dirty="0">
                <a:latin typeface="Microsoft YaHei" panose="020B0503020204020204" pitchFamily="34" charset="-122"/>
                <a:ea typeface="Microsoft YaHei" panose="020B0503020204020204" pitchFamily="34" charset="-122"/>
              </a:rPr>
              <a:t>。例如，如果</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是一个评价词（属性），</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是一个属性（评价词），且</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通过</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抽取得到，</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会被赋予</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一样的情感极性。</a:t>
            </a: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2</a:t>
            </a:r>
            <a:r>
              <a:rPr lang="zh-CN" altLang="en-US" sz="1600" dirty="0">
                <a:latin typeface="Microsoft YaHei" panose="020B0503020204020204" pitchFamily="34" charset="-122"/>
                <a:ea typeface="Microsoft YaHei" panose="020B0503020204020204" pitchFamily="34" charset="-122"/>
              </a:rPr>
              <a:t>）</a:t>
            </a:r>
            <a:r>
              <a:rPr lang="zh-CN" altLang="en-US" sz="1600" b="1" dirty="0">
                <a:latin typeface="Microsoft YaHei" panose="020B0503020204020204" pitchFamily="34" charset="-122"/>
                <a:ea typeface="Microsoft YaHei" panose="020B0503020204020204" pitchFamily="34" charset="-122"/>
              </a:rPr>
              <a:t>对于由已知评价词提取的评价词和由已知属性提取的属性，赋予它们与已知相同的极性。</a:t>
            </a:r>
            <a:r>
              <a:rPr lang="zh-CN" altLang="en-US" sz="1600" dirty="0">
                <a:latin typeface="Microsoft YaHei" panose="020B0503020204020204" pitchFamily="34" charset="-122"/>
                <a:ea typeface="Microsoft YaHei" panose="020B0503020204020204" pitchFamily="34" charset="-122"/>
              </a:rPr>
              <a:t>除非句子中出现相反的话语。例如，对于单词</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和</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都是属性（或者评价词）而</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通过</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抽取得到，如果没有相反词在</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和</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之间，则</a:t>
            </a:r>
            <a:r>
              <a:rPr lang="en-US" altLang="zh-CN" sz="1600" dirty="0">
                <a:latin typeface="Microsoft YaHei" panose="020B0503020204020204" pitchFamily="34" charset="-122"/>
                <a:ea typeface="Microsoft YaHei" panose="020B0503020204020204" pitchFamily="34" charset="-122"/>
              </a:rPr>
              <a:t>A</a:t>
            </a:r>
            <a:r>
              <a:rPr lang="zh-CN" altLang="en-US" sz="1600" dirty="0">
                <a:latin typeface="Microsoft YaHei" panose="020B0503020204020204" pitchFamily="34" charset="-122"/>
                <a:ea typeface="Microsoft YaHei" panose="020B0503020204020204" pitchFamily="34" charset="-122"/>
              </a:rPr>
              <a:t>被赋予</a:t>
            </a:r>
            <a:r>
              <a:rPr lang="en-US" altLang="zh-CN" sz="1600" dirty="0">
                <a:latin typeface="Microsoft YaHei" panose="020B0503020204020204" pitchFamily="34" charset="-122"/>
                <a:ea typeface="Microsoft YaHei" panose="020B0503020204020204" pitchFamily="34" charset="-122"/>
              </a:rPr>
              <a:t>B</a:t>
            </a:r>
            <a:r>
              <a:rPr lang="zh-CN" altLang="en-US" sz="1600" dirty="0">
                <a:latin typeface="Microsoft YaHei" panose="020B0503020204020204" pitchFamily="34" charset="-122"/>
                <a:ea typeface="Microsoft YaHei" panose="020B0503020204020204" pitchFamily="34" charset="-122"/>
              </a:rPr>
              <a:t>一样的情感极性，反之就是相反的极性。</a:t>
            </a: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3</a:t>
            </a:r>
            <a:r>
              <a:rPr lang="zh-CN" altLang="en-US" sz="1600" dirty="0">
                <a:latin typeface="Microsoft YaHei" panose="020B0503020204020204" pitchFamily="34" charset="-122"/>
                <a:ea typeface="Microsoft YaHei" panose="020B0503020204020204" pitchFamily="34" charset="-122"/>
              </a:rPr>
              <a:t>）</a:t>
            </a:r>
            <a:r>
              <a:rPr lang="zh-CN" altLang="en-US" sz="1600" b="1" dirty="0">
                <a:latin typeface="Microsoft YaHei" panose="020B0503020204020204" pitchFamily="34" charset="-122"/>
                <a:ea typeface="Microsoft YaHei" panose="020B0503020204020204" pitchFamily="34" charset="-122"/>
              </a:rPr>
              <a:t>对于一个通过一些属性从其他评论抽取的新评价词，利用整个评论极性来进行预测。</a:t>
            </a:r>
            <a:r>
              <a:rPr lang="zh-CN" altLang="en-US" sz="1600" dirty="0">
                <a:latin typeface="Microsoft YaHei" panose="020B0503020204020204" pitchFamily="34" charset="-122"/>
                <a:ea typeface="Microsoft YaHei" panose="020B0503020204020204" pitchFamily="34" charset="-122"/>
              </a:rPr>
              <a:t>评论的极性通过包含的已知的评价词的极性求和得到。如果最终的值大于</a:t>
            </a:r>
            <a:r>
              <a:rPr lang="en-US" altLang="zh-CN" sz="1600" dirty="0">
                <a:latin typeface="Microsoft YaHei" panose="020B0503020204020204" pitchFamily="34" charset="-122"/>
                <a:ea typeface="Microsoft YaHei" panose="020B0503020204020204" pitchFamily="34" charset="-122"/>
              </a:rPr>
              <a:t>0</a:t>
            </a:r>
            <a:r>
              <a:rPr lang="zh-CN" altLang="en-US" sz="1600" dirty="0">
                <a:latin typeface="Microsoft YaHei" panose="020B0503020204020204" pitchFamily="34" charset="-122"/>
                <a:ea typeface="Microsoft YaHei" panose="020B0503020204020204" pitchFamily="34" charset="-122"/>
              </a:rPr>
              <a:t>，则为积极，否则为消极。</a:t>
            </a:r>
            <a:endParaRPr lang="en-US" altLang="zh-CN"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28089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基于序列标注的情感信息抽取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213462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属性词抽取（</a:t>
            </a:r>
            <a:r>
              <a:rPr lang="en-US" altLang="zh-CN" sz="2000" b="1" dirty="0">
                <a:latin typeface="Microsoft YaHei" panose="020B0503020204020204" pitchFamily="34" charset="-122"/>
                <a:ea typeface="Microsoft YaHei" panose="020B0503020204020204" pitchFamily="34" charset="-122"/>
              </a:rPr>
              <a:t>Aspect Term Extraction</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ATE</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是属性级情感分析的一个重要子任务，</a:t>
            </a:r>
            <a:r>
              <a:rPr lang="zh-CN" altLang="en-US" sz="2000" u="sng" dirty="0">
                <a:latin typeface="Microsoft YaHei" panose="020B0503020204020204" pitchFamily="34" charset="-122"/>
                <a:ea typeface="Microsoft YaHei" panose="020B0503020204020204" pitchFamily="34" charset="-122"/>
              </a:rPr>
              <a:t>其目标是抽取句子中包含的属性词</a:t>
            </a:r>
            <a:r>
              <a:rPr lang="zh-CN" altLang="en-US" sz="2000" dirty="0">
                <a:latin typeface="Microsoft YaHei" panose="020B0503020204020204" pitchFamily="34" charset="-122"/>
                <a:ea typeface="Microsoft YaHei" panose="020B0503020204020204" pitchFamily="34" charset="-122"/>
              </a:rPr>
              <a:t>。给定一个包含 </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 个单词的序列                    ，</a:t>
            </a:r>
            <a:r>
              <a:rPr lang="en-US" altLang="zh-CN" sz="2000" dirty="0">
                <a:latin typeface="Microsoft YaHei" panose="020B0503020204020204" pitchFamily="34" charset="-122"/>
                <a:ea typeface="Microsoft YaHei" panose="020B0503020204020204" pitchFamily="34" charset="-122"/>
              </a:rPr>
              <a:t>ATE</a:t>
            </a:r>
            <a:r>
              <a:rPr lang="zh-CN" altLang="en-US" sz="2000" dirty="0">
                <a:latin typeface="Microsoft YaHei" panose="020B0503020204020204" pitchFamily="34" charset="-122"/>
                <a:ea typeface="Microsoft YaHei" panose="020B0503020204020204" pitchFamily="34" charset="-122"/>
              </a:rPr>
              <a:t>任务目标是抽取出其中属性词集合              。该任务通常转换为词级别序列标注问题，通过属性词抽取标签序列                          ，其中 </a:t>
            </a:r>
            <a:r>
              <a:rPr lang="en-US" altLang="zh-CN" sz="2000" dirty="0" err="1">
                <a:latin typeface="Microsoft YaHei" panose="020B0503020204020204" pitchFamily="34" charset="-122"/>
                <a:ea typeface="Microsoft YaHei" panose="020B0503020204020204" pitchFamily="34" charset="-122"/>
              </a:rPr>
              <a:t>y</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来自预定义的标签集合  </a:t>
            </a:r>
            <a:r>
              <a:rPr lang="en-US" altLang="zh-CN" sz="2000" dirty="0">
                <a:latin typeface="Microsoft YaHei" panose="020B0503020204020204" pitchFamily="34" charset="-122"/>
                <a:ea typeface="Microsoft YaHei" panose="020B0503020204020204" pitchFamily="34" charset="-122"/>
              </a:rPr>
              <a:t>Y={B, I, O}</a:t>
            </a:r>
            <a:r>
              <a:rPr lang="zh-CN" altLang="en-US" sz="2000" dirty="0">
                <a:latin typeface="Microsoft YaHei" panose="020B0503020204020204" pitchFamily="34" charset="-122"/>
                <a:ea typeface="Microsoft YaHei" panose="020B0503020204020204" pitchFamily="34" charset="-122"/>
              </a:rPr>
              <a:t>，进行属性词抽取。</a:t>
            </a: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p:txBody>
      </p:sp>
      <p:grpSp>
        <p:nvGrpSpPr>
          <p:cNvPr id="19" name="Group 18" descr="\documentclass{article}&#10;\usepackage{amsmath, amsfonts , amssymb, bm}&#10;\pagestyle{empty}&#10;\begin{document}&#10;&#10;$s=w_1 ... w_{|s|}$&#10;&#10;&#10;\end{document}" title="IguanaTex Vector Display">
            <a:extLst>
              <a:ext uri="{FF2B5EF4-FFF2-40B4-BE49-F238E27FC236}">
                <a16:creationId xmlns:a16="http://schemas.microsoft.com/office/drawing/2014/main" id="{F8A6AE12-27AC-3592-A54E-3FE4211F6D76}"/>
              </a:ext>
            </a:extLst>
          </p:cNvPr>
          <p:cNvGrpSpPr>
            <a:grpSpLocks noChangeAspect="1"/>
          </p:cNvGrpSpPr>
          <p:nvPr>
            <p:custDataLst>
              <p:tags r:id="rId1"/>
            </p:custDataLst>
          </p:nvPr>
        </p:nvGrpSpPr>
        <p:grpSpPr>
          <a:xfrm>
            <a:off x="6932724" y="1553410"/>
            <a:ext cx="1319557" cy="176594"/>
            <a:chOff x="4501651" y="3837076"/>
            <a:chExt cx="1319557" cy="176594"/>
          </a:xfrm>
        </p:grpSpPr>
        <p:sp>
          <p:nvSpPr>
            <p:cNvPr id="7" name="Freeform 6">
              <a:extLst>
                <a:ext uri="{FF2B5EF4-FFF2-40B4-BE49-F238E27FC236}">
                  <a16:creationId xmlns:a16="http://schemas.microsoft.com/office/drawing/2014/main" id="{43CF2614-1C9A-8654-6457-49290606F4D8}"/>
                </a:ext>
              </a:extLst>
            </p:cNvPr>
            <p:cNvSpPr/>
            <p:nvPr>
              <p:custDataLst>
                <p:tags r:id="rId32"/>
              </p:custDataLst>
            </p:nvPr>
          </p:nvSpPr>
          <p:spPr>
            <a:xfrm>
              <a:off x="4501651" y="3837076"/>
              <a:ext cx="93122" cy="100303"/>
            </a:xfrm>
            <a:custGeom>
              <a:avLst/>
              <a:gdLst>
                <a:gd name="connsiteX0" fmla="*/ 85861 w 93122"/>
                <a:gd name="connsiteY0" fmla="*/ 15119 h 100303"/>
                <a:gd name="connsiteX1" fmla="*/ 73715 w 93122"/>
                <a:gd name="connsiteY1" fmla="*/ 25083 h 100303"/>
                <a:gd name="connsiteX2" fmla="*/ 81559 w 93122"/>
                <a:gd name="connsiteY2" fmla="*/ 31504 h 100303"/>
                <a:gd name="connsiteX3" fmla="*/ 93200 w 93122"/>
                <a:gd name="connsiteY3" fmla="*/ 19105 h 100303"/>
                <a:gd name="connsiteX4" fmla="*/ 63086 w 93122"/>
                <a:gd name="connsiteY4" fmla="*/ 63 h 100303"/>
                <a:gd name="connsiteX5" fmla="*/ 20321 w 93122"/>
                <a:gd name="connsiteY5" fmla="*/ 32390 h 100303"/>
                <a:gd name="connsiteX6" fmla="*/ 46385 w 93122"/>
                <a:gd name="connsiteY6" fmla="*/ 54311 h 100303"/>
                <a:gd name="connsiteX7" fmla="*/ 72702 w 93122"/>
                <a:gd name="connsiteY7" fmla="*/ 71139 h 100303"/>
                <a:gd name="connsiteX8" fmla="*/ 36516 w 93122"/>
                <a:gd name="connsiteY8" fmla="*/ 95495 h 100303"/>
                <a:gd name="connsiteX9" fmla="*/ 7668 w 93122"/>
                <a:gd name="connsiteY9" fmla="*/ 83759 h 100303"/>
                <a:gd name="connsiteX10" fmla="*/ 23610 w 93122"/>
                <a:gd name="connsiteY10" fmla="*/ 72024 h 100303"/>
                <a:gd name="connsiteX11" fmla="*/ 14248 w 93122"/>
                <a:gd name="connsiteY11" fmla="*/ 64274 h 100303"/>
                <a:gd name="connsiteX12" fmla="*/ 77 w 93122"/>
                <a:gd name="connsiteY12" fmla="*/ 78888 h 100303"/>
                <a:gd name="connsiteX13" fmla="*/ 36263 w 93122"/>
                <a:gd name="connsiteY13" fmla="*/ 100366 h 100303"/>
                <a:gd name="connsiteX14" fmla="*/ 87126 w 93122"/>
                <a:gd name="connsiteY14" fmla="*/ 63610 h 100303"/>
                <a:gd name="connsiteX15" fmla="*/ 79282 w 93122"/>
                <a:gd name="connsiteY15" fmla="*/ 47447 h 100303"/>
                <a:gd name="connsiteX16" fmla="*/ 53977 w 93122"/>
                <a:gd name="connsiteY16" fmla="*/ 38147 h 100303"/>
                <a:gd name="connsiteX17" fmla="*/ 34745 w 93122"/>
                <a:gd name="connsiteY17" fmla="*/ 24862 h 100303"/>
                <a:gd name="connsiteX18" fmla="*/ 63086 w 93122"/>
                <a:gd name="connsiteY18" fmla="*/ 4934 h 100303"/>
                <a:gd name="connsiteX19" fmla="*/ 85861 w 93122"/>
                <a:gd name="connsiteY19" fmla="*/ 1511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00303">
                  <a:moveTo>
                    <a:pt x="85861" y="15119"/>
                  </a:moveTo>
                  <a:cubicBezTo>
                    <a:pt x="78776" y="15341"/>
                    <a:pt x="73715" y="20212"/>
                    <a:pt x="73715" y="25083"/>
                  </a:cubicBezTo>
                  <a:cubicBezTo>
                    <a:pt x="73715" y="28183"/>
                    <a:pt x="75992" y="31504"/>
                    <a:pt x="81559" y="31504"/>
                  </a:cubicBezTo>
                  <a:cubicBezTo>
                    <a:pt x="87126" y="31504"/>
                    <a:pt x="93200" y="27740"/>
                    <a:pt x="93200" y="19105"/>
                  </a:cubicBezTo>
                  <a:cubicBezTo>
                    <a:pt x="93200" y="9141"/>
                    <a:pt x="82318" y="63"/>
                    <a:pt x="63086" y="63"/>
                  </a:cubicBezTo>
                  <a:cubicBezTo>
                    <a:pt x="29684" y="63"/>
                    <a:pt x="20321" y="22648"/>
                    <a:pt x="20321" y="32390"/>
                  </a:cubicBezTo>
                  <a:cubicBezTo>
                    <a:pt x="20321" y="49661"/>
                    <a:pt x="39047" y="52982"/>
                    <a:pt x="46385" y="54311"/>
                  </a:cubicBezTo>
                  <a:cubicBezTo>
                    <a:pt x="59544" y="56525"/>
                    <a:pt x="72702" y="58960"/>
                    <a:pt x="72702" y="71139"/>
                  </a:cubicBezTo>
                  <a:cubicBezTo>
                    <a:pt x="72702" y="76895"/>
                    <a:pt x="66882" y="95495"/>
                    <a:pt x="36516" y="95495"/>
                  </a:cubicBezTo>
                  <a:cubicBezTo>
                    <a:pt x="32973" y="95495"/>
                    <a:pt x="13488" y="95495"/>
                    <a:pt x="7668" y="83759"/>
                  </a:cubicBezTo>
                  <a:cubicBezTo>
                    <a:pt x="17284" y="84867"/>
                    <a:pt x="23610" y="78224"/>
                    <a:pt x="23610" y="72024"/>
                  </a:cubicBezTo>
                  <a:cubicBezTo>
                    <a:pt x="23610" y="66932"/>
                    <a:pt x="19562" y="64274"/>
                    <a:pt x="14248" y="64274"/>
                  </a:cubicBezTo>
                  <a:cubicBezTo>
                    <a:pt x="7668" y="64274"/>
                    <a:pt x="77" y="68924"/>
                    <a:pt x="77" y="78888"/>
                  </a:cubicBezTo>
                  <a:cubicBezTo>
                    <a:pt x="77" y="91509"/>
                    <a:pt x="14501" y="100366"/>
                    <a:pt x="36263" y="100366"/>
                  </a:cubicBezTo>
                  <a:cubicBezTo>
                    <a:pt x="77257" y="100366"/>
                    <a:pt x="87126" y="73574"/>
                    <a:pt x="87126" y="63610"/>
                  </a:cubicBezTo>
                  <a:cubicBezTo>
                    <a:pt x="87126" y="55639"/>
                    <a:pt x="82318" y="50104"/>
                    <a:pt x="79282" y="47447"/>
                  </a:cubicBezTo>
                  <a:cubicBezTo>
                    <a:pt x="72449" y="41247"/>
                    <a:pt x="65111" y="40140"/>
                    <a:pt x="53977" y="38147"/>
                  </a:cubicBezTo>
                  <a:cubicBezTo>
                    <a:pt x="44867" y="36376"/>
                    <a:pt x="34745" y="34826"/>
                    <a:pt x="34745" y="24862"/>
                  </a:cubicBezTo>
                  <a:cubicBezTo>
                    <a:pt x="34745" y="18441"/>
                    <a:pt x="40818" y="4934"/>
                    <a:pt x="63086" y="4934"/>
                  </a:cubicBezTo>
                  <a:cubicBezTo>
                    <a:pt x="69413" y="4934"/>
                    <a:pt x="82065" y="6484"/>
                    <a:pt x="85861" y="15119"/>
                  </a:cubicBezTo>
                  <a:close/>
                </a:path>
              </a:pathLst>
            </a:custGeom>
            <a:solidFill>
              <a:srgbClr val="000000"/>
            </a:solidFill>
            <a:ln w="2534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B706416D-8395-5332-3E8A-56147CBD69DE}"/>
                </a:ext>
              </a:extLst>
            </p:cNvPr>
            <p:cNvSpPr/>
            <p:nvPr>
              <p:custDataLst>
                <p:tags r:id="rId33"/>
              </p:custDataLst>
            </p:nvPr>
          </p:nvSpPr>
          <p:spPr>
            <a:xfrm>
              <a:off x="4691571" y="3853682"/>
              <a:ext cx="168278" cy="51812"/>
            </a:xfrm>
            <a:custGeom>
              <a:avLst/>
              <a:gdLst>
                <a:gd name="connsiteX0" fmla="*/ 159759 w 168278"/>
                <a:gd name="connsiteY0" fmla="*/ 8920 h 51812"/>
                <a:gd name="connsiteX1" fmla="*/ 168363 w 168278"/>
                <a:gd name="connsiteY1" fmla="*/ 4491 h 51812"/>
                <a:gd name="connsiteX2" fmla="*/ 160012 w 168278"/>
                <a:gd name="connsiteY2" fmla="*/ 63 h 51812"/>
                <a:gd name="connsiteX3" fmla="*/ 8435 w 168278"/>
                <a:gd name="connsiteY3" fmla="*/ 63 h 51812"/>
                <a:gd name="connsiteX4" fmla="*/ 84 w 168278"/>
                <a:gd name="connsiteY4" fmla="*/ 4491 h 51812"/>
                <a:gd name="connsiteX5" fmla="*/ 8688 w 168278"/>
                <a:gd name="connsiteY5" fmla="*/ 8920 h 51812"/>
                <a:gd name="connsiteX6" fmla="*/ 159759 w 168278"/>
                <a:gd name="connsiteY6" fmla="*/ 8920 h 51812"/>
                <a:gd name="connsiteX7" fmla="*/ 160012 w 168278"/>
                <a:gd name="connsiteY7" fmla="*/ 51875 h 51812"/>
                <a:gd name="connsiteX8" fmla="*/ 168363 w 168278"/>
                <a:gd name="connsiteY8" fmla="*/ 47447 h 51812"/>
                <a:gd name="connsiteX9" fmla="*/ 159759 w 168278"/>
                <a:gd name="connsiteY9" fmla="*/ 43018 h 51812"/>
                <a:gd name="connsiteX10" fmla="*/ 8688 w 168278"/>
                <a:gd name="connsiteY10" fmla="*/ 43018 h 51812"/>
                <a:gd name="connsiteX11" fmla="*/ 84 w 168278"/>
                <a:gd name="connsiteY11" fmla="*/ 47447 h 51812"/>
                <a:gd name="connsiteX12" fmla="*/ 8435 w 168278"/>
                <a:gd name="connsiteY12" fmla="*/ 51875 h 51812"/>
                <a:gd name="connsiteX13" fmla="*/ 160012 w 168278"/>
                <a:gd name="connsiteY13" fmla="*/ 51875 h 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1812">
                  <a:moveTo>
                    <a:pt x="159759" y="8920"/>
                  </a:moveTo>
                  <a:cubicBezTo>
                    <a:pt x="163555" y="8920"/>
                    <a:pt x="168363" y="8920"/>
                    <a:pt x="168363" y="4491"/>
                  </a:cubicBezTo>
                  <a:cubicBezTo>
                    <a:pt x="168363" y="63"/>
                    <a:pt x="163555" y="63"/>
                    <a:pt x="160012" y="63"/>
                  </a:cubicBezTo>
                  <a:lnTo>
                    <a:pt x="8435" y="63"/>
                  </a:lnTo>
                  <a:cubicBezTo>
                    <a:pt x="4892" y="63"/>
                    <a:pt x="84" y="63"/>
                    <a:pt x="84" y="4491"/>
                  </a:cubicBezTo>
                  <a:cubicBezTo>
                    <a:pt x="84" y="8920"/>
                    <a:pt x="4892" y="8920"/>
                    <a:pt x="8688" y="8920"/>
                  </a:cubicBezTo>
                  <a:lnTo>
                    <a:pt x="159759" y="8920"/>
                  </a:lnTo>
                  <a:close/>
                  <a:moveTo>
                    <a:pt x="160012" y="51875"/>
                  </a:moveTo>
                  <a:cubicBezTo>
                    <a:pt x="163555" y="51875"/>
                    <a:pt x="168363" y="51875"/>
                    <a:pt x="168363" y="47447"/>
                  </a:cubicBezTo>
                  <a:cubicBezTo>
                    <a:pt x="168363" y="43018"/>
                    <a:pt x="163555" y="43018"/>
                    <a:pt x="159759" y="43018"/>
                  </a:cubicBezTo>
                  <a:lnTo>
                    <a:pt x="8688" y="43018"/>
                  </a:lnTo>
                  <a:cubicBezTo>
                    <a:pt x="4892" y="43018"/>
                    <a:pt x="84" y="43018"/>
                    <a:pt x="84" y="47447"/>
                  </a:cubicBezTo>
                  <a:cubicBezTo>
                    <a:pt x="84" y="51875"/>
                    <a:pt x="4892" y="51875"/>
                    <a:pt x="8435" y="51875"/>
                  </a:cubicBezTo>
                  <a:lnTo>
                    <a:pt x="160012" y="51875"/>
                  </a:lnTo>
                  <a:close/>
                </a:path>
              </a:pathLst>
            </a:custGeom>
            <a:solidFill>
              <a:srgbClr val="000000"/>
            </a:solidFill>
            <a:ln w="2534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790F7CF1-D13D-78B3-9E90-2552252614AA}"/>
                </a:ext>
              </a:extLst>
            </p:cNvPr>
            <p:cNvSpPr/>
            <p:nvPr>
              <p:custDataLst>
                <p:tags r:id="rId34"/>
              </p:custDataLst>
            </p:nvPr>
          </p:nvSpPr>
          <p:spPr>
            <a:xfrm>
              <a:off x="4951848" y="3837076"/>
              <a:ext cx="167519" cy="100303"/>
            </a:xfrm>
            <a:custGeom>
              <a:avLst/>
              <a:gdLst>
                <a:gd name="connsiteX0" fmla="*/ 109666 w 167519"/>
                <a:gd name="connsiteY0" fmla="*/ 22869 h 100303"/>
                <a:gd name="connsiteX1" fmla="*/ 113462 w 167519"/>
                <a:gd name="connsiteY1" fmla="*/ 8477 h 100303"/>
                <a:gd name="connsiteX2" fmla="*/ 106123 w 167519"/>
                <a:gd name="connsiteY2" fmla="*/ 2498 h 100303"/>
                <a:gd name="connsiteX3" fmla="*/ 96760 w 167519"/>
                <a:gd name="connsiteY3" fmla="*/ 8698 h 100303"/>
                <a:gd name="connsiteX4" fmla="*/ 82336 w 167519"/>
                <a:gd name="connsiteY4" fmla="*/ 58296 h 100303"/>
                <a:gd name="connsiteX5" fmla="*/ 80059 w 167519"/>
                <a:gd name="connsiteY5" fmla="*/ 72910 h 100303"/>
                <a:gd name="connsiteX6" fmla="*/ 80312 w 167519"/>
                <a:gd name="connsiteY6" fmla="*/ 76895 h 100303"/>
                <a:gd name="connsiteX7" fmla="*/ 57031 w 167519"/>
                <a:gd name="connsiteY7" fmla="*/ 95495 h 100303"/>
                <a:gd name="connsiteX8" fmla="*/ 36787 w 167519"/>
                <a:gd name="connsiteY8" fmla="*/ 75345 h 100303"/>
                <a:gd name="connsiteX9" fmla="*/ 49946 w 167519"/>
                <a:gd name="connsiteY9" fmla="*/ 32390 h 100303"/>
                <a:gd name="connsiteX10" fmla="*/ 54248 w 167519"/>
                <a:gd name="connsiteY10" fmla="*/ 18219 h 100303"/>
                <a:gd name="connsiteX11" fmla="*/ 33497 w 167519"/>
                <a:gd name="connsiteY11" fmla="*/ 63 h 100303"/>
                <a:gd name="connsiteX12" fmla="*/ 95 w 167519"/>
                <a:gd name="connsiteY12" fmla="*/ 34161 h 100303"/>
                <a:gd name="connsiteX13" fmla="*/ 3131 w 167519"/>
                <a:gd name="connsiteY13" fmla="*/ 36376 h 100303"/>
                <a:gd name="connsiteX14" fmla="*/ 7180 w 167519"/>
                <a:gd name="connsiteY14" fmla="*/ 32390 h 100303"/>
                <a:gd name="connsiteX15" fmla="*/ 32738 w 167519"/>
                <a:gd name="connsiteY15" fmla="*/ 4934 h 100303"/>
                <a:gd name="connsiteX16" fmla="*/ 39065 w 167519"/>
                <a:gd name="connsiteY16" fmla="*/ 12241 h 100303"/>
                <a:gd name="connsiteX17" fmla="*/ 34510 w 167519"/>
                <a:gd name="connsiteY17" fmla="*/ 27740 h 100303"/>
                <a:gd name="connsiteX18" fmla="*/ 20339 w 167519"/>
                <a:gd name="connsiteY18" fmla="*/ 72467 h 100303"/>
                <a:gd name="connsiteX19" fmla="*/ 56272 w 167519"/>
                <a:gd name="connsiteY19" fmla="*/ 100366 h 100303"/>
                <a:gd name="connsiteX20" fmla="*/ 82589 w 167519"/>
                <a:gd name="connsiteY20" fmla="*/ 84867 h 100303"/>
                <a:gd name="connsiteX21" fmla="*/ 114221 w 167519"/>
                <a:gd name="connsiteY21" fmla="*/ 100366 h 100303"/>
                <a:gd name="connsiteX22" fmla="*/ 150913 w 167519"/>
                <a:gd name="connsiteY22" fmla="*/ 73131 h 100303"/>
                <a:gd name="connsiteX23" fmla="*/ 167614 w 167519"/>
                <a:gd name="connsiteY23" fmla="*/ 15562 h 100303"/>
                <a:gd name="connsiteX24" fmla="*/ 156480 w 167519"/>
                <a:gd name="connsiteY24" fmla="*/ 63 h 100303"/>
                <a:gd name="connsiteX25" fmla="*/ 143828 w 167519"/>
                <a:gd name="connsiteY25" fmla="*/ 10691 h 100303"/>
                <a:gd name="connsiteX26" fmla="*/ 147623 w 167519"/>
                <a:gd name="connsiteY26" fmla="*/ 16669 h 100303"/>
                <a:gd name="connsiteX27" fmla="*/ 156733 w 167519"/>
                <a:gd name="connsiteY27" fmla="*/ 35490 h 100303"/>
                <a:gd name="connsiteX28" fmla="*/ 142815 w 167519"/>
                <a:gd name="connsiteY28" fmla="*/ 76010 h 100303"/>
                <a:gd name="connsiteX29" fmla="*/ 114980 w 167519"/>
                <a:gd name="connsiteY29" fmla="*/ 95495 h 100303"/>
                <a:gd name="connsiteX30" fmla="*/ 96254 w 167519"/>
                <a:gd name="connsiteY30" fmla="*/ 76231 h 100303"/>
                <a:gd name="connsiteX31" fmla="*/ 99038 w 167519"/>
                <a:gd name="connsiteY31" fmla="*/ 60068 h 100303"/>
                <a:gd name="connsiteX32" fmla="*/ 109666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66" y="22869"/>
                  </a:moveTo>
                  <a:cubicBezTo>
                    <a:pt x="110931" y="17998"/>
                    <a:pt x="113462" y="9805"/>
                    <a:pt x="113462" y="8477"/>
                  </a:cubicBezTo>
                  <a:cubicBezTo>
                    <a:pt x="113462" y="4491"/>
                    <a:pt x="109919" y="2498"/>
                    <a:pt x="106123" y="2498"/>
                  </a:cubicBezTo>
                  <a:cubicBezTo>
                    <a:pt x="103086" y="2498"/>
                    <a:pt x="98532" y="4270"/>
                    <a:pt x="96760" y="8698"/>
                  </a:cubicBezTo>
                  <a:cubicBezTo>
                    <a:pt x="96001" y="10248"/>
                    <a:pt x="84108" y="52539"/>
                    <a:pt x="82336" y="58296"/>
                  </a:cubicBezTo>
                  <a:cubicBezTo>
                    <a:pt x="80565" y="64939"/>
                    <a:pt x="80059" y="68924"/>
                    <a:pt x="80059" y="72910"/>
                  </a:cubicBezTo>
                  <a:cubicBezTo>
                    <a:pt x="80059" y="75345"/>
                    <a:pt x="80059" y="75788"/>
                    <a:pt x="80312" y="76895"/>
                  </a:cubicBezTo>
                  <a:cubicBezTo>
                    <a:pt x="74492" y="88631"/>
                    <a:pt x="66900" y="95495"/>
                    <a:pt x="57031" y="95495"/>
                  </a:cubicBezTo>
                  <a:cubicBezTo>
                    <a:pt x="36787" y="95495"/>
                    <a:pt x="36787" y="79110"/>
                    <a:pt x="36787" y="75345"/>
                  </a:cubicBezTo>
                  <a:cubicBezTo>
                    <a:pt x="36787" y="68260"/>
                    <a:pt x="38052" y="59625"/>
                    <a:pt x="49946" y="32390"/>
                  </a:cubicBezTo>
                  <a:cubicBezTo>
                    <a:pt x="52729" y="25747"/>
                    <a:pt x="54248" y="22648"/>
                    <a:pt x="54248" y="18219"/>
                  </a:cubicBezTo>
                  <a:cubicBezTo>
                    <a:pt x="54248" y="8255"/>
                    <a:pt x="45897" y="63"/>
                    <a:pt x="33497" y="63"/>
                  </a:cubicBezTo>
                  <a:cubicBezTo>
                    <a:pt x="9458" y="63"/>
                    <a:pt x="95" y="32169"/>
                    <a:pt x="95" y="34161"/>
                  </a:cubicBezTo>
                  <a:cubicBezTo>
                    <a:pt x="95" y="36376"/>
                    <a:pt x="2625" y="36376"/>
                    <a:pt x="3131" y="36376"/>
                  </a:cubicBezTo>
                  <a:cubicBezTo>
                    <a:pt x="5662" y="36376"/>
                    <a:pt x="5915" y="35933"/>
                    <a:pt x="7180" y="32390"/>
                  </a:cubicBezTo>
                  <a:cubicBezTo>
                    <a:pt x="14012" y="11798"/>
                    <a:pt x="23881" y="4934"/>
                    <a:pt x="32738" y="4934"/>
                  </a:cubicBezTo>
                  <a:cubicBezTo>
                    <a:pt x="35016" y="4934"/>
                    <a:pt x="39065" y="5155"/>
                    <a:pt x="39065" y="12241"/>
                  </a:cubicBezTo>
                  <a:cubicBezTo>
                    <a:pt x="39065" y="17776"/>
                    <a:pt x="36281" y="23976"/>
                    <a:pt x="34510" y="27740"/>
                  </a:cubicBezTo>
                  <a:cubicBezTo>
                    <a:pt x="23375" y="53868"/>
                    <a:pt x="20339" y="64053"/>
                    <a:pt x="20339" y="72467"/>
                  </a:cubicBezTo>
                  <a:cubicBezTo>
                    <a:pt x="20339" y="92616"/>
                    <a:pt x="37293" y="100366"/>
                    <a:pt x="56272" y="100366"/>
                  </a:cubicBezTo>
                  <a:cubicBezTo>
                    <a:pt x="60574" y="100366"/>
                    <a:pt x="72467" y="100366"/>
                    <a:pt x="82589" y="84867"/>
                  </a:cubicBezTo>
                  <a:cubicBezTo>
                    <a:pt x="89169" y="99037"/>
                    <a:pt x="106629" y="100366"/>
                    <a:pt x="114221" y="100366"/>
                  </a:cubicBezTo>
                  <a:cubicBezTo>
                    <a:pt x="133200" y="100366"/>
                    <a:pt x="144334" y="86416"/>
                    <a:pt x="150913" y="73131"/>
                  </a:cubicBezTo>
                  <a:cubicBezTo>
                    <a:pt x="159517" y="55861"/>
                    <a:pt x="167614" y="26190"/>
                    <a:pt x="167614" y="15562"/>
                  </a:cubicBezTo>
                  <a:cubicBezTo>
                    <a:pt x="167614" y="3384"/>
                    <a:pt x="160782" y="63"/>
                    <a:pt x="156480" y="63"/>
                  </a:cubicBezTo>
                  <a:cubicBezTo>
                    <a:pt x="150154" y="63"/>
                    <a:pt x="143828" y="5820"/>
                    <a:pt x="143828" y="10691"/>
                  </a:cubicBezTo>
                  <a:cubicBezTo>
                    <a:pt x="143828" y="13569"/>
                    <a:pt x="145346" y="14898"/>
                    <a:pt x="147623" y="16669"/>
                  </a:cubicBezTo>
                  <a:cubicBezTo>
                    <a:pt x="150407" y="19105"/>
                    <a:pt x="156733" y="24862"/>
                    <a:pt x="156733" y="35490"/>
                  </a:cubicBezTo>
                  <a:cubicBezTo>
                    <a:pt x="156733" y="43018"/>
                    <a:pt x="149395" y="64717"/>
                    <a:pt x="142815" y="76010"/>
                  </a:cubicBezTo>
                  <a:cubicBezTo>
                    <a:pt x="136236" y="87745"/>
                    <a:pt x="127379" y="95495"/>
                    <a:pt x="114980" y="95495"/>
                  </a:cubicBezTo>
                  <a:cubicBezTo>
                    <a:pt x="103086" y="95495"/>
                    <a:pt x="96254" y="88852"/>
                    <a:pt x="96254" y="76231"/>
                  </a:cubicBezTo>
                  <a:cubicBezTo>
                    <a:pt x="96254" y="70031"/>
                    <a:pt x="98025" y="63167"/>
                    <a:pt x="99038" y="60068"/>
                  </a:cubicBezTo>
                  <a:lnTo>
                    <a:pt x="109666" y="22869"/>
                  </a:lnTo>
                  <a:close/>
                </a:path>
              </a:pathLst>
            </a:custGeom>
            <a:solidFill>
              <a:srgbClr val="000000"/>
            </a:solidFill>
            <a:ln w="2534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4EB3E3D5-A2C2-F356-4B4A-E4293F7DF98F}"/>
                </a:ext>
              </a:extLst>
            </p:cNvPr>
            <p:cNvSpPr/>
            <p:nvPr>
              <p:custDataLst>
                <p:tags r:id="rId35"/>
              </p:custDataLst>
            </p:nvPr>
          </p:nvSpPr>
          <p:spPr>
            <a:xfrm>
              <a:off x="5144980" y="3865240"/>
              <a:ext cx="64477" cy="102915"/>
            </a:xfrm>
            <a:custGeom>
              <a:avLst/>
              <a:gdLst>
                <a:gd name="connsiteX0" fmla="*/ 40134 w 64477"/>
                <a:gd name="connsiteY0" fmla="*/ 4404 h 102915"/>
                <a:gd name="connsiteX1" fmla="*/ 34820 w 64477"/>
                <a:gd name="connsiteY1" fmla="*/ 64 h 102915"/>
                <a:gd name="connsiteX2" fmla="*/ 102 w 64477"/>
                <a:gd name="connsiteY2" fmla="*/ 9984 h 102915"/>
                <a:gd name="connsiteX3" fmla="*/ 102 w 64477"/>
                <a:gd name="connsiteY3" fmla="*/ 15564 h 102915"/>
                <a:gd name="connsiteX4" fmla="*/ 25786 w 64477"/>
                <a:gd name="connsiteY4" fmla="*/ 11224 h 102915"/>
                <a:gd name="connsiteX5" fmla="*/ 25786 w 64477"/>
                <a:gd name="connsiteY5" fmla="*/ 90271 h 102915"/>
                <a:gd name="connsiteX6" fmla="*/ 8073 w 64477"/>
                <a:gd name="connsiteY6" fmla="*/ 97400 h 102915"/>
                <a:gd name="connsiteX7" fmla="*/ 1342 w 64477"/>
                <a:gd name="connsiteY7" fmla="*/ 97400 h 102915"/>
                <a:gd name="connsiteX8" fmla="*/ 1342 w 64477"/>
                <a:gd name="connsiteY8" fmla="*/ 102980 h 102915"/>
                <a:gd name="connsiteX9" fmla="*/ 32872 w 64477"/>
                <a:gd name="connsiteY9" fmla="*/ 102360 h 102915"/>
                <a:gd name="connsiteX10" fmla="*/ 64579 w 64477"/>
                <a:gd name="connsiteY10" fmla="*/ 102980 h 102915"/>
                <a:gd name="connsiteX11" fmla="*/ 64579 w 64477"/>
                <a:gd name="connsiteY11" fmla="*/ 97400 h 102915"/>
                <a:gd name="connsiteX12" fmla="*/ 57848 w 64477"/>
                <a:gd name="connsiteY12" fmla="*/ 97400 h 102915"/>
                <a:gd name="connsiteX13" fmla="*/ 40134 w 64477"/>
                <a:gd name="connsiteY13" fmla="*/ 90271 h 102915"/>
                <a:gd name="connsiteX14" fmla="*/ 40134 w 64477"/>
                <a:gd name="connsiteY14" fmla="*/ 4404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2915">
                  <a:moveTo>
                    <a:pt x="40134" y="4404"/>
                  </a:moveTo>
                  <a:cubicBezTo>
                    <a:pt x="40134" y="219"/>
                    <a:pt x="39780" y="64"/>
                    <a:pt x="34820" y="64"/>
                  </a:cubicBezTo>
                  <a:cubicBezTo>
                    <a:pt x="23484" y="9829"/>
                    <a:pt x="7364" y="9984"/>
                    <a:pt x="102" y="9984"/>
                  </a:cubicBezTo>
                  <a:lnTo>
                    <a:pt x="102" y="15564"/>
                  </a:lnTo>
                  <a:cubicBezTo>
                    <a:pt x="4353" y="15564"/>
                    <a:pt x="16044" y="15564"/>
                    <a:pt x="25786" y="11224"/>
                  </a:cubicBezTo>
                  <a:lnTo>
                    <a:pt x="25786" y="90271"/>
                  </a:lnTo>
                  <a:cubicBezTo>
                    <a:pt x="25786" y="95385"/>
                    <a:pt x="25786" y="97400"/>
                    <a:pt x="8073" y="97400"/>
                  </a:cubicBezTo>
                  <a:lnTo>
                    <a:pt x="1342" y="97400"/>
                  </a:lnTo>
                  <a:lnTo>
                    <a:pt x="1342" y="102980"/>
                  </a:lnTo>
                  <a:cubicBezTo>
                    <a:pt x="4530" y="102825"/>
                    <a:pt x="26318" y="102360"/>
                    <a:pt x="32872" y="102360"/>
                  </a:cubicBezTo>
                  <a:cubicBezTo>
                    <a:pt x="38363" y="102360"/>
                    <a:pt x="60682" y="102825"/>
                    <a:pt x="64579" y="102980"/>
                  </a:cubicBezTo>
                  <a:lnTo>
                    <a:pt x="64579" y="97400"/>
                  </a:lnTo>
                  <a:lnTo>
                    <a:pt x="57848" y="97400"/>
                  </a:lnTo>
                  <a:cubicBezTo>
                    <a:pt x="40134" y="97400"/>
                    <a:pt x="40134" y="95385"/>
                    <a:pt x="40134" y="90271"/>
                  </a:cubicBezTo>
                  <a:lnTo>
                    <a:pt x="40134" y="4404"/>
                  </a:lnTo>
                  <a:close/>
                </a:path>
              </a:pathLst>
            </a:custGeom>
            <a:solidFill>
              <a:srgbClr val="000000"/>
            </a:solidFill>
            <a:ln w="2534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FC00F32A-1B26-AB03-70DB-74A594CEBABA}"/>
                </a:ext>
              </a:extLst>
            </p:cNvPr>
            <p:cNvSpPr/>
            <p:nvPr>
              <p:custDataLst>
                <p:tags r:id="rId36"/>
              </p:custDataLst>
            </p:nvPr>
          </p:nvSpPr>
          <p:spPr>
            <a:xfrm>
              <a:off x="5260957" y="3911473"/>
              <a:ext cx="26823" cy="23470"/>
            </a:xfrm>
            <a:custGeom>
              <a:avLst/>
              <a:gdLst>
                <a:gd name="connsiteX0" fmla="*/ 26930 w 26823"/>
                <a:gd name="connsiteY0" fmla="*/ 11798 h 23470"/>
                <a:gd name="connsiteX1" fmla="*/ 13518 w 26823"/>
                <a:gd name="connsiteY1" fmla="*/ 63 h 23470"/>
                <a:gd name="connsiteX2" fmla="*/ 106 w 26823"/>
                <a:gd name="connsiteY2" fmla="*/ 11798 h 23470"/>
                <a:gd name="connsiteX3" fmla="*/ 13518 w 26823"/>
                <a:gd name="connsiteY3" fmla="*/ 23533 h 23470"/>
                <a:gd name="connsiteX4" fmla="*/ 26930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30" y="11798"/>
                  </a:moveTo>
                  <a:cubicBezTo>
                    <a:pt x="26930" y="5377"/>
                    <a:pt x="20856" y="63"/>
                    <a:pt x="13518" y="63"/>
                  </a:cubicBezTo>
                  <a:cubicBezTo>
                    <a:pt x="6179" y="63"/>
                    <a:pt x="106" y="5377"/>
                    <a:pt x="106" y="11798"/>
                  </a:cubicBezTo>
                  <a:cubicBezTo>
                    <a:pt x="106" y="18219"/>
                    <a:pt x="6179" y="23533"/>
                    <a:pt x="13518" y="23533"/>
                  </a:cubicBezTo>
                  <a:cubicBezTo>
                    <a:pt x="20856" y="23533"/>
                    <a:pt x="26930" y="18219"/>
                    <a:pt x="26930" y="11798"/>
                  </a:cubicBezTo>
                  <a:close/>
                </a:path>
              </a:pathLst>
            </a:custGeom>
            <a:solidFill>
              <a:srgbClr val="000000"/>
            </a:solidFill>
            <a:ln w="2534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DEB091FA-25C7-6866-F409-FB85EA8B20F3}"/>
                </a:ext>
              </a:extLst>
            </p:cNvPr>
            <p:cNvSpPr/>
            <p:nvPr>
              <p:custDataLst>
                <p:tags r:id="rId37"/>
              </p:custDataLst>
            </p:nvPr>
          </p:nvSpPr>
          <p:spPr>
            <a:xfrm>
              <a:off x="5331249" y="3911473"/>
              <a:ext cx="26823" cy="23470"/>
            </a:xfrm>
            <a:custGeom>
              <a:avLst/>
              <a:gdLst>
                <a:gd name="connsiteX0" fmla="*/ 26932 w 26823"/>
                <a:gd name="connsiteY0" fmla="*/ 11798 h 23470"/>
                <a:gd name="connsiteX1" fmla="*/ 13521 w 26823"/>
                <a:gd name="connsiteY1" fmla="*/ 63 h 23470"/>
                <a:gd name="connsiteX2" fmla="*/ 109 w 26823"/>
                <a:gd name="connsiteY2" fmla="*/ 11798 h 23470"/>
                <a:gd name="connsiteX3" fmla="*/ 13521 w 26823"/>
                <a:gd name="connsiteY3" fmla="*/ 23533 h 23470"/>
                <a:gd name="connsiteX4" fmla="*/ 26932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32" y="11798"/>
                  </a:moveTo>
                  <a:cubicBezTo>
                    <a:pt x="26932" y="5377"/>
                    <a:pt x="20859" y="63"/>
                    <a:pt x="13521" y="63"/>
                  </a:cubicBezTo>
                  <a:cubicBezTo>
                    <a:pt x="6182" y="63"/>
                    <a:pt x="109" y="5377"/>
                    <a:pt x="109" y="11798"/>
                  </a:cubicBezTo>
                  <a:cubicBezTo>
                    <a:pt x="109" y="18219"/>
                    <a:pt x="6182" y="23533"/>
                    <a:pt x="13521" y="23533"/>
                  </a:cubicBezTo>
                  <a:cubicBezTo>
                    <a:pt x="20859" y="23533"/>
                    <a:pt x="26932" y="18219"/>
                    <a:pt x="26932" y="11798"/>
                  </a:cubicBezTo>
                  <a:close/>
                </a:path>
              </a:pathLst>
            </a:custGeom>
            <a:solidFill>
              <a:srgbClr val="000000"/>
            </a:solidFill>
            <a:ln w="2534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9F62D6FD-B834-582C-8E53-5E84B53B832A}"/>
                </a:ext>
              </a:extLst>
            </p:cNvPr>
            <p:cNvSpPr/>
            <p:nvPr>
              <p:custDataLst>
                <p:tags r:id="rId38"/>
              </p:custDataLst>
            </p:nvPr>
          </p:nvSpPr>
          <p:spPr>
            <a:xfrm>
              <a:off x="5401541" y="3911473"/>
              <a:ext cx="26823" cy="23470"/>
            </a:xfrm>
            <a:custGeom>
              <a:avLst/>
              <a:gdLst>
                <a:gd name="connsiteX0" fmla="*/ 26935 w 26823"/>
                <a:gd name="connsiteY0" fmla="*/ 11798 h 23470"/>
                <a:gd name="connsiteX1" fmla="*/ 13524 w 26823"/>
                <a:gd name="connsiteY1" fmla="*/ 63 h 23470"/>
                <a:gd name="connsiteX2" fmla="*/ 112 w 26823"/>
                <a:gd name="connsiteY2" fmla="*/ 11798 h 23470"/>
                <a:gd name="connsiteX3" fmla="*/ 13524 w 26823"/>
                <a:gd name="connsiteY3" fmla="*/ 23533 h 23470"/>
                <a:gd name="connsiteX4" fmla="*/ 26935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35" y="11798"/>
                  </a:moveTo>
                  <a:cubicBezTo>
                    <a:pt x="26935" y="5377"/>
                    <a:pt x="20862" y="63"/>
                    <a:pt x="13524" y="63"/>
                  </a:cubicBezTo>
                  <a:cubicBezTo>
                    <a:pt x="6185" y="63"/>
                    <a:pt x="112" y="5377"/>
                    <a:pt x="112" y="11798"/>
                  </a:cubicBezTo>
                  <a:cubicBezTo>
                    <a:pt x="112" y="18219"/>
                    <a:pt x="6185" y="23533"/>
                    <a:pt x="13524" y="23533"/>
                  </a:cubicBezTo>
                  <a:cubicBezTo>
                    <a:pt x="20862" y="23533"/>
                    <a:pt x="26935" y="18219"/>
                    <a:pt x="26935" y="11798"/>
                  </a:cubicBezTo>
                  <a:close/>
                </a:path>
              </a:pathLst>
            </a:custGeom>
            <a:solidFill>
              <a:srgbClr val="000000"/>
            </a:solidFill>
            <a:ln w="2534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DE4E7A4F-6692-26CA-D044-B3AF0BCB991B}"/>
                </a:ext>
              </a:extLst>
            </p:cNvPr>
            <p:cNvSpPr/>
            <p:nvPr>
              <p:custDataLst>
                <p:tags r:id="rId39"/>
              </p:custDataLst>
            </p:nvPr>
          </p:nvSpPr>
          <p:spPr>
            <a:xfrm>
              <a:off x="5457410" y="3837076"/>
              <a:ext cx="167519" cy="100303"/>
            </a:xfrm>
            <a:custGeom>
              <a:avLst/>
              <a:gdLst>
                <a:gd name="connsiteX0" fmla="*/ 109686 w 167519"/>
                <a:gd name="connsiteY0" fmla="*/ 22869 h 100303"/>
                <a:gd name="connsiteX1" fmla="*/ 113481 w 167519"/>
                <a:gd name="connsiteY1" fmla="*/ 8477 h 100303"/>
                <a:gd name="connsiteX2" fmla="*/ 106143 w 167519"/>
                <a:gd name="connsiteY2" fmla="*/ 2498 h 100303"/>
                <a:gd name="connsiteX3" fmla="*/ 96780 w 167519"/>
                <a:gd name="connsiteY3" fmla="*/ 8698 h 100303"/>
                <a:gd name="connsiteX4" fmla="*/ 82356 w 167519"/>
                <a:gd name="connsiteY4" fmla="*/ 58296 h 100303"/>
                <a:gd name="connsiteX5" fmla="*/ 80079 w 167519"/>
                <a:gd name="connsiteY5" fmla="*/ 72910 h 100303"/>
                <a:gd name="connsiteX6" fmla="*/ 80332 w 167519"/>
                <a:gd name="connsiteY6" fmla="*/ 76895 h 100303"/>
                <a:gd name="connsiteX7" fmla="*/ 57051 w 167519"/>
                <a:gd name="connsiteY7" fmla="*/ 95495 h 100303"/>
                <a:gd name="connsiteX8" fmla="*/ 36807 w 167519"/>
                <a:gd name="connsiteY8" fmla="*/ 75345 h 100303"/>
                <a:gd name="connsiteX9" fmla="*/ 49966 w 167519"/>
                <a:gd name="connsiteY9" fmla="*/ 32390 h 100303"/>
                <a:gd name="connsiteX10" fmla="*/ 54267 w 167519"/>
                <a:gd name="connsiteY10" fmla="*/ 18219 h 100303"/>
                <a:gd name="connsiteX11" fmla="*/ 33517 w 167519"/>
                <a:gd name="connsiteY11" fmla="*/ 63 h 100303"/>
                <a:gd name="connsiteX12" fmla="*/ 115 w 167519"/>
                <a:gd name="connsiteY12" fmla="*/ 34161 h 100303"/>
                <a:gd name="connsiteX13" fmla="*/ 3151 w 167519"/>
                <a:gd name="connsiteY13" fmla="*/ 36376 h 100303"/>
                <a:gd name="connsiteX14" fmla="*/ 7200 w 167519"/>
                <a:gd name="connsiteY14" fmla="*/ 32390 h 100303"/>
                <a:gd name="connsiteX15" fmla="*/ 32758 w 167519"/>
                <a:gd name="connsiteY15" fmla="*/ 4934 h 100303"/>
                <a:gd name="connsiteX16" fmla="*/ 39084 w 167519"/>
                <a:gd name="connsiteY16" fmla="*/ 12241 h 100303"/>
                <a:gd name="connsiteX17" fmla="*/ 34530 w 167519"/>
                <a:gd name="connsiteY17" fmla="*/ 27740 h 100303"/>
                <a:gd name="connsiteX18" fmla="*/ 20359 w 167519"/>
                <a:gd name="connsiteY18" fmla="*/ 72467 h 100303"/>
                <a:gd name="connsiteX19" fmla="*/ 56292 w 167519"/>
                <a:gd name="connsiteY19" fmla="*/ 100366 h 100303"/>
                <a:gd name="connsiteX20" fmla="*/ 82609 w 167519"/>
                <a:gd name="connsiteY20" fmla="*/ 84867 h 100303"/>
                <a:gd name="connsiteX21" fmla="*/ 114241 w 167519"/>
                <a:gd name="connsiteY21" fmla="*/ 100366 h 100303"/>
                <a:gd name="connsiteX22" fmla="*/ 150933 w 167519"/>
                <a:gd name="connsiteY22" fmla="*/ 73131 h 100303"/>
                <a:gd name="connsiteX23" fmla="*/ 167634 w 167519"/>
                <a:gd name="connsiteY23" fmla="*/ 15562 h 100303"/>
                <a:gd name="connsiteX24" fmla="*/ 156500 w 167519"/>
                <a:gd name="connsiteY24" fmla="*/ 63 h 100303"/>
                <a:gd name="connsiteX25" fmla="*/ 143848 w 167519"/>
                <a:gd name="connsiteY25" fmla="*/ 10691 h 100303"/>
                <a:gd name="connsiteX26" fmla="*/ 147643 w 167519"/>
                <a:gd name="connsiteY26" fmla="*/ 16669 h 100303"/>
                <a:gd name="connsiteX27" fmla="*/ 156753 w 167519"/>
                <a:gd name="connsiteY27" fmla="*/ 35490 h 100303"/>
                <a:gd name="connsiteX28" fmla="*/ 142835 w 167519"/>
                <a:gd name="connsiteY28" fmla="*/ 76010 h 100303"/>
                <a:gd name="connsiteX29" fmla="*/ 115000 w 167519"/>
                <a:gd name="connsiteY29" fmla="*/ 95495 h 100303"/>
                <a:gd name="connsiteX30" fmla="*/ 96274 w 167519"/>
                <a:gd name="connsiteY30" fmla="*/ 76231 h 100303"/>
                <a:gd name="connsiteX31" fmla="*/ 99058 w 167519"/>
                <a:gd name="connsiteY31" fmla="*/ 60068 h 100303"/>
                <a:gd name="connsiteX32" fmla="*/ 109686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86" y="22869"/>
                  </a:moveTo>
                  <a:cubicBezTo>
                    <a:pt x="110951" y="17998"/>
                    <a:pt x="113481" y="9805"/>
                    <a:pt x="113481" y="8477"/>
                  </a:cubicBezTo>
                  <a:cubicBezTo>
                    <a:pt x="113481" y="4491"/>
                    <a:pt x="109939" y="2498"/>
                    <a:pt x="106143" y="2498"/>
                  </a:cubicBezTo>
                  <a:cubicBezTo>
                    <a:pt x="103106" y="2498"/>
                    <a:pt x="98551" y="4270"/>
                    <a:pt x="96780" y="8698"/>
                  </a:cubicBezTo>
                  <a:cubicBezTo>
                    <a:pt x="96021" y="10248"/>
                    <a:pt x="84128" y="52539"/>
                    <a:pt x="82356" y="58296"/>
                  </a:cubicBezTo>
                  <a:cubicBezTo>
                    <a:pt x="80585" y="64939"/>
                    <a:pt x="80079" y="68924"/>
                    <a:pt x="80079" y="72910"/>
                  </a:cubicBezTo>
                  <a:cubicBezTo>
                    <a:pt x="80079" y="75345"/>
                    <a:pt x="80079" y="75788"/>
                    <a:pt x="80332" y="76895"/>
                  </a:cubicBezTo>
                  <a:cubicBezTo>
                    <a:pt x="74512" y="88631"/>
                    <a:pt x="66920" y="95495"/>
                    <a:pt x="57051" y="95495"/>
                  </a:cubicBezTo>
                  <a:cubicBezTo>
                    <a:pt x="36807" y="95495"/>
                    <a:pt x="36807" y="79110"/>
                    <a:pt x="36807" y="75345"/>
                  </a:cubicBezTo>
                  <a:cubicBezTo>
                    <a:pt x="36807" y="68260"/>
                    <a:pt x="38072" y="59625"/>
                    <a:pt x="49966" y="32390"/>
                  </a:cubicBezTo>
                  <a:cubicBezTo>
                    <a:pt x="52749" y="25747"/>
                    <a:pt x="54267" y="22648"/>
                    <a:pt x="54267" y="18219"/>
                  </a:cubicBezTo>
                  <a:cubicBezTo>
                    <a:pt x="54267" y="8255"/>
                    <a:pt x="45917" y="63"/>
                    <a:pt x="33517" y="63"/>
                  </a:cubicBezTo>
                  <a:cubicBezTo>
                    <a:pt x="9477" y="63"/>
                    <a:pt x="115" y="32169"/>
                    <a:pt x="115" y="34161"/>
                  </a:cubicBezTo>
                  <a:cubicBezTo>
                    <a:pt x="115" y="36376"/>
                    <a:pt x="2645" y="36376"/>
                    <a:pt x="3151" y="36376"/>
                  </a:cubicBezTo>
                  <a:cubicBezTo>
                    <a:pt x="5682" y="36376"/>
                    <a:pt x="5935" y="35933"/>
                    <a:pt x="7200" y="32390"/>
                  </a:cubicBezTo>
                  <a:cubicBezTo>
                    <a:pt x="14032" y="11798"/>
                    <a:pt x="23901" y="4934"/>
                    <a:pt x="32758" y="4934"/>
                  </a:cubicBezTo>
                  <a:cubicBezTo>
                    <a:pt x="35036" y="4934"/>
                    <a:pt x="39084" y="5155"/>
                    <a:pt x="39084" y="12241"/>
                  </a:cubicBezTo>
                  <a:cubicBezTo>
                    <a:pt x="39084" y="17776"/>
                    <a:pt x="36301" y="23976"/>
                    <a:pt x="34530" y="27740"/>
                  </a:cubicBezTo>
                  <a:cubicBezTo>
                    <a:pt x="23395" y="53868"/>
                    <a:pt x="20359" y="64053"/>
                    <a:pt x="20359" y="72467"/>
                  </a:cubicBezTo>
                  <a:cubicBezTo>
                    <a:pt x="20359" y="92616"/>
                    <a:pt x="37313" y="100366"/>
                    <a:pt x="56292" y="100366"/>
                  </a:cubicBezTo>
                  <a:cubicBezTo>
                    <a:pt x="60594" y="100366"/>
                    <a:pt x="72487" y="100366"/>
                    <a:pt x="82609" y="84867"/>
                  </a:cubicBezTo>
                  <a:cubicBezTo>
                    <a:pt x="89189" y="99037"/>
                    <a:pt x="106649" y="100366"/>
                    <a:pt x="114241" y="100366"/>
                  </a:cubicBezTo>
                  <a:cubicBezTo>
                    <a:pt x="133219" y="100366"/>
                    <a:pt x="144354" y="86416"/>
                    <a:pt x="150933" y="73131"/>
                  </a:cubicBezTo>
                  <a:cubicBezTo>
                    <a:pt x="159537" y="55861"/>
                    <a:pt x="167634" y="26190"/>
                    <a:pt x="167634" y="15562"/>
                  </a:cubicBezTo>
                  <a:cubicBezTo>
                    <a:pt x="167634" y="3384"/>
                    <a:pt x="160802" y="63"/>
                    <a:pt x="156500" y="63"/>
                  </a:cubicBezTo>
                  <a:cubicBezTo>
                    <a:pt x="150174" y="63"/>
                    <a:pt x="143848" y="5820"/>
                    <a:pt x="143848" y="10691"/>
                  </a:cubicBezTo>
                  <a:cubicBezTo>
                    <a:pt x="143848" y="13569"/>
                    <a:pt x="145366" y="14898"/>
                    <a:pt x="147643" y="16669"/>
                  </a:cubicBezTo>
                  <a:cubicBezTo>
                    <a:pt x="150427" y="19105"/>
                    <a:pt x="156753" y="24862"/>
                    <a:pt x="156753" y="35490"/>
                  </a:cubicBezTo>
                  <a:cubicBezTo>
                    <a:pt x="156753" y="43018"/>
                    <a:pt x="149415" y="64717"/>
                    <a:pt x="142835" y="76010"/>
                  </a:cubicBezTo>
                  <a:cubicBezTo>
                    <a:pt x="136256" y="87745"/>
                    <a:pt x="127399" y="95495"/>
                    <a:pt x="115000" y="95495"/>
                  </a:cubicBezTo>
                  <a:cubicBezTo>
                    <a:pt x="103106" y="95495"/>
                    <a:pt x="96274" y="88852"/>
                    <a:pt x="96274" y="76231"/>
                  </a:cubicBezTo>
                  <a:cubicBezTo>
                    <a:pt x="96274" y="70031"/>
                    <a:pt x="98045" y="63167"/>
                    <a:pt x="99058" y="60068"/>
                  </a:cubicBezTo>
                  <a:lnTo>
                    <a:pt x="109686" y="22869"/>
                  </a:lnTo>
                  <a:close/>
                </a:path>
              </a:pathLst>
            </a:custGeom>
            <a:solidFill>
              <a:srgbClr val="000000"/>
            </a:solidFill>
            <a:ln w="2534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16DC1B56-195F-153E-FFA5-E69D41B0E648}"/>
                </a:ext>
              </a:extLst>
            </p:cNvPr>
            <p:cNvSpPr/>
            <p:nvPr>
              <p:custDataLst>
                <p:tags r:id="rId40"/>
              </p:custDataLst>
            </p:nvPr>
          </p:nvSpPr>
          <p:spPr>
            <a:xfrm>
              <a:off x="5656920" y="3858677"/>
              <a:ext cx="8679" cy="154993"/>
            </a:xfrm>
            <a:custGeom>
              <a:avLst/>
              <a:gdLst>
                <a:gd name="connsiteX0" fmla="*/ 8801 w 8679"/>
                <a:gd name="connsiteY0" fmla="*/ 6109 h 154993"/>
                <a:gd name="connsiteX1" fmla="*/ 4550 w 8679"/>
                <a:gd name="connsiteY1" fmla="*/ 65 h 154993"/>
                <a:gd name="connsiteX2" fmla="*/ 122 w 8679"/>
                <a:gd name="connsiteY2" fmla="*/ 6109 h 154993"/>
                <a:gd name="connsiteX3" fmla="*/ 122 w 8679"/>
                <a:gd name="connsiteY3" fmla="*/ 149014 h 154993"/>
                <a:gd name="connsiteX4" fmla="*/ 4373 w 8679"/>
                <a:gd name="connsiteY4" fmla="*/ 155058 h 154993"/>
                <a:gd name="connsiteX5" fmla="*/ 8801 w 8679"/>
                <a:gd name="connsiteY5" fmla="*/ 149014 h 154993"/>
                <a:gd name="connsiteX6" fmla="*/ 8801 w 8679"/>
                <a:gd name="connsiteY6" fmla="*/ 6109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54993">
                  <a:moveTo>
                    <a:pt x="8801" y="6109"/>
                  </a:moveTo>
                  <a:cubicBezTo>
                    <a:pt x="8801" y="3784"/>
                    <a:pt x="8801" y="65"/>
                    <a:pt x="4550" y="65"/>
                  </a:cubicBezTo>
                  <a:cubicBezTo>
                    <a:pt x="122" y="65"/>
                    <a:pt x="122" y="3629"/>
                    <a:pt x="122" y="6109"/>
                  </a:cubicBezTo>
                  <a:lnTo>
                    <a:pt x="122" y="149014"/>
                  </a:lnTo>
                  <a:cubicBezTo>
                    <a:pt x="122" y="151338"/>
                    <a:pt x="122" y="155058"/>
                    <a:pt x="4373" y="155058"/>
                  </a:cubicBezTo>
                  <a:cubicBezTo>
                    <a:pt x="8801" y="155058"/>
                    <a:pt x="8801" y="151493"/>
                    <a:pt x="8801" y="149014"/>
                  </a:cubicBezTo>
                  <a:lnTo>
                    <a:pt x="8801" y="6109"/>
                  </a:lnTo>
                  <a:close/>
                </a:path>
              </a:pathLst>
            </a:custGeom>
            <a:solidFill>
              <a:srgbClr val="000000"/>
            </a:solidFill>
            <a:ln w="2534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6136F3E1-3371-3D0C-B6AC-54FDAFB62520}"/>
                </a:ext>
              </a:extLst>
            </p:cNvPr>
            <p:cNvSpPr/>
            <p:nvPr>
              <p:custDataLst>
                <p:tags r:id="rId41"/>
              </p:custDataLst>
            </p:nvPr>
          </p:nvSpPr>
          <p:spPr>
            <a:xfrm>
              <a:off x="5703912" y="3906570"/>
              <a:ext cx="70677" cy="69902"/>
            </a:xfrm>
            <a:custGeom>
              <a:avLst/>
              <a:gdLst>
                <a:gd name="connsiteX0" fmla="*/ 63893 w 70677"/>
                <a:gd name="connsiteY0" fmla="*/ 10139 h 69902"/>
                <a:gd name="connsiteX1" fmla="*/ 56453 w 70677"/>
                <a:gd name="connsiteY1" fmla="*/ 17424 h 69902"/>
                <a:gd name="connsiteX2" fmla="*/ 62299 w 70677"/>
                <a:gd name="connsiteY2" fmla="*/ 22384 h 69902"/>
                <a:gd name="connsiteX3" fmla="*/ 70801 w 70677"/>
                <a:gd name="connsiteY3" fmla="*/ 13549 h 69902"/>
                <a:gd name="connsiteX4" fmla="*/ 47242 w 70677"/>
                <a:gd name="connsiteY4" fmla="*/ 65 h 69902"/>
                <a:gd name="connsiteX5" fmla="*/ 14649 w 70677"/>
                <a:gd name="connsiteY5" fmla="*/ 22694 h 69902"/>
                <a:gd name="connsiteX6" fmla="*/ 20849 w 70677"/>
                <a:gd name="connsiteY6" fmla="*/ 34008 h 69902"/>
                <a:gd name="connsiteX7" fmla="*/ 40865 w 70677"/>
                <a:gd name="connsiteY7" fmla="*/ 39588 h 69902"/>
                <a:gd name="connsiteX8" fmla="*/ 55922 w 70677"/>
                <a:gd name="connsiteY8" fmla="*/ 49818 h 69902"/>
                <a:gd name="connsiteX9" fmla="*/ 46534 w 70677"/>
                <a:gd name="connsiteY9" fmla="*/ 62217 h 69902"/>
                <a:gd name="connsiteX10" fmla="*/ 28820 w 70677"/>
                <a:gd name="connsiteY10" fmla="*/ 65627 h 69902"/>
                <a:gd name="connsiteX11" fmla="*/ 7564 w 70677"/>
                <a:gd name="connsiteY11" fmla="*/ 59117 h 69902"/>
                <a:gd name="connsiteX12" fmla="*/ 17306 w 70677"/>
                <a:gd name="connsiteY12" fmla="*/ 50283 h 69902"/>
                <a:gd name="connsiteX13" fmla="*/ 10398 w 70677"/>
                <a:gd name="connsiteY13" fmla="*/ 44548 h 69902"/>
                <a:gd name="connsiteX14" fmla="*/ 124 w 70677"/>
                <a:gd name="connsiteY14" fmla="*/ 54932 h 69902"/>
                <a:gd name="connsiteX15" fmla="*/ 28643 w 70677"/>
                <a:gd name="connsiteY15" fmla="*/ 69967 h 69902"/>
                <a:gd name="connsiteX16" fmla="*/ 67259 w 70677"/>
                <a:gd name="connsiteY16" fmla="*/ 44393 h 69902"/>
                <a:gd name="connsiteX17" fmla="*/ 42814 w 70677"/>
                <a:gd name="connsiteY17" fmla="*/ 26259 h 69902"/>
                <a:gd name="connsiteX18" fmla="*/ 35728 w 70677"/>
                <a:gd name="connsiteY18" fmla="*/ 25019 h 69902"/>
                <a:gd name="connsiteX19" fmla="*/ 25986 w 70677"/>
                <a:gd name="connsiteY19" fmla="*/ 17269 h 69902"/>
                <a:gd name="connsiteX20" fmla="*/ 33071 w 70677"/>
                <a:gd name="connsiteY20" fmla="*/ 7349 h 69902"/>
                <a:gd name="connsiteX21" fmla="*/ 47065 w 70677"/>
                <a:gd name="connsiteY21" fmla="*/ 4404 h 69902"/>
                <a:gd name="connsiteX22" fmla="*/ 63893 w 70677"/>
                <a:gd name="connsiteY22" fmla="*/ 10139 h 6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69902">
                  <a:moveTo>
                    <a:pt x="63893" y="10139"/>
                  </a:moveTo>
                  <a:cubicBezTo>
                    <a:pt x="59287" y="11069"/>
                    <a:pt x="56453" y="14324"/>
                    <a:pt x="56453" y="17424"/>
                  </a:cubicBezTo>
                  <a:cubicBezTo>
                    <a:pt x="56453" y="20989"/>
                    <a:pt x="59996" y="22384"/>
                    <a:pt x="62299" y="22384"/>
                  </a:cubicBezTo>
                  <a:cubicBezTo>
                    <a:pt x="64070" y="22384"/>
                    <a:pt x="70801" y="21454"/>
                    <a:pt x="70801" y="13549"/>
                  </a:cubicBezTo>
                  <a:cubicBezTo>
                    <a:pt x="70801" y="3474"/>
                    <a:pt x="58047" y="65"/>
                    <a:pt x="47242" y="65"/>
                  </a:cubicBezTo>
                  <a:cubicBezTo>
                    <a:pt x="19609" y="65"/>
                    <a:pt x="14649" y="17889"/>
                    <a:pt x="14649" y="22694"/>
                  </a:cubicBezTo>
                  <a:cubicBezTo>
                    <a:pt x="14649" y="28428"/>
                    <a:pt x="18369" y="32148"/>
                    <a:pt x="20849" y="34008"/>
                  </a:cubicBezTo>
                  <a:cubicBezTo>
                    <a:pt x="25454" y="37108"/>
                    <a:pt x="28643" y="37728"/>
                    <a:pt x="40865" y="39588"/>
                  </a:cubicBezTo>
                  <a:cubicBezTo>
                    <a:pt x="44585" y="40208"/>
                    <a:pt x="55922" y="42068"/>
                    <a:pt x="55922" y="49818"/>
                  </a:cubicBezTo>
                  <a:cubicBezTo>
                    <a:pt x="55922" y="52452"/>
                    <a:pt x="53973" y="58342"/>
                    <a:pt x="46534" y="62217"/>
                  </a:cubicBezTo>
                  <a:cubicBezTo>
                    <a:pt x="39625" y="65627"/>
                    <a:pt x="30946" y="65627"/>
                    <a:pt x="28820" y="65627"/>
                  </a:cubicBezTo>
                  <a:cubicBezTo>
                    <a:pt x="21735" y="65627"/>
                    <a:pt x="11638" y="64232"/>
                    <a:pt x="7564" y="59117"/>
                  </a:cubicBezTo>
                  <a:cubicBezTo>
                    <a:pt x="13409" y="58497"/>
                    <a:pt x="17306" y="54622"/>
                    <a:pt x="17306" y="50283"/>
                  </a:cubicBezTo>
                  <a:cubicBezTo>
                    <a:pt x="17306" y="46408"/>
                    <a:pt x="14118" y="44548"/>
                    <a:pt x="10398" y="44548"/>
                  </a:cubicBezTo>
                  <a:cubicBezTo>
                    <a:pt x="5261" y="44548"/>
                    <a:pt x="124" y="48113"/>
                    <a:pt x="124" y="54932"/>
                  </a:cubicBezTo>
                  <a:cubicBezTo>
                    <a:pt x="124" y="64232"/>
                    <a:pt x="11461" y="69967"/>
                    <a:pt x="28643" y="69967"/>
                  </a:cubicBezTo>
                  <a:cubicBezTo>
                    <a:pt x="61236" y="69967"/>
                    <a:pt x="67259" y="50438"/>
                    <a:pt x="67259" y="44393"/>
                  </a:cubicBezTo>
                  <a:cubicBezTo>
                    <a:pt x="67259" y="30133"/>
                    <a:pt x="49368" y="27343"/>
                    <a:pt x="42814" y="26259"/>
                  </a:cubicBezTo>
                  <a:cubicBezTo>
                    <a:pt x="41220" y="25949"/>
                    <a:pt x="36791" y="25329"/>
                    <a:pt x="35728" y="25019"/>
                  </a:cubicBezTo>
                  <a:cubicBezTo>
                    <a:pt x="29174" y="23934"/>
                    <a:pt x="25986" y="20679"/>
                    <a:pt x="25986" y="17269"/>
                  </a:cubicBezTo>
                  <a:cubicBezTo>
                    <a:pt x="25986" y="13704"/>
                    <a:pt x="29174" y="9519"/>
                    <a:pt x="33071" y="7349"/>
                  </a:cubicBezTo>
                  <a:cubicBezTo>
                    <a:pt x="37854" y="4714"/>
                    <a:pt x="44054" y="4404"/>
                    <a:pt x="47065" y="4404"/>
                  </a:cubicBezTo>
                  <a:cubicBezTo>
                    <a:pt x="50785" y="4404"/>
                    <a:pt x="59996" y="4869"/>
                    <a:pt x="63893" y="10139"/>
                  </a:cubicBezTo>
                  <a:close/>
                </a:path>
              </a:pathLst>
            </a:custGeom>
            <a:solidFill>
              <a:srgbClr val="000000"/>
            </a:solidFill>
            <a:ln w="2534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D5B1AF2E-3D89-4518-0ADD-839788909041}"/>
                </a:ext>
              </a:extLst>
            </p:cNvPr>
            <p:cNvSpPr/>
            <p:nvPr>
              <p:custDataLst>
                <p:tags r:id="rId42"/>
              </p:custDataLst>
            </p:nvPr>
          </p:nvSpPr>
          <p:spPr>
            <a:xfrm>
              <a:off x="5812529" y="3858677"/>
              <a:ext cx="8679" cy="154993"/>
            </a:xfrm>
            <a:custGeom>
              <a:avLst/>
              <a:gdLst>
                <a:gd name="connsiteX0" fmla="*/ 8807 w 8679"/>
                <a:gd name="connsiteY0" fmla="*/ 6109 h 154993"/>
                <a:gd name="connsiteX1" fmla="*/ 4556 w 8679"/>
                <a:gd name="connsiteY1" fmla="*/ 65 h 154993"/>
                <a:gd name="connsiteX2" fmla="*/ 128 w 8679"/>
                <a:gd name="connsiteY2" fmla="*/ 6109 h 154993"/>
                <a:gd name="connsiteX3" fmla="*/ 128 w 8679"/>
                <a:gd name="connsiteY3" fmla="*/ 149014 h 154993"/>
                <a:gd name="connsiteX4" fmla="*/ 4379 w 8679"/>
                <a:gd name="connsiteY4" fmla="*/ 155058 h 154993"/>
                <a:gd name="connsiteX5" fmla="*/ 8807 w 8679"/>
                <a:gd name="connsiteY5" fmla="*/ 149014 h 154993"/>
                <a:gd name="connsiteX6" fmla="*/ 8807 w 8679"/>
                <a:gd name="connsiteY6" fmla="*/ 6109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54993">
                  <a:moveTo>
                    <a:pt x="8807" y="6109"/>
                  </a:moveTo>
                  <a:cubicBezTo>
                    <a:pt x="8807" y="3784"/>
                    <a:pt x="8807" y="65"/>
                    <a:pt x="4556" y="65"/>
                  </a:cubicBezTo>
                  <a:cubicBezTo>
                    <a:pt x="128" y="65"/>
                    <a:pt x="128" y="3629"/>
                    <a:pt x="128" y="6109"/>
                  </a:cubicBezTo>
                  <a:lnTo>
                    <a:pt x="128" y="149014"/>
                  </a:lnTo>
                  <a:cubicBezTo>
                    <a:pt x="128" y="151338"/>
                    <a:pt x="128" y="155058"/>
                    <a:pt x="4379" y="155058"/>
                  </a:cubicBezTo>
                  <a:cubicBezTo>
                    <a:pt x="8807" y="155058"/>
                    <a:pt x="8807" y="151493"/>
                    <a:pt x="8807" y="149014"/>
                  </a:cubicBezTo>
                  <a:lnTo>
                    <a:pt x="8807" y="6109"/>
                  </a:lnTo>
                  <a:close/>
                </a:path>
              </a:pathLst>
            </a:custGeom>
            <a:solidFill>
              <a:srgbClr val="000000"/>
            </a:solidFill>
            <a:ln w="25340" cap="flat">
              <a:noFill/>
              <a:prstDash val="solid"/>
              <a:miter/>
            </a:ln>
          </p:spPr>
          <p:txBody>
            <a:bodyPr rtlCol="0" anchor="ctr"/>
            <a:lstStyle/>
            <a:p>
              <a:endParaRPr lang="en-CN"/>
            </a:p>
          </p:txBody>
        </p:sp>
      </p:grpSp>
      <p:grpSp>
        <p:nvGrpSpPr>
          <p:cNvPr id="36" name="Group 35" descr="\documentclass{article}&#10;\usepackage{amsmath, amsfonts , amssymb, bm}&#10;\pagestyle{empty}&#10;\begin{document}&#10;&#10;$\{a_1, a_2, \cdots a_n\}$&#10;&#10;&#10;\end{document}" title="IguanaTex Vector Display">
            <a:extLst>
              <a:ext uri="{FF2B5EF4-FFF2-40B4-BE49-F238E27FC236}">
                <a16:creationId xmlns:a16="http://schemas.microsoft.com/office/drawing/2014/main" id="{F5B6D41E-7349-424C-DDAF-BF5C2F26620C}"/>
              </a:ext>
            </a:extLst>
          </p:cNvPr>
          <p:cNvGrpSpPr>
            <a:grpSpLocks noChangeAspect="1"/>
          </p:cNvGrpSpPr>
          <p:nvPr>
            <p:custDataLst>
              <p:tags r:id="rId2"/>
            </p:custDataLst>
          </p:nvPr>
        </p:nvGrpSpPr>
        <p:grpSpPr>
          <a:xfrm>
            <a:off x="1938421" y="1950357"/>
            <a:ext cx="1544760" cy="227745"/>
            <a:chOff x="4506712" y="3803990"/>
            <a:chExt cx="1544760" cy="227745"/>
          </a:xfrm>
        </p:grpSpPr>
        <p:sp>
          <p:nvSpPr>
            <p:cNvPr id="23" name="Freeform 22">
              <a:extLst>
                <a:ext uri="{FF2B5EF4-FFF2-40B4-BE49-F238E27FC236}">
                  <a16:creationId xmlns:a16="http://schemas.microsoft.com/office/drawing/2014/main" id="{8991EF1E-EC81-DA66-DD04-B6CF299756E2}"/>
                </a:ext>
              </a:extLst>
            </p:cNvPr>
            <p:cNvSpPr/>
            <p:nvPr>
              <p:custDataLst>
                <p:tags r:id="rId19"/>
              </p:custDataLst>
            </p:nvPr>
          </p:nvSpPr>
          <p:spPr>
            <a:xfrm>
              <a:off x="4506712" y="3803990"/>
              <a:ext cx="89833" cy="227745"/>
            </a:xfrm>
            <a:custGeom>
              <a:avLst/>
              <a:gdLst>
                <a:gd name="connsiteX0" fmla="*/ 53470 w 89833"/>
                <a:gd name="connsiteY0" fmla="*/ 30353 h 227745"/>
                <a:gd name="connsiteX1" fmla="*/ 87632 w 89833"/>
                <a:gd name="connsiteY1" fmla="*/ 5073 h 227745"/>
                <a:gd name="connsiteX2" fmla="*/ 89910 w 89833"/>
                <a:gd name="connsiteY2" fmla="*/ 2568 h 227745"/>
                <a:gd name="connsiteX3" fmla="*/ 85102 w 89833"/>
                <a:gd name="connsiteY3" fmla="*/ 63 h 227745"/>
                <a:gd name="connsiteX4" fmla="*/ 36516 w 89833"/>
                <a:gd name="connsiteY4" fmla="*/ 28531 h 227745"/>
                <a:gd name="connsiteX5" fmla="*/ 36516 w 89833"/>
                <a:gd name="connsiteY5" fmla="*/ 80457 h 227745"/>
                <a:gd name="connsiteX6" fmla="*/ 26394 w 89833"/>
                <a:gd name="connsiteY6" fmla="*/ 104143 h 227745"/>
                <a:gd name="connsiteX7" fmla="*/ 2354 w 89833"/>
                <a:gd name="connsiteY7" fmla="*/ 111431 h 227745"/>
                <a:gd name="connsiteX8" fmla="*/ 77 w 89833"/>
                <a:gd name="connsiteY8" fmla="*/ 113936 h 227745"/>
                <a:gd name="connsiteX9" fmla="*/ 4126 w 89833"/>
                <a:gd name="connsiteY9" fmla="*/ 116441 h 227745"/>
                <a:gd name="connsiteX10" fmla="*/ 35757 w 89833"/>
                <a:gd name="connsiteY10" fmla="*/ 136710 h 227745"/>
                <a:gd name="connsiteX11" fmla="*/ 36516 w 89833"/>
                <a:gd name="connsiteY11" fmla="*/ 147870 h 227745"/>
                <a:gd name="connsiteX12" fmla="*/ 36516 w 89833"/>
                <a:gd name="connsiteY12" fmla="*/ 192964 h 227745"/>
                <a:gd name="connsiteX13" fmla="*/ 48663 w 89833"/>
                <a:gd name="connsiteY13" fmla="*/ 218471 h 227745"/>
                <a:gd name="connsiteX14" fmla="*/ 85102 w 89833"/>
                <a:gd name="connsiteY14" fmla="*/ 227809 h 227745"/>
                <a:gd name="connsiteX15" fmla="*/ 89910 w 89833"/>
                <a:gd name="connsiteY15" fmla="*/ 225304 h 227745"/>
                <a:gd name="connsiteX16" fmla="*/ 85861 w 89833"/>
                <a:gd name="connsiteY16" fmla="*/ 222798 h 227745"/>
                <a:gd name="connsiteX17" fmla="*/ 54230 w 89833"/>
                <a:gd name="connsiteY17" fmla="*/ 202984 h 227745"/>
                <a:gd name="connsiteX18" fmla="*/ 53470 w 89833"/>
                <a:gd name="connsiteY18" fmla="*/ 192280 h 227745"/>
                <a:gd name="connsiteX19" fmla="*/ 53470 w 89833"/>
                <a:gd name="connsiteY19" fmla="*/ 144454 h 227745"/>
                <a:gd name="connsiteX20" fmla="*/ 43348 w 89833"/>
                <a:gd name="connsiteY20" fmla="*/ 122818 h 227745"/>
                <a:gd name="connsiteX21" fmla="*/ 23610 w 89833"/>
                <a:gd name="connsiteY21" fmla="*/ 113936 h 227745"/>
                <a:gd name="connsiteX22" fmla="*/ 53470 w 89833"/>
                <a:gd name="connsiteY22" fmla="*/ 85012 h 227745"/>
                <a:gd name="connsiteX23" fmla="*/ 53470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70" y="30353"/>
                  </a:moveTo>
                  <a:cubicBezTo>
                    <a:pt x="53470" y="21243"/>
                    <a:pt x="60050" y="6667"/>
                    <a:pt x="87632" y="5073"/>
                  </a:cubicBezTo>
                  <a:cubicBezTo>
                    <a:pt x="88898" y="4845"/>
                    <a:pt x="89910" y="3934"/>
                    <a:pt x="89910" y="2568"/>
                  </a:cubicBezTo>
                  <a:cubicBezTo>
                    <a:pt x="89910" y="63"/>
                    <a:pt x="87885" y="63"/>
                    <a:pt x="85102" y="63"/>
                  </a:cubicBezTo>
                  <a:cubicBezTo>
                    <a:pt x="59797" y="63"/>
                    <a:pt x="36769" y="11678"/>
                    <a:pt x="36516" y="28531"/>
                  </a:cubicBezTo>
                  <a:lnTo>
                    <a:pt x="36516" y="80457"/>
                  </a:lnTo>
                  <a:cubicBezTo>
                    <a:pt x="36516" y="89339"/>
                    <a:pt x="36516" y="96627"/>
                    <a:pt x="26394" y="104143"/>
                  </a:cubicBezTo>
                  <a:cubicBezTo>
                    <a:pt x="17537" y="110747"/>
                    <a:pt x="7921" y="111203"/>
                    <a:pt x="2354" y="111431"/>
                  </a:cubicBezTo>
                  <a:cubicBezTo>
                    <a:pt x="1089" y="111658"/>
                    <a:pt x="77" y="112569"/>
                    <a:pt x="77" y="113936"/>
                  </a:cubicBezTo>
                  <a:cubicBezTo>
                    <a:pt x="77" y="116213"/>
                    <a:pt x="1595" y="116213"/>
                    <a:pt x="4126" y="116441"/>
                  </a:cubicBezTo>
                  <a:cubicBezTo>
                    <a:pt x="20827" y="117352"/>
                    <a:pt x="32973" y="125551"/>
                    <a:pt x="35757" y="136710"/>
                  </a:cubicBezTo>
                  <a:cubicBezTo>
                    <a:pt x="36516" y="139216"/>
                    <a:pt x="36516" y="139671"/>
                    <a:pt x="36516" y="147870"/>
                  </a:cubicBezTo>
                  <a:lnTo>
                    <a:pt x="36516" y="192964"/>
                  </a:lnTo>
                  <a:cubicBezTo>
                    <a:pt x="36516" y="202529"/>
                    <a:pt x="36516" y="209817"/>
                    <a:pt x="48663" y="218471"/>
                  </a:cubicBezTo>
                  <a:cubicBezTo>
                    <a:pt x="58532" y="225304"/>
                    <a:pt x="75233" y="227809"/>
                    <a:pt x="85102" y="227809"/>
                  </a:cubicBezTo>
                  <a:cubicBezTo>
                    <a:pt x="87885" y="227809"/>
                    <a:pt x="89910" y="227809"/>
                    <a:pt x="89910" y="225304"/>
                  </a:cubicBezTo>
                  <a:cubicBezTo>
                    <a:pt x="89910" y="223026"/>
                    <a:pt x="88392" y="223026"/>
                    <a:pt x="85861" y="222798"/>
                  </a:cubicBezTo>
                  <a:cubicBezTo>
                    <a:pt x="69919" y="221887"/>
                    <a:pt x="57519" y="214599"/>
                    <a:pt x="54230" y="202984"/>
                  </a:cubicBezTo>
                  <a:cubicBezTo>
                    <a:pt x="53470" y="200935"/>
                    <a:pt x="53470" y="200479"/>
                    <a:pt x="53470" y="192280"/>
                  </a:cubicBezTo>
                  <a:lnTo>
                    <a:pt x="53470" y="144454"/>
                  </a:lnTo>
                  <a:cubicBezTo>
                    <a:pt x="53470" y="133977"/>
                    <a:pt x="51446" y="130106"/>
                    <a:pt x="43348" y="122818"/>
                  </a:cubicBezTo>
                  <a:cubicBezTo>
                    <a:pt x="38034" y="118035"/>
                    <a:pt x="30696" y="115758"/>
                    <a:pt x="23610" y="113936"/>
                  </a:cubicBezTo>
                  <a:cubicBezTo>
                    <a:pt x="44361" y="108698"/>
                    <a:pt x="53470" y="98221"/>
                    <a:pt x="53470" y="85012"/>
                  </a:cubicBezTo>
                  <a:lnTo>
                    <a:pt x="53470" y="30353"/>
                  </a:lnTo>
                  <a:close/>
                </a:path>
              </a:pathLst>
            </a:custGeom>
            <a:solidFill>
              <a:srgbClr val="000000"/>
            </a:solidFill>
            <a:ln w="25349"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4F08CAEE-3698-2D60-D74A-9633D0FAEE1E}"/>
                </a:ext>
              </a:extLst>
            </p:cNvPr>
            <p:cNvSpPr/>
            <p:nvPr>
              <p:custDataLst>
                <p:tags r:id="rId20"/>
              </p:custDataLst>
            </p:nvPr>
          </p:nvSpPr>
          <p:spPr>
            <a:xfrm>
              <a:off x="4625141" y="3874135"/>
              <a:ext cx="115897" cy="103168"/>
            </a:xfrm>
            <a:custGeom>
              <a:avLst/>
              <a:gdLst>
                <a:gd name="connsiteX0" fmla="*/ 84348 w 115897"/>
                <a:gd name="connsiteY0" fmla="*/ 14639 h 103168"/>
                <a:gd name="connsiteX1" fmla="*/ 61067 w 115897"/>
                <a:gd name="connsiteY1" fmla="*/ 63 h 103168"/>
                <a:gd name="connsiteX2" fmla="*/ 82 w 115897"/>
                <a:gd name="connsiteY2" fmla="*/ 66792 h 103168"/>
                <a:gd name="connsiteX3" fmla="*/ 33737 w 115897"/>
                <a:gd name="connsiteY3" fmla="*/ 103232 h 103168"/>
                <a:gd name="connsiteX4" fmla="*/ 66634 w 115897"/>
                <a:gd name="connsiteY4" fmla="*/ 86151 h 103168"/>
                <a:gd name="connsiteX5" fmla="*/ 89662 w 115897"/>
                <a:gd name="connsiteY5" fmla="*/ 103232 h 103168"/>
                <a:gd name="connsiteX6" fmla="*/ 108388 w 115897"/>
                <a:gd name="connsiteY6" fmla="*/ 90706 h 103168"/>
                <a:gd name="connsiteX7" fmla="*/ 115979 w 115897"/>
                <a:gd name="connsiteY7" fmla="*/ 68159 h 103168"/>
                <a:gd name="connsiteX8" fmla="*/ 112942 w 115897"/>
                <a:gd name="connsiteY8" fmla="*/ 65881 h 103168"/>
                <a:gd name="connsiteX9" fmla="*/ 109400 w 115897"/>
                <a:gd name="connsiteY9" fmla="*/ 69981 h 103168"/>
                <a:gd name="connsiteX10" fmla="*/ 90168 w 115897"/>
                <a:gd name="connsiteY10" fmla="*/ 98221 h 103168"/>
                <a:gd name="connsiteX11" fmla="*/ 82576 w 115897"/>
                <a:gd name="connsiteY11" fmla="*/ 87745 h 103168"/>
                <a:gd name="connsiteX12" fmla="*/ 85866 w 115897"/>
                <a:gd name="connsiteY12" fmla="*/ 70892 h 103168"/>
                <a:gd name="connsiteX13" fmla="*/ 91433 w 115897"/>
                <a:gd name="connsiteY13" fmla="*/ 50395 h 103168"/>
                <a:gd name="connsiteX14" fmla="*/ 100543 w 115897"/>
                <a:gd name="connsiteY14" fmla="*/ 18510 h 103168"/>
                <a:gd name="connsiteX15" fmla="*/ 102314 w 115897"/>
                <a:gd name="connsiteY15" fmla="*/ 10767 h 103168"/>
                <a:gd name="connsiteX16" fmla="*/ 94976 w 115897"/>
                <a:gd name="connsiteY16" fmla="*/ 4618 h 103168"/>
                <a:gd name="connsiteX17" fmla="*/ 84348 w 115897"/>
                <a:gd name="connsiteY17" fmla="*/ 14639 h 103168"/>
                <a:gd name="connsiteX18" fmla="*/ 67899 w 115897"/>
                <a:gd name="connsiteY18" fmla="*/ 73625 h 103168"/>
                <a:gd name="connsiteX19" fmla="*/ 62838 w 115897"/>
                <a:gd name="connsiteY19" fmla="*/ 82051 h 103168"/>
                <a:gd name="connsiteX20" fmla="*/ 34244 w 115897"/>
                <a:gd name="connsiteY20" fmla="*/ 98221 h 103168"/>
                <a:gd name="connsiteX21" fmla="*/ 18048 w 115897"/>
                <a:gd name="connsiteY21" fmla="*/ 76813 h 103168"/>
                <a:gd name="connsiteX22" fmla="*/ 31966 w 115897"/>
                <a:gd name="connsiteY22" fmla="*/ 26937 h 103168"/>
                <a:gd name="connsiteX23" fmla="*/ 61320 w 115897"/>
                <a:gd name="connsiteY23" fmla="*/ 5073 h 103168"/>
                <a:gd name="connsiteX24" fmla="*/ 81311 w 115897"/>
                <a:gd name="connsiteY24" fmla="*/ 25115 h 103168"/>
                <a:gd name="connsiteX25" fmla="*/ 80552 w 115897"/>
                <a:gd name="connsiteY25" fmla="*/ 28986 h 103168"/>
                <a:gd name="connsiteX26" fmla="*/ 67899 w 115897"/>
                <a:gd name="connsiteY26" fmla="*/ 73625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03168">
                  <a:moveTo>
                    <a:pt x="84348" y="14639"/>
                  </a:moveTo>
                  <a:cubicBezTo>
                    <a:pt x="79793" y="6212"/>
                    <a:pt x="72454" y="63"/>
                    <a:pt x="61067" y="63"/>
                  </a:cubicBezTo>
                  <a:cubicBezTo>
                    <a:pt x="31460" y="63"/>
                    <a:pt x="82" y="33541"/>
                    <a:pt x="82" y="66792"/>
                  </a:cubicBezTo>
                  <a:cubicBezTo>
                    <a:pt x="82" y="88200"/>
                    <a:pt x="13999" y="103232"/>
                    <a:pt x="33737" y="103232"/>
                  </a:cubicBezTo>
                  <a:cubicBezTo>
                    <a:pt x="38799" y="103232"/>
                    <a:pt x="51451" y="102321"/>
                    <a:pt x="66634" y="86151"/>
                  </a:cubicBezTo>
                  <a:cubicBezTo>
                    <a:pt x="68659" y="95716"/>
                    <a:pt x="77515" y="103232"/>
                    <a:pt x="89662" y="103232"/>
                  </a:cubicBezTo>
                  <a:cubicBezTo>
                    <a:pt x="98519" y="103232"/>
                    <a:pt x="104339" y="97994"/>
                    <a:pt x="108388" y="90706"/>
                  </a:cubicBezTo>
                  <a:cubicBezTo>
                    <a:pt x="112689" y="82507"/>
                    <a:pt x="115979" y="68614"/>
                    <a:pt x="115979" y="68159"/>
                  </a:cubicBezTo>
                  <a:cubicBezTo>
                    <a:pt x="115979" y="65881"/>
                    <a:pt x="113702" y="65881"/>
                    <a:pt x="112942" y="65881"/>
                  </a:cubicBezTo>
                  <a:cubicBezTo>
                    <a:pt x="110412" y="65881"/>
                    <a:pt x="110159" y="66792"/>
                    <a:pt x="109400" y="69981"/>
                  </a:cubicBezTo>
                  <a:cubicBezTo>
                    <a:pt x="105098" y="84784"/>
                    <a:pt x="100543" y="98221"/>
                    <a:pt x="90168" y="98221"/>
                  </a:cubicBezTo>
                  <a:cubicBezTo>
                    <a:pt x="83335" y="98221"/>
                    <a:pt x="82576" y="92300"/>
                    <a:pt x="82576" y="87745"/>
                  </a:cubicBezTo>
                  <a:cubicBezTo>
                    <a:pt x="82576" y="82735"/>
                    <a:pt x="83082" y="80913"/>
                    <a:pt x="85866" y="70892"/>
                  </a:cubicBezTo>
                  <a:cubicBezTo>
                    <a:pt x="88650" y="61326"/>
                    <a:pt x="89156" y="59049"/>
                    <a:pt x="91433" y="50395"/>
                  </a:cubicBezTo>
                  <a:lnTo>
                    <a:pt x="100543" y="18510"/>
                  </a:lnTo>
                  <a:cubicBezTo>
                    <a:pt x="102314" y="12133"/>
                    <a:pt x="102314" y="11678"/>
                    <a:pt x="102314" y="10767"/>
                  </a:cubicBezTo>
                  <a:cubicBezTo>
                    <a:pt x="102314" y="6895"/>
                    <a:pt x="99278" y="4618"/>
                    <a:pt x="94976" y="4618"/>
                  </a:cubicBezTo>
                  <a:cubicBezTo>
                    <a:pt x="88903" y="4618"/>
                    <a:pt x="85107" y="9628"/>
                    <a:pt x="84348" y="14639"/>
                  </a:cubicBezTo>
                  <a:close/>
                  <a:moveTo>
                    <a:pt x="67899" y="73625"/>
                  </a:moveTo>
                  <a:cubicBezTo>
                    <a:pt x="66634" y="77724"/>
                    <a:pt x="66634" y="78180"/>
                    <a:pt x="62838" y="82051"/>
                  </a:cubicBezTo>
                  <a:cubicBezTo>
                    <a:pt x="51704" y="94577"/>
                    <a:pt x="41329" y="98221"/>
                    <a:pt x="34244" y="98221"/>
                  </a:cubicBezTo>
                  <a:cubicBezTo>
                    <a:pt x="21591" y="98221"/>
                    <a:pt x="18048" y="85695"/>
                    <a:pt x="18048" y="76813"/>
                  </a:cubicBezTo>
                  <a:cubicBezTo>
                    <a:pt x="18048" y="65426"/>
                    <a:pt x="26146" y="37413"/>
                    <a:pt x="31966" y="26937"/>
                  </a:cubicBezTo>
                  <a:cubicBezTo>
                    <a:pt x="39811" y="13500"/>
                    <a:pt x="51198" y="5073"/>
                    <a:pt x="61320" y="5073"/>
                  </a:cubicBezTo>
                  <a:cubicBezTo>
                    <a:pt x="77768" y="5073"/>
                    <a:pt x="81311" y="23748"/>
                    <a:pt x="81311" y="25115"/>
                  </a:cubicBezTo>
                  <a:cubicBezTo>
                    <a:pt x="81311" y="26481"/>
                    <a:pt x="80805" y="27848"/>
                    <a:pt x="80552" y="28986"/>
                  </a:cubicBezTo>
                  <a:lnTo>
                    <a:pt x="67899" y="73625"/>
                  </a:lnTo>
                  <a:close/>
                </a:path>
              </a:pathLst>
            </a:custGeom>
            <a:solidFill>
              <a:srgbClr val="000000"/>
            </a:solidFill>
            <a:ln w="25349"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FA882DA0-BED2-ED47-B965-BA1FD753A9BB}"/>
                </a:ext>
              </a:extLst>
            </p:cNvPr>
            <p:cNvSpPr/>
            <p:nvPr>
              <p:custDataLst>
                <p:tags r:id="rId21"/>
              </p:custDataLst>
            </p:nvPr>
          </p:nvSpPr>
          <p:spPr>
            <a:xfrm>
              <a:off x="4768087" y="3903104"/>
              <a:ext cx="64477" cy="105856"/>
            </a:xfrm>
            <a:custGeom>
              <a:avLst/>
              <a:gdLst>
                <a:gd name="connsiteX0" fmla="*/ 40120 w 64477"/>
                <a:gd name="connsiteY0" fmla="*/ 4528 h 105856"/>
                <a:gd name="connsiteX1" fmla="*/ 34806 w 64477"/>
                <a:gd name="connsiteY1" fmla="*/ 64 h 105856"/>
                <a:gd name="connsiteX2" fmla="*/ 87 w 64477"/>
                <a:gd name="connsiteY2" fmla="*/ 10267 h 105856"/>
                <a:gd name="connsiteX3" fmla="*/ 87 w 64477"/>
                <a:gd name="connsiteY3" fmla="*/ 16006 h 105856"/>
                <a:gd name="connsiteX4" fmla="*/ 25772 w 64477"/>
                <a:gd name="connsiteY4" fmla="*/ 11543 h 105856"/>
                <a:gd name="connsiteX5" fmla="*/ 25772 w 64477"/>
                <a:gd name="connsiteY5" fmla="*/ 92848 h 105856"/>
                <a:gd name="connsiteX6" fmla="*/ 8058 w 64477"/>
                <a:gd name="connsiteY6" fmla="*/ 100181 h 105856"/>
                <a:gd name="connsiteX7" fmla="*/ 1327 w 64477"/>
                <a:gd name="connsiteY7" fmla="*/ 100181 h 105856"/>
                <a:gd name="connsiteX8" fmla="*/ 1327 w 64477"/>
                <a:gd name="connsiteY8" fmla="*/ 105921 h 105856"/>
                <a:gd name="connsiteX9" fmla="*/ 32857 w 64477"/>
                <a:gd name="connsiteY9" fmla="*/ 105283 h 105856"/>
                <a:gd name="connsiteX10" fmla="*/ 64564 w 64477"/>
                <a:gd name="connsiteY10" fmla="*/ 105921 h 105856"/>
                <a:gd name="connsiteX11" fmla="*/ 64564 w 64477"/>
                <a:gd name="connsiteY11" fmla="*/ 100181 h 105856"/>
                <a:gd name="connsiteX12" fmla="*/ 57833 w 64477"/>
                <a:gd name="connsiteY12" fmla="*/ 100181 h 105856"/>
                <a:gd name="connsiteX13" fmla="*/ 40120 w 64477"/>
                <a:gd name="connsiteY13" fmla="*/ 92848 h 105856"/>
                <a:gd name="connsiteX14" fmla="*/ 40120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20" y="4528"/>
                  </a:moveTo>
                  <a:cubicBezTo>
                    <a:pt x="40120" y="224"/>
                    <a:pt x="39765" y="64"/>
                    <a:pt x="34806" y="64"/>
                  </a:cubicBezTo>
                  <a:cubicBezTo>
                    <a:pt x="23469" y="10108"/>
                    <a:pt x="7350" y="10267"/>
                    <a:pt x="87" y="10267"/>
                  </a:cubicBezTo>
                  <a:lnTo>
                    <a:pt x="87" y="16006"/>
                  </a:lnTo>
                  <a:cubicBezTo>
                    <a:pt x="4338" y="16006"/>
                    <a:pt x="16029" y="16006"/>
                    <a:pt x="25772" y="11543"/>
                  </a:cubicBezTo>
                  <a:lnTo>
                    <a:pt x="25772" y="92848"/>
                  </a:lnTo>
                  <a:cubicBezTo>
                    <a:pt x="25772" y="98109"/>
                    <a:pt x="25772" y="100181"/>
                    <a:pt x="8058" y="100181"/>
                  </a:cubicBezTo>
                  <a:lnTo>
                    <a:pt x="1327" y="100181"/>
                  </a:lnTo>
                  <a:lnTo>
                    <a:pt x="1327" y="105921"/>
                  </a:lnTo>
                  <a:cubicBezTo>
                    <a:pt x="4515" y="105761"/>
                    <a:pt x="26303" y="105283"/>
                    <a:pt x="32857" y="105283"/>
                  </a:cubicBezTo>
                  <a:cubicBezTo>
                    <a:pt x="38348" y="105283"/>
                    <a:pt x="60667" y="105761"/>
                    <a:pt x="64564" y="105921"/>
                  </a:cubicBezTo>
                  <a:lnTo>
                    <a:pt x="64564" y="100181"/>
                  </a:lnTo>
                  <a:lnTo>
                    <a:pt x="57833" y="100181"/>
                  </a:lnTo>
                  <a:cubicBezTo>
                    <a:pt x="40120" y="100181"/>
                    <a:pt x="40120" y="98109"/>
                    <a:pt x="40120" y="92848"/>
                  </a:cubicBezTo>
                  <a:lnTo>
                    <a:pt x="40120" y="4528"/>
                  </a:lnTo>
                  <a:close/>
                </a:path>
              </a:pathLst>
            </a:custGeom>
            <a:solidFill>
              <a:srgbClr val="000000"/>
            </a:solidFill>
            <a:ln w="25349"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AB7C46A9-398D-FEDC-7634-B30CBF1808E1}"/>
                </a:ext>
              </a:extLst>
            </p:cNvPr>
            <p:cNvSpPr/>
            <p:nvPr>
              <p:custDataLst>
                <p:tags r:id="rId22"/>
              </p:custDataLst>
            </p:nvPr>
          </p:nvSpPr>
          <p:spPr>
            <a:xfrm>
              <a:off x="4884063" y="3950658"/>
              <a:ext cx="29606" cy="68096"/>
            </a:xfrm>
            <a:custGeom>
              <a:avLst/>
              <a:gdLst>
                <a:gd name="connsiteX0" fmla="*/ 29698 w 29606"/>
                <a:gd name="connsiteY0" fmla="*/ 23976 h 68096"/>
                <a:gd name="connsiteX1" fmla="*/ 13503 w 29606"/>
                <a:gd name="connsiteY1" fmla="*/ 63 h 68096"/>
                <a:gd name="connsiteX2" fmla="*/ 91 w 29606"/>
                <a:gd name="connsiteY2" fmla="*/ 12133 h 68096"/>
                <a:gd name="connsiteX3" fmla="*/ 13503 w 29606"/>
                <a:gd name="connsiteY3" fmla="*/ 24204 h 68096"/>
                <a:gd name="connsiteX4" fmla="*/ 22360 w 29606"/>
                <a:gd name="connsiteY4" fmla="*/ 21243 h 68096"/>
                <a:gd name="connsiteX5" fmla="*/ 23625 w 29606"/>
                <a:gd name="connsiteY5" fmla="*/ 20560 h 68096"/>
                <a:gd name="connsiteX6" fmla="*/ 24131 w 29606"/>
                <a:gd name="connsiteY6" fmla="*/ 23976 h 68096"/>
                <a:gd name="connsiteX7" fmla="*/ 6924 w 29606"/>
                <a:gd name="connsiteY7" fmla="*/ 62010 h 68096"/>
                <a:gd name="connsiteX8" fmla="*/ 4140 w 29606"/>
                <a:gd name="connsiteY8" fmla="*/ 65654 h 68096"/>
                <a:gd name="connsiteX9" fmla="*/ 6671 w 29606"/>
                <a:gd name="connsiteY9" fmla="*/ 68159 h 68096"/>
                <a:gd name="connsiteX10" fmla="*/ 29698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698" y="23976"/>
                  </a:moveTo>
                  <a:cubicBezTo>
                    <a:pt x="29698" y="8945"/>
                    <a:pt x="23372" y="63"/>
                    <a:pt x="13503" y="63"/>
                  </a:cubicBezTo>
                  <a:cubicBezTo>
                    <a:pt x="5152" y="63"/>
                    <a:pt x="91" y="5756"/>
                    <a:pt x="91" y="12133"/>
                  </a:cubicBezTo>
                  <a:cubicBezTo>
                    <a:pt x="91" y="18282"/>
                    <a:pt x="5152" y="24204"/>
                    <a:pt x="13503" y="24204"/>
                  </a:cubicBezTo>
                  <a:cubicBezTo>
                    <a:pt x="16540" y="24204"/>
                    <a:pt x="19829" y="23293"/>
                    <a:pt x="22360" y="21243"/>
                  </a:cubicBezTo>
                  <a:cubicBezTo>
                    <a:pt x="23119" y="20788"/>
                    <a:pt x="23372" y="20560"/>
                    <a:pt x="23625" y="20560"/>
                  </a:cubicBezTo>
                  <a:cubicBezTo>
                    <a:pt x="23878" y="20560"/>
                    <a:pt x="24131" y="20788"/>
                    <a:pt x="24131" y="23976"/>
                  </a:cubicBezTo>
                  <a:cubicBezTo>
                    <a:pt x="24131" y="40829"/>
                    <a:pt x="15274" y="54494"/>
                    <a:pt x="6924" y="62010"/>
                  </a:cubicBezTo>
                  <a:cubicBezTo>
                    <a:pt x="4140" y="64515"/>
                    <a:pt x="4140" y="64970"/>
                    <a:pt x="4140" y="65654"/>
                  </a:cubicBezTo>
                  <a:cubicBezTo>
                    <a:pt x="4140" y="67248"/>
                    <a:pt x="5405" y="68159"/>
                    <a:pt x="6671" y="68159"/>
                  </a:cubicBezTo>
                  <a:cubicBezTo>
                    <a:pt x="9454" y="68159"/>
                    <a:pt x="29698" y="50622"/>
                    <a:pt x="29698" y="23976"/>
                  </a:cubicBezTo>
                  <a:close/>
                </a:path>
              </a:pathLst>
            </a:custGeom>
            <a:solidFill>
              <a:srgbClr val="000000"/>
            </a:solidFill>
            <a:ln w="25349"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AFC543C6-E553-2B51-98A1-26CA63D4B156}"/>
                </a:ext>
              </a:extLst>
            </p:cNvPr>
            <p:cNvSpPr/>
            <p:nvPr>
              <p:custDataLst>
                <p:tags r:id="rId23"/>
              </p:custDataLst>
            </p:nvPr>
          </p:nvSpPr>
          <p:spPr>
            <a:xfrm>
              <a:off x="4984889" y="3874135"/>
              <a:ext cx="115897" cy="103168"/>
            </a:xfrm>
            <a:custGeom>
              <a:avLst/>
              <a:gdLst>
                <a:gd name="connsiteX0" fmla="*/ 84362 w 115897"/>
                <a:gd name="connsiteY0" fmla="*/ 14639 h 103168"/>
                <a:gd name="connsiteX1" fmla="*/ 61081 w 115897"/>
                <a:gd name="connsiteY1" fmla="*/ 63 h 103168"/>
                <a:gd name="connsiteX2" fmla="*/ 96 w 115897"/>
                <a:gd name="connsiteY2" fmla="*/ 66792 h 103168"/>
                <a:gd name="connsiteX3" fmla="*/ 33752 w 115897"/>
                <a:gd name="connsiteY3" fmla="*/ 103232 h 103168"/>
                <a:gd name="connsiteX4" fmla="*/ 66648 w 115897"/>
                <a:gd name="connsiteY4" fmla="*/ 86151 h 103168"/>
                <a:gd name="connsiteX5" fmla="*/ 89676 w 115897"/>
                <a:gd name="connsiteY5" fmla="*/ 103232 h 103168"/>
                <a:gd name="connsiteX6" fmla="*/ 108402 w 115897"/>
                <a:gd name="connsiteY6" fmla="*/ 90706 h 103168"/>
                <a:gd name="connsiteX7" fmla="*/ 115993 w 115897"/>
                <a:gd name="connsiteY7" fmla="*/ 68159 h 103168"/>
                <a:gd name="connsiteX8" fmla="*/ 112957 w 115897"/>
                <a:gd name="connsiteY8" fmla="*/ 65881 h 103168"/>
                <a:gd name="connsiteX9" fmla="*/ 109414 w 115897"/>
                <a:gd name="connsiteY9" fmla="*/ 69981 h 103168"/>
                <a:gd name="connsiteX10" fmla="*/ 90182 w 115897"/>
                <a:gd name="connsiteY10" fmla="*/ 98221 h 103168"/>
                <a:gd name="connsiteX11" fmla="*/ 82590 w 115897"/>
                <a:gd name="connsiteY11" fmla="*/ 87745 h 103168"/>
                <a:gd name="connsiteX12" fmla="*/ 85880 w 115897"/>
                <a:gd name="connsiteY12" fmla="*/ 70892 h 103168"/>
                <a:gd name="connsiteX13" fmla="*/ 91447 w 115897"/>
                <a:gd name="connsiteY13" fmla="*/ 50395 h 103168"/>
                <a:gd name="connsiteX14" fmla="*/ 100557 w 115897"/>
                <a:gd name="connsiteY14" fmla="*/ 18510 h 103168"/>
                <a:gd name="connsiteX15" fmla="*/ 102328 w 115897"/>
                <a:gd name="connsiteY15" fmla="*/ 10767 h 103168"/>
                <a:gd name="connsiteX16" fmla="*/ 94990 w 115897"/>
                <a:gd name="connsiteY16" fmla="*/ 4618 h 103168"/>
                <a:gd name="connsiteX17" fmla="*/ 84362 w 115897"/>
                <a:gd name="connsiteY17" fmla="*/ 14639 h 103168"/>
                <a:gd name="connsiteX18" fmla="*/ 67914 w 115897"/>
                <a:gd name="connsiteY18" fmla="*/ 73625 h 103168"/>
                <a:gd name="connsiteX19" fmla="*/ 62853 w 115897"/>
                <a:gd name="connsiteY19" fmla="*/ 82051 h 103168"/>
                <a:gd name="connsiteX20" fmla="*/ 34258 w 115897"/>
                <a:gd name="connsiteY20" fmla="*/ 98221 h 103168"/>
                <a:gd name="connsiteX21" fmla="*/ 18062 w 115897"/>
                <a:gd name="connsiteY21" fmla="*/ 76813 h 103168"/>
                <a:gd name="connsiteX22" fmla="*/ 31980 w 115897"/>
                <a:gd name="connsiteY22" fmla="*/ 26937 h 103168"/>
                <a:gd name="connsiteX23" fmla="*/ 61334 w 115897"/>
                <a:gd name="connsiteY23" fmla="*/ 5073 h 103168"/>
                <a:gd name="connsiteX24" fmla="*/ 81325 w 115897"/>
                <a:gd name="connsiteY24" fmla="*/ 25115 h 103168"/>
                <a:gd name="connsiteX25" fmla="*/ 80566 w 115897"/>
                <a:gd name="connsiteY25" fmla="*/ 28986 h 103168"/>
                <a:gd name="connsiteX26" fmla="*/ 67914 w 115897"/>
                <a:gd name="connsiteY26" fmla="*/ 73625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03168">
                  <a:moveTo>
                    <a:pt x="84362" y="14639"/>
                  </a:moveTo>
                  <a:cubicBezTo>
                    <a:pt x="79807" y="6212"/>
                    <a:pt x="72468" y="63"/>
                    <a:pt x="61081" y="63"/>
                  </a:cubicBezTo>
                  <a:cubicBezTo>
                    <a:pt x="31474" y="63"/>
                    <a:pt x="96" y="33541"/>
                    <a:pt x="96" y="66792"/>
                  </a:cubicBezTo>
                  <a:cubicBezTo>
                    <a:pt x="96" y="88200"/>
                    <a:pt x="14014" y="103232"/>
                    <a:pt x="33752" y="103232"/>
                  </a:cubicBezTo>
                  <a:cubicBezTo>
                    <a:pt x="38813" y="103232"/>
                    <a:pt x="51465" y="102321"/>
                    <a:pt x="66648" y="86151"/>
                  </a:cubicBezTo>
                  <a:cubicBezTo>
                    <a:pt x="68673" y="95716"/>
                    <a:pt x="77529" y="103232"/>
                    <a:pt x="89676" y="103232"/>
                  </a:cubicBezTo>
                  <a:cubicBezTo>
                    <a:pt x="98533" y="103232"/>
                    <a:pt x="104353" y="97994"/>
                    <a:pt x="108402" y="90706"/>
                  </a:cubicBezTo>
                  <a:cubicBezTo>
                    <a:pt x="112704" y="82507"/>
                    <a:pt x="115993" y="68614"/>
                    <a:pt x="115993" y="68159"/>
                  </a:cubicBezTo>
                  <a:cubicBezTo>
                    <a:pt x="115993" y="65881"/>
                    <a:pt x="113716" y="65881"/>
                    <a:pt x="112957" y="65881"/>
                  </a:cubicBezTo>
                  <a:cubicBezTo>
                    <a:pt x="110426" y="65881"/>
                    <a:pt x="110173" y="66792"/>
                    <a:pt x="109414" y="69981"/>
                  </a:cubicBezTo>
                  <a:cubicBezTo>
                    <a:pt x="105112" y="84784"/>
                    <a:pt x="100557" y="98221"/>
                    <a:pt x="90182" y="98221"/>
                  </a:cubicBezTo>
                  <a:cubicBezTo>
                    <a:pt x="83350" y="98221"/>
                    <a:pt x="82590" y="92300"/>
                    <a:pt x="82590" y="87745"/>
                  </a:cubicBezTo>
                  <a:cubicBezTo>
                    <a:pt x="82590" y="82735"/>
                    <a:pt x="83097" y="80913"/>
                    <a:pt x="85880" y="70892"/>
                  </a:cubicBezTo>
                  <a:cubicBezTo>
                    <a:pt x="88664" y="61326"/>
                    <a:pt x="89170" y="59049"/>
                    <a:pt x="91447" y="50395"/>
                  </a:cubicBezTo>
                  <a:lnTo>
                    <a:pt x="100557" y="18510"/>
                  </a:lnTo>
                  <a:cubicBezTo>
                    <a:pt x="102328" y="12133"/>
                    <a:pt x="102328" y="11678"/>
                    <a:pt x="102328" y="10767"/>
                  </a:cubicBezTo>
                  <a:cubicBezTo>
                    <a:pt x="102328" y="6895"/>
                    <a:pt x="99292" y="4618"/>
                    <a:pt x="94990" y="4618"/>
                  </a:cubicBezTo>
                  <a:cubicBezTo>
                    <a:pt x="88917" y="4618"/>
                    <a:pt x="85121" y="9628"/>
                    <a:pt x="84362" y="14639"/>
                  </a:cubicBezTo>
                  <a:close/>
                  <a:moveTo>
                    <a:pt x="67914" y="73625"/>
                  </a:moveTo>
                  <a:cubicBezTo>
                    <a:pt x="66648" y="77724"/>
                    <a:pt x="66648" y="78180"/>
                    <a:pt x="62853" y="82051"/>
                  </a:cubicBezTo>
                  <a:cubicBezTo>
                    <a:pt x="51718" y="94577"/>
                    <a:pt x="41343" y="98221"/>
                    <a:pt x="34258" y="98221"/>
                  </a:cubicBezTo>
                  <a:cubicBezTo>
                    <a:pt x="21605" y="98221"/>
                    <a:pt x="18062" y="85695"/>
                    <a:pt x="18062" y="76813"/>
                  </a:cubicBezTo>
                  <a:cubicBezTo>
                    <a:pt x="18062" y="65426"/>
                    <a:pt x="26160" y="37413"/>
                    <a:pt x="31980" y="26937"/>
                  </a:cubicBezTo>
                  <a:cubicBezTo>
                    <a:pt x="39825" y="13500"/>
                    <a:pt x="51212" y="5073"/>
                    <a:pt x="61334" y="5073"/>
                  </a:cubicBezTo>
                  <a:cubicBezTo>
                    <a:pt x="77783" y="5073"/>
                    <a:pt x="81325" y="23748"/>
                    <a:pt x="81325" y="25115"/>
                  </a:cubicBezTo>
                  <a:cubicBezTo>
                    <a:pt x="81325" y="26481"/>
                    <a:pt x="80819" y="27848"/>
                    <a:pt x="80566" y="28986"/>
                  </a:cubicBezTo>
                  <a:lnTo>
                    <a:pt x="67914" y="73625"/>
                  </a:lnTo>
                  <a:close/>
                </a:path>
              </a:pathLst>
            </a:custGeom>
            <a:solidFill>
              <a:srgbClr val="000000"/>
            </a:solidFill>
            <a:ln w="25349"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A63A7D46-C511-773C-A70F-6D81DEC53063}"/>
                </a:ext>
              </a:extLst>
            </p:cNvPr>
            <p:cNvSpPr/>
            <p:nvPr>
              <p:custDataLst>
                <p:tags r:id="rId24"/>
              </p:custDataLst>
            </p:nvPr>
          </p:nvSpPr>
          <p:spPr>
            <a:xfrm>
              <a:off x="5119687" y="3903104"/>
              <a:ext cx="78293" cy="105856"/>
            </a:xfrm>
            <a:custGeom>
              <a:avLst/>
              <a:gdLst>
                <a:gd name="connsiteX0" fmla="*/ 78395 w 78293"/>
                <a:gd name="connsiteY0" fmla="*/ 76906 h 105856"/>
                <a:gd name="connsiteX1" fmla="*/ 72373 w 78293"/>
                <a:gd name="connsiteY1" fmla="*/ 76906 h 105856"/>
                <a:gd name="connsiteX2" fmla="*/ 67767 w 78293"/>
                <a:gd name="connsiteY2" fmla="*/ 91413 h 105856"/>
                <a:gd name="connsiteX3" fmla="*/ 50231 w 78293"/>
                <a:gd name="connsiteY3" fmla="*/ 92370 h 105856"/>
                <a:gd name="connsiteX4" fmla="*/ 17638 w 78293"/>
                <a:gd name="connsiteY4" fmla="*/ 92370 h 105856"/>
                <a:gd name="connsiteX5" fmla="*/ 53065 w 78293"/>
                <a:gd name="connsiteY5" fmla="*/ 65587 h 105856"/>
                <a:gd name="connsiteX6" fmla="*/ 78395 w 78293"/>
                <a:gd name="connsiteY6" fmla="*/ 31152 h 105856"/>
                <a:gd name="connsiteX7" fmla="*/ 36945 w 78293"/>
                <a:gd name="connsiteY7" fmla="*/ 64 h 105856"/>
                <a:gd name="connsiteX8" fmla="*/ 101 w 78293"/>
                <a:gd name="connsiteY8" fmla="*/ 28601 h 105856"/>
                <a:gd name="connsiteX9" fmla="*/ 9489 w 78293"/>
                <a:gd name="connsiteY9" fmla="*/ 37528 h 105856"/>
                <a:gd name="connsiteX10" fmla="*/ 18878 w 78293"/>
                <a:gd name="connsiteY10" fmla="*/ 29079 h 105856"/>
                <a:gd name="connsiteX11" fmla="*/ 8427 w 78293"/>
                <a:gd name="connsiteY11" fmla="*/ 20630 h 105856"/>
                <a:gd name="connsiteX12" fmla="*/ 34288 w 78293"/>
                <a:gd name="connsiteY12" fmla="*/ 5803 h 105856"/>
                <a:gd name="connsiteX13" fmla="*/ 61213 w 78293"/>
                <a:gd name="connsiteY13" fmla="*/ 31152 h 105856"/>
                <a:gd name="connsiteX14" fmla="*/ 44562 w 78293"/>
                <a:gd name="connsiteY14" fmla="*/ 61761 h 105856"/>
                <a:gd name="connsiteX15" fmla="*/ 1872 w 78293"/>
                <a:gd name="connsiteY15" fmla="*/ 99703 h 105856"/>
                <a:gd name="connsiteX16" fmla="*/ 101 w 78293"/>
                <a:gd name="connsiteY16" fmla="*/ 105921 h 105856"/>
                <a:gd name="connsiteX17" fmla="*/ 73081 w 78293"/>
                <a:gd name="connsiteY17" fmla="*/ 105921 h 105856"/>
                <a:gd name="connsiteX18" fmla="*/ 78395 w 78293"/>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05856">
                  <a:moveTo>
                    <a:pt x="78395" y="76906"/>
                  </a:moveTo>
                  <a:lnTo>
                    <a:pt x="72373" y="76906"/>
                  </a:lnTo>
                  <a:cubicBezTo>
                    <a:pt x="71841" y="80413"/>
                    <a:pt x="70070" y="89819"/>
                    <a:pt x="67767" y="91413"/>
                  </a:cubicBezTo>
                  <a:cubicBezTo>
                    <a:pt x="66350" y="92370"/>
                    <a:pt x="52710" y="92370"/>
                    <a:pt x="50231" y="92370"/>
                  </a:cubicBezTo>
                  <a:lnTo>
                    <a:pt x="17638" y="92370"/>
                  </a:lnTo>
                  <a:cubicBezTo>
                    <a:pt x="36237" y="77543"/>
                    <a:pt x="42437" y="73080"/>
                    <a:pt x="53065" y="65587"/>
                  </a:cubicBezTo>
                  <a:cubicBezTo>
                    <a:pt x="66173" y="56181"/>
                    <a:pt x="78395" y="46297"/>
                    <a:pt x="78395" y="31152"/>
                  </a:cubicBezTo>
                  <a:cubicBezTo>
                    <a:pt x="78395" y="11861"/>
                    <a:pt x="59619" y="64"/>
                    <a:pt x="36945" y="64"/>
                  </a:cubicBezTo>
                  <a:cubicBezTo>
                    <a:pt x="14981" y="64"/>
                    <a:pt x="101" y="13934"/>
                    <a:pt x="101" y="28601"/>
                  </a:cubicBezTo>
                  <a:cubicBezTo>
                    <a:pt x="101" y="36731"/>
                    <a:pt x="7718" y="37528"/>
                    <a:pt x="9489" y="37528"/>
                  </a:cubicBezTo>
                  <a:cubicBezTo>
                    <a:pt x="13741" y="37528"/>
                    <a:pt x="18878" y="34818"/>
                    <a:pt x="18878" y="29079"/>
                  </a:cubicBezTo>
                  <a:cubicBezTo>
                    <a:pt x="18878" y="26209"/>
                    <a:pt x="17638" y="20630"/>
                    <a:pt x="8427" y="20630"/>
                  </a:cubicBezTo>
                  <a:cubicBezTo>
                    <a:pt x="13918" y="9311"/>
                    <a:pt x="25963" y="5803"/>
                    <a:pt x="34288" y="5803"/>
                  </a:cubicBezTo>
                  <a:cubicBezTo>
                    <a:pt x="52002" y="5803"/>
                    <a:pt x="61213" y="18238"/>
                    <a:pt x="61213" y="31152"/>
                  </a:cubicBezTo>
                  <a:cubicBezTo>
                    <a:pt x="61213" y="45021"/>
                    <a:pt x="50231" y="56021"/>
                    <a:pt x="44562" y="61761"/>
                  </a:cubicBezTo>
                  <a:lnTo>
                    <a:pt x="1872" y="99703"/>
                  </a:lnTo>
                  <a:cubicBezTo>
                    <a:pt x="101" y="101138"/>
                    <a:pt x="101" y="101457"/>
                    <a:pt x="101" y="105921"/>
                  </a:cubicBezTo>
                  <a:lnTo>
                    <a:pt x="73081" y="105921"/>
                  </a:lnTo>
                  <a:lnTo>
                    <a:pt x="78395" y="76906"/>
                  </a:lnTo>
                  <a:close/>
                </a:path>
              </a:pathLst>
            </a:custGeom>
            <a:solidFill>
              <a:srgbClr val="000000"/>
            </a:solidFill>
            <a:ln w="25349"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811D2D25-F073-87C7-4CDE-310151EF9BED}"/>
                </a:ext>
              </a:extLst>
            </p:cNvPr>
            <p:cNvSpPr/>
            <p:nvPr>
              <p:custDataLst>
                <p:tags r:id="rId25"/>
              </p:custDataLst>
            </p:nvPr>
          </p:nvSpPr>
          <p:spPr>
            <a:xfrm>
              <a:off x="5243812" y="3950658"/>
              <a:ext cx="29606" cy="68096"/>
            </a:xfrm>
            <a:custGeom>
              <a:avLst/>
              <a:gdLst>
                <a:gd name="connsiteX0" fmla="*/ 29713 w 29606"/>
                <a:gd name="connsiteY0" fmla="*/ 23976 h 68096"/>
                <a:gd name="connsiteX1" fmla="*/ 13517 w 29606"/>
                <a:gd name="connsiteY1" fmla="*/ 63 h 68096"/>
                <a:gd name="connsiteX2" fmla="*/ 106 w 29606"/>
                <a:gd name="connsiteY2" fmla="*/ 12133 h 68096"/>
                <a:gd name="connsiteX3" fmla="*/ 13517 w 29606"/>
                <a:gd name="connsiteY3" fmla="*/ 24204 h 68096"/>
                <a:gd name="connsiteX4" fmla="*/ 22374 w 29606"/>
                <a:gd name="connsiteY4" fmla="*/ 21243 h 68096"/>
                <a:gd name="connsiteX5" fmla="*/ 23639 w 29606"/>
                <a:gd name="connsiteY5" fmla="*/ 20560 h 68096"/>
                <a:gd name="connsiteX6" fmla="*/ 24145 w 29606"/>
                <a:gd name="connsiteY6" fmla="*/ 23976 h 68096"/>
                <a:gd name="connsiteX7" fmla="*/ 6938 w 29606"/>
                <a:gd name="connsiteY7" fmla="*/ 62010 h 68096"/>
                <a:gd name="connsiteX8" fmla="*/ 4154 w 29606"/>
                <a:gd name="connsiteY8" fmla="*/ 65654 h 68096"/>
                <a:gd name="connsiteX9" fmla="*/ 6685 w 29606"/>
                <a:gd name="connsiteY9" fmla="*/ 68159 h 68096"/>
                <a:gd name="connsiteX10" fmla="*/ 29713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13" y="23976"/>
                  </a:moveTo>
                  <a:cubicBezTo>
                    <a:pt x="29713" y="8945"/>
                    <a:pt x="23386" y="63"/>
                    <a:pt x="13517" y="63"/>
                  </a:cubicBezTo>
                  <a:cubicBezTo>
                    <a:pt x="5167" y="63"/>
                    <a:pt x="106" y="5756"/>
                    <a:pt x="106" y="12133"/>
                  </a:cubicBezTo>
                  <a:cubicBezTo>
                    <a:pt x="106" y="18282"/>
                    <a:pt x="5167" y="24204"/>
                    <a:pt x="13517" y="24204"/>
                  </a:cubicBezTo>
                  <a:cubicBezTo>
                    <a:pt x="16554" y="24204"/>
                    <a:pt x="19844" y="23293"/>
                    <a:pt x="22374" y="21243"/>
                  </a:cubicBezTo>
                  <a:cubicBezTo>
                    <a:pt x="23133" y="20788"/>
                    <a:pt x="23386" y="20560"/>
                    <a:pt x="23639" y="20560"/>
                  </a:cubicBezTo>
                  <a:cubicBezTo>
                    <a:pt x="23892" y="20560"/>
                    <a:pt x="24145" y="20788"/>
                    <a:pt x="24145" y="23976"/>
                  </a:cubicBezTo>
                  <a:cubicBezTo>
                    <a:pt x="24145" y="40829"/>
                    <a:pt x="15289" y="54494"/>
                    <a:pt x="6938" y="62010"/>
                  </a:cubicBezTo>
                  <a:cubicBezTo>
                    <a:pt x="4154" y="64515"/>
                    <a:pt x="4154" y="64970"/>
                    <a:pt x="4154" y="65654"/>
                  </a:cubicBezTo>
                  <a:cubicBezTo>
                    <a:pt x="4154" y="67248"/>
                    <a:pt x="5420" y="68159"/>
                    <a:pt x="6685" y="68159"/>
                  </a:cubicBezTo>
                  <a:cubicBezTo>
                    <a:pt x="9468" y="68159"/>
                    <a:pt x="29713" y="50622"/>
                    <a:pt x="29713" y="23976"/>
                  </a:cubicBezTo>
                  <a:close/>
                </a:path>
              </a:pathLst>
            </a:custGeom>
            <a:solidFill>
              <a:srgbClr val="000000"/>
            </a:solidFill>
            <a:ln w="25349"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2B4DC30A-ABE8-211B-38CD-9850BAA8B6FB}"/>
                </a:ext>
              </a:extLst>
            </p:cNvPr>
            <p:cNvSpPr/>
            <p:nvPr>
              <p:custDataLst>
                <p:tags r:id="rId26"/>
              </p:custDataLst>
            </p:nvPr>
          </p:nvSpPr>
          <p:spPr>
            <a:xfrm>
              <a:off x="5356278" y="3905792"/>
              <a:ext cx="26823" cy="24141"/>
            </a:xfrm>
            <a:custGeom>
              <a:avLst/>
              <a:gdLst>
                <a:gd name="connsiteX0" fmla="*/ 26933 w 26823"/>
                <a:gd name="connsiteY0" fmla="*/ 12133 h 24141"/>
                <a:gd name="connsiteX1" fmla="*/ 13522 w 26823"/>
                <a:gd name="connsiteY1" fmla="*/ 63 h 24141"/>
                <a:gd name="connsiteX2" fmla="*/ 110 w 26823"/>
                <a:gd name="connsiteY2" fmla="*/ 12133 h 24141"/>
                <a:gd name="connsiteX3" fmla="*/ 13522 w 26823"/>
                <a:gd name="connsiteY3" fmla="*/ 24204 h 24141"/>
                <a:gd name="connsiteX4" fmla="*/ 26933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3" y="12133"/>
                  </a:moveTo>
                  <a:cubicBezTo>
                    <a:pt x="26933" y="5529"/>
                    <a:pt x="20860" y="63"/>
                    <a:pt x="13522" y="63"/>
                  </a:cubicBezTo>
                  <a:cubicBezTo>
                    <a:pt x="6183" y="63"/>
                    <a:pt x="110" y="5529"/>
                    <a:pt x="110" y="12133"/>
                  </a:cubicBezTo>
                  <a:cubicBezTo>
                    <a:pt x="110" y="18738"/>
                    <a:pt x="6183" y="24204"/>
                    <a:pt x="13522" y="24204"/>
                  </a:cubicBezTo>
                  <a:cubicBezTo>
                    <a:pt x="20860" y="24204"/>
                    <a:pt x="26933" y="18738"/>
                    <a:pt x="26933" y="12133"/>
                  </a:cubicBezTo>
                  <a:close/>
                </a:path>
              </a:pathLst>
            </a:custGeom>
            <a:solidFill>
              <a:srgbClr val="000000"/>
            </a:solidFill>
            <a:ln w="25349"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4FC603D1-D771-B4B3-442D-0A3A02A15E9C}"/>
                </a:ext>
              </a:extLst>
            </p:cNvPr>
            <p:cNvSpPr/>
            <p:nvPr>
              <p:custDataLst>
                <p:tags r:id="rId27"/>
              </p:custDataLst>
            </p:nvPr>
          </p:nvSpPr>
          <p:spPr>
            <a:xfrm>
              <a:off x="5468745" y="3905792"/>
              <a:ext cx="26823" cy="24141"/>
            </a:xfrm>
            <a:custGeom>
              <a:avLst/>
              <a:gdLst>
                <a:gd name="connsiteX0" fmla="*/ 26938 w 26823"/>
                <a:gd name="connsiteY0" fmla="*/ 12133 h 24141"/>
                <a:gd name="connsiteX1" fmla="*/ 13526 w 26823"/>
                <a:gd name="connsiteY1" fmla="*/ 63 h 24141"/>
                <a:gd name="connsiteX2" fmla="*/ 114 w 26823"/>
                <a:gd name="connsiteY2" fmla="*/ 12133 h 24141"/>
                <a:gd name="connsiteX3" fmla="*/ 13526 w 26823"/>
                <a:gd name="connsiteY3" fmla="*/ 24204 h 24141"/>
                <a:gd name="connsiteX4" fmla="*/ 26938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8" y="12133"/>
                  </a:moveTo>
                  <a:cubicBezTo>
                    <a:pt x="26938" y="5529"/>
                    <a:pt x="20865" y="63"/>
                    <a:pt x="13526" y="63"/>
                  </a:cubicBezTo>
                  <a:cubicBezTo>
                    <a:pt x="6188" y="63"/>
                    <a:pt x="114" y="5529"/>
                    <a:pt x="114" y="12133"/>
                  </a:cubicBezTo>
                  <a:cubicBezTo>
                    <a:pt x="114" y="18738"/>
                    <a:pt x="6188" y="24204"/>
                    <a:pt x="13526" y="24204"/>
                  </a:cubicBezTo>
                  <a:cubicBezTo>
                    <a:pt x="20865" y="24204"/>
                    <a:pt x="26938" y="18738"/>
                    <a:pt x="26938" y="12133"/>
                  </a:cubicBezTo>
                  <a:close/>
                </a:path>
              </a:pathLst>
            </a:custGeom>
            <a:solidFill>
              <a:srgbClr val="000000"/>
            </a:solidFill>
            <a:ln w="25349"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B39AC3EE-C65D-15FA-32DE-A37A323C2E00}"/>
                </a:ext>
              </a:extLst>
            </p:cNvPr>
            <p:cNvSpPr/>
            <p:nvPr>
              <p:custDataLst>
                <p:tags r:id="rId28"/>
              </p:custDataLst>
            </p:nvPr>
          </p:nvSpPr>
          <p:spPr>
            <a:xfrm>
              <a:off x="5581211" y="3905792"/>
              <a:ext cx="26823" cy="24141"/>
            </a:xfrm>
            <a:custGeom>
              <a:avLst/>
              <a:gdLst>
                <a:gd name="connsiteX0" fmla="*/ 26942 w 26823"/>
                <a:gd name="connsiteY0" fmla="*/ 12133 h 24141"/>
                <a:gd name="connsiteX1" fmla="*/ 13531 w 26823"/>
                <a:gd name="connsiteY1" fmla="*/ 63 h 24141"/>
                <a:gd name="connsiteX2" fmla="*/ 119 w 26823"/>
                <a:gd name="connsiteY2" fmla="*/ 12133 h 24141"/>
                <a:gd name="connsiteX3" fmla="*/ 13531 w 26823"/>
                <a:gd name="connsiteY3" fmla="*/ 24204 h 24141"/>
                <a:gd name="connsiteX4" fmla="*/ 26942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2" y="12133"/>
                  </a:moveTo>
                  <a:cubicBezTo>
                    <a:pt x="26942" y="5529"/>
                    <a:pt x="20869" y="63"/>
                    <a:pt x="13531" y="63"/>
                  </a:cubicBezTo>
                  <a:cubicBezTo>
                    <a:pt x="6192" y="63"/>
                    <a:pt x="119" y="5529"/>
                    <a:pt x="119" y="12133"/>
                  </a:cubicBezTo>
                  <a:cubicBezTo>
                    <a:pt x="119" y="18738"/>
                    <a:pt x="6192" y="24204"/>
                    <a:pt x="13531" y="24204"/>
                  </a:cubicBezTo>
                  <a:cubicBezTo>
                    <a:pt x="20869" y="24204"/>
                    <a:pt x="26942" y="18738"/>
                    <a:pt x="26942" y="12133"/>
                  </a:cubicBezTo>
                  <a:close/>
                </a:path>
              </a:pathLst>
            </a:custGeom>
            <a:solidFill>
              <a:srgbClr val="000000"/>
            </a:solidFill>
            <a:ln w="25349"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148605A-5F88-FDFF-04C8-EC1FA3BA2034}"/>
                </a:ext>
              </a:extLst>
            </p:cNvPr>
            <p:cNvSpPr/>
            <p:nvPr>
              <p:custDataLst>
                <p:tags r:id="rId29"/>
              </p:custDataLst>
            </p:nvPr>
          </p:nvSpPr>
          <p:spPr>
            <a:xfrm>
              <a:off x="5682037" y="3874135"/>
              <a:ext cx="115897" cy="103168"/>
            </a:xfrm>
            <a:custGeom>
              <a:avLst/>
              <a:gdLst>
                <a:gd name="connsiteX0" fmla="*/ 84389 w 115897"/>
                <a:gd name="connsiteY0" fmla="*/ 14639 h 103168"/>
                <a:gd name="connsiteX1" fmla="*/ 61109 w 115897"/>
                <a:gd name="connsiteY1" fmla="*/ 63 h 103168"/>
                <a:gd name="connsiteX2" fmla="*/ 123 w 115897"/>
                <a:gd name="connsiteY2" fmla="*/ 66792 h 103168"/>
                <a:gd name="connsiteX3" fmla="*/ 33779 w 115897"/>
                <a:gd name="connsiteY3" fmla="*/ 103232 h 103168"/>
                <a:gd name="connsiteX4" fmla="*/ 66676 w 115897"/>
                <a:gd name="connsiteY4" fmla="*/ 86151 h 103168"/>
                <a:gd name="connsiteX5" fmla="*/ 89703 w 115897"/>
                <a:gd name="connsiteY5" fmla="*/ 103232 h 103168"/>
                <a:gd name="connsiteX6" fmla="*/ 108429 w 115897"/>
                <a:gd name="connsiteY6" fmla="*/ 90706 h 103168"/>
                <a:gd name="connsiteX7" fmla="*/ 116021 w 115897"/>
                <a:gd name="connsiteY7" fmla="*/ 68159 h 103168"/>
                <a:gd name="connsiteX8" fmla="*/ 112984 w 115897"/>
                <a:gd name="connsiteY8" fmla="*/ 65881 h 103168"/>
                <a:gd name="connsiteX9" fmla="*/ 109441 w 115897"/>
                <a:gd name="connsiteY9" fmla="*/ 69981 h 103168"/>
                <a:gd name="connsiteX10" fmla="*/ 90209 w 115897"/>
                <a:gd name="connsiteY10" fmla="*/ 98221 h 103168"/>
                <a:gd name="connsiteX11" fmla="*/ 82618 w 115897"/>
                <a:gd name="connsiteY11" fmla="*/ 87745 h 103168"/>
                <a:gd name="connsiteX12" fmla="*/ 85908 w 115897"/>
                <a:gd name="connsiteY12" fmla="*/ 70892 h 103168"/>
                <a:gd name="connsiteX13" fmla="*/ 91475 w 115897"/>
                <a:gd name="connsiteY13" fmla="*/ 50395 h 103168"/>
                <a:gd name="connsiteX14" fmla="*/ 100585 w 115897"/>
                <a:gd name="connsiteY14" fmla="*/ 18510 h 103168"/>
                <a:gd name="connsiteX15" fmla="*/ 102356 w 115897"/>
                <a:gd name="connsiteY15" fmla="*/ 10767 h 103168"/>
                <a:gd name="connsiteX16" fmla="*/ 95017 w 115897"/>
                <a:gd name="connsiteY16" fmla="*/ 4618 h 103168"/>
                <a:gd name="connsiteX17" fmla="*/ 84389 w 115897"/>
                <a:gd name="connsiteY17" fmla="*/ 14639 h 103168"/>
                <a:gd name="connsiteX18" fmla="*/ 67941 w 115897"/>
                <a:gd name="connsiteY18" fmla="*/ 73625 h 103168"/>
                <a:gd name="connsiteX19" fmla="*/ 62880 w 115897"/>
                <a:gd name="connsiteY19" fmla="*/ 82051 h 103168"/>
                <a:gd name="connsiteX20" fmla="*/ 34285 w 115897"/>
                <a:gd name="connsiteY20" fmla="*/ 98221 h 103168"/>
                <a:gd name="connsiteX21" fmla="*/ 18090 w 115897"/>
                <a:gd name="connsiteY21" fmla="*/ 76813 h 103168"/>
                <a:gd name="connsiteX22" fmla="*/ 32008 w 115897"/>
                <a:gd name="connsiteY22" fmla="*/ 26937 h 103168"/>
                <a:gd name="connsiteX23" fmla="*/ 61362 w 115897"/>
                <a:gd name="connsiteY23" fmla="*/ 5073 h 103168"/>
                <a:gd name="connsiteX24" fmla="*/ 81353 w 115897"/>
                <a:gd name="connsiteY24" fmla="*/ 25115 h 103168"/>
                <a:gd name="connsiteX25" fmla="*/ 80594 w 115897"/>
                <a:gd name="connsiteY25" fmla="*/ 28986 h 103168"/>
                <a:gd name="connsiteX26" fmla="*/ 67941 w 115897"/>
                <a:gd name="connsiteY26" fmla="*/ 73625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03168">
                  <a:moveTo>
                    <a:pt x="84389" y="14639"/>
                  </a:moveTo>
                  <a:cubicBezTo>
                    <a:pt x="79834" y="6212"/>
                    <a:pt x="72496" y="63"/>
                    <a:pt x="61109" y="63"/>
                  </a:cubicBezTo>
                  <a:cubicBezTo>
                    <a:pt x="31502" y="63"/>
                    <a:pt x="123" y="33541"/>
                    <a:pt x="123" y="66792"/>
                  </a:cubicBezTo>
                  <a:cubicBezTo>
                    <a:pt x="123" y="88200"/>
                    <a:pt x="14041" y="103232"/>
                    <a:pt x="33779" y="103232"/>
                  </a:cubicBezTo>
                  <a:cubicBezTo>
                    <a:pt x="38840" y="103232"/>
                    <a:pt x="51493" y="102321"/>
                    <a:pt x="66676" y="86151"/>
                  </a:cubicBezTo>
                  <a:cubicBezTo>
                    <a:pt x="68700" y="95716"/>
                    <a:pt x="77557" y="103232"/>
                    <a:pt x="89703" y="103232"/>
                  </a:cubicBezTo>
                  <a:cubicBezTo>
                    <a:pt x="98560" y="103232"/>
                    <a:pt x="104380" y="97994"/>
                    <a:pt x="108429" y="90706"/>
                  </a:cubicBezTo>
                  <a:cubicBezTo>
                    <a:pt x="112731" y="82507"/>
                    <a:pt x="116021" y="68614"/>
                    <a:pt x="116021" y="68159"/>
                  </a:cubicBezTo>
                  <a:cubicBezTo>
                    <a:pt x="116021" y="65881"/>
                    <a:pt x="113743" y="65881"/>
                    <a:pt x="112984" y="65881"/>
                  </a:cubicBezTo>
                  <a:cubicBezTo>
                    <a:pt x="110454" y="65881"/>
                    <a:pt x="110201" y="66792"/>
                    <a:pt x="109441" y="69981"/>
                  </a:cubicBezTo>
                  <a:cubicBezTo>
                    <a:pt x="105139" y="84784"/>
                    <a:pt x="100585" y="98221"/>
                    <a:pt x="90209" y="98221"/>
                  </a:cubicBezTo>
                  <a:cubicBezTo>
                    <a:pt x="83377" y="98221"/>
                    <a:pt x="82618" y="92300"/>
                    <a:pt x="82618" y="87745"/>
                  </a:cubicBezTo>
                  <a:cubicBezTo>
                    <a:pt x="82618" y="82735"/>
                    <a:pt x="83124" y="80913"/>
                    <a:pt x="85908" y="70892"/>
                  </a:cubicBezTo>
                  <a:cubicBezTo>
                    <a:pt x="88691" y="61326"/>
                    <a:pt x="89197" y="59049"/>
                    <a:pt x="91475" y="50395"/>
                  </a:cubicBezTo>
                  <a:lnTo>
                    <a:pt x="100585" y="18510"/>
                  </a:lnTo>
                  <a:cubicBezTo>
                    <a:pt x="102356" y="12133"/>
                    <a:pt x="102356" y="11678"/>
                    <a:pt x="102356" y="10767"/>
                  </a:cubicBezTo>
                  <a:cubicBezTo>
                    <a:pt x="102356" y="6895"/>
                    <a:pt x="99319" y="4618"/>
                    <a:pt x="95017" y="4618"/>
                  </a:cubicBezTo>
                  <a:cubicBezTo>
                    <a:pt x="88944" y="4618"/>
                    <a:pt x="85148" y="9628"/>
                    <a:pt x="84389" y="14639"/>
                  </a:cubicBezTo>
                  <a:close/>
                  <a:moveTo>
                    <a:pt x="67941" y="73625"/>
                  </a:moveTo>
                  <a:cubicBezTo>
                    <a:pt x="66676" y="77724"/>
                    <a:pt x="66676" y="78180"/>
                    <a:pt x="62880" y="82051"/>
                  </a:cubicBezTo>
                  <a:cubicBezTo>
                    <a:pt x="51746" y="94577"/>
                    <a:pt x="41371" y="98221"/>
                    <a:pt x="34285" y="98221"/>
                  </a:cubicBezTo>
                  <a:cubicBezTo>
                    <a:pt x="21633" y="98221"/>
                    <a:pt x="18090" y="85695"/>
                    <a:pt x="18090" y="76813"/>
                  </a:cubicBezTo>
                  <a:cubicBezTo>
                    <a:pt x="18090" y="65426"/>
                    <a:pt x="26188" y="37413"/>
                    <a:pt x="32008" y="26937"/>
                  </a:cubicBezTo>
                  <a:cubicBezTo>
                    <a:pt x="39852" y="13500"/>
                    <a:pt x="51240" y="5073"/>
                    <a:pt x="61362" y="5073"/>
                  </a:cubicBezTo>
                  <a:cubicBezTo>
                    <a:pt x="77810" y="5073"/>
                    <a:pt x="81353" y="23748"/>
                    <a:pt x="81353" y="25115"/>
                  </a:cubicBezTo>
                  <a:cubicBezTo>
                    <a:pt x="81353" y="26481"/>
                    <a:pt x="80847" y="27848"/>
                    <a:pt x="80594" y="28986"/>
                  </a:cubicBezTo>
                  <a:lnTo>
                    <a:pt x="67941" y="73625"/>
                  </a:lnTo>
                  <a:close/>
                </a:path>
              </a:pathLst>
            </a:custGeom>
            <a:solidFill>
              <a:srgbClr val="000000"/>
            </a:solidFill>
            <a:ln w="25349"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F5C4525F-C243-E27C-2B14-B8F49566DBB1}"/>
                </a:ext>
              </a:extLst>
            </p:cNvPr>
            <p:cNvSpPr/>
            <p:nvPr>
              <p:custDataLst>
                <p:tags r:id="rId30"/>
              </p:custDataLst>
            </p:nvPr>
          </p:nvSpPr>
          <p:spPr>
            <a:xfrm>
              <a:off x="5814001" y="3938655"/>
              <a:ext cx="108229" cy="71899"/>
            </a:xfrm>
            <a:custGeom>
              <a:avLst/>
              <a:gdLst>
                <a:gd name="connsiteX0" fmla="*/ 13414 w 108229"/>
                <a:gd name="connsiteY0" fmla="*/ 60326 h 71899"/>
                <a:gd name="connsiteX1" fmla="*/ 11642 w 108229"/>
                <a:gd name="connsiteY1" fmla="*/ 66862 h 71899"/>
                <a:gd name="connsiteX2" fmla="*/ 17665 w 108229"/>
                <a:gd name="connsiteY2" fmla="*/ 71964 h 71899"/>
                <a:gd name="connsiteX3" fmla="*/ 24573 w 108229"/>
                <a:gd name="connsiteY3" fmla="*/ 68456 h 71899"/>
                <a:gd name="connsiteX4" fmla="*/ 27762 w 108229"/>
                <a:gd name="connsiteY4" fmla="*/ 58572 h 71899"/>
                <a:gd name="connsiteX5" fmla="*/ 31659 w 108229"/>
                <a:gd name="connsiteY5" fmla="*/ 44224 h 71899"/>
                <a:gd name="connsiteX6" fmla="*/ 34670 w 108229"/>
                <a:gd name="connsiteY6" fmla="*/ 33543 h 71899"/>
                <a:gd name="connsiteX7" fmla="*/ 42110 w 108229"/>
                <a:gd name="connsiteY7" fmla="*/ 19195 h 71899"/>
                <a:gd name="connsiteX8" fmla="*/ 68680 w 108229"/>
                <a:gd name="connsiteY8" fmla="*/ 4528 h 71899"/>
                <a:gd name="connsiteX9" fmla="*/ 79131 w 108229"/>
                <a:gd name="connsiteY9" fmla="*/ 15688 h 71899"/>
                <a:gd name="connsiteX10" fmla="*/ 68680 w 108229"/>
                <a:gd name="connsiteY10" fmla="*/ 49645 h 71899"/>
                <a:gd name="connsiteX11" fmla="*/ 66023 w 108229"/>
                <a:gd name="connsiteY11" fmla="*/ 58253 h 71899"/>
                <a:gd name="connsiteX12" fmla="*/ 82851 w 108229"/>
                <a:gd name="connsiteY12" fmla="*/ 71964 h 71899"/>
                <a:gd name="connsiteX13" fmla="*/ 108359 w 108229"/>
                <a:gd name="connsiteY13" fmla="*/ 47572 h 71899"/>
                <a:gd name="connsiteX14" fmla="*/ 105524 w 108229"/>
                <a:gd name="connsiteY14" fmla="*/ 45500 h 71899"/>
                <a:gd name="connsiteX15" fmla="*/ 102159 w 108229"/>
                <a:gd name="connsiteY15" fmla="*/ 48210 h 71899"/>
                <a:gd name="connsiteX16" fmla="*/ 83382 w 108229"/>
                <a:gd name="connsiteY16" fmla="*/ 67500 h 71899"/>
                <a:gd name="connsiteX17" fmla="*/ 78954 w 108229"/>
                <a:gd name="connsiteY17" fmla="*/ 61920 h 71899"/>
                <a:gd name="connsiteX18" fmla="*/ 83028 w 108229"/>
                <a:gd name="connsiteY18" fmla="*/ 49007 h 71899"/>
                <a:gd name="connsiteX19" fmla="*/ 92416 w 108229"/>
                <a:gd name="connsiteY19" fmla="*/ 18238 h 71899"/>
                <a:gd name="connsiteX20" fmla="*/ 69389 w 108229"/>
                <a:gd name="connsiteY20" fmla="*/ 64 h 71899"/>
                <a:gd name="connsiteX21" fmla="*/ 39453 w 108229"/>
                <a:gd name="connsiteY21" fmla="*/ 14572 h 71899"/>
                <a:gd name="connsiteX22" fmla="*/ 20499 w 108229"/>
                <a:gd name="connsiteY22" fmla="*/ 64 h 71899"/>
                <a:gd name="connsiteX23" fmla="*/ 6505 w 108229"/>
                <a:gd name="connsiteY23" fmla="*/ 8673 h 71899"/>
                <a:gd name="connsiteX24" fmla="*/ 129 w 108229"/>
                <a:gd name="connsiteY24" fmla="*/ 24456 h 71899"/>
                <a:gd name="connsiteX25" fmla="*/ 3140 w 108229"/>
                <a:gd name="connsiteY25" fmla="*/ 26528 h 71899"/>
                <a:gd name="connsiteX26" fmla="*/ 7037 w 108229"/>
                <a:gd name="connsiteY26" fmla="*/ 21746 h 71899"/>
                <a:gd name="connsiteX27" fmla="*/ 19968 w 108229"/>
                <a:gd name="connsiteY27" fmla="*/ 4528 h 71899"/>
                <a:gd name="connsiteX28" fmla="*/ 25813 w 108229"/>
                <a:gd name="connsiteY28" fmla="*/ 12340 h 71899"/>
                <a:gd name="connsiteX29" fmla="*/ 22979 w 108229"/>
                <a:gd name="connsiteY29" fmla="*/ 25572 h 71899"/>
                <a:gd name="connsiteX30" fmla="*/ 19082 w 108229"/>
                <a:gd name="connsiteY30" fmla="*/ 39920 h 71899"/>
                <a:gd name="connsiteX31" fmla="*/ 13414 w 108229"/>
                <a:gd name="connsiteY31" fmla="*/ 60326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1899">
                  <a:moveTo>
                    <a:pt x="13414" y="60326"/>
                  </a:moveTo>
                  <a:cubicBezTo>
                    <a:pt x="12705" y="62398"/>
                    <a:pt x="11642" y="66384"/>
                    <a:pt x="11642" y="66862"/>
                  </a:cubicBezTo>
                  <a:cubicBezTo>
                    <a:pt x="11642" y="70369"/>
                    <a:pt x="14831" y="71964"/>
                    <a:pt x="17665" y="71964"/>
                  </a:cubicBezTo>
                  <a:cubicBezTo>
                    <a:pt x="20853" y="71964"/>
                    <a:pt x="23688" y="69891"/>
                    <a:pt x="24573" y="68456"/>
                  </a:cubicBezTo>
                  <a:cubicBezTo>
                    <a:pt x="25459" y="67022"/>
                    <a:pt x="26876" y="61920"/>
                    <a:pt x="27762" y="58572"/>
                  </a:cubicBezTo>
                  <a:cubicBezTo>
                    <a:pt x="28647" y="55543"/>
                    <a:pt x="30596" y="48210"/>
                    <a:pt x="31659" y="44224"/>
                  </a:cubicBezTo>
                  <a:cubicBezTo>
                    <a:pt x="32722" y="40717"/>
                    <a:pt x="33784" y="37210"/>
                    <a:pt x="34670" y="33543"/>
                  </a:cubicBezTo>
                  <a:cubicBezTo>
                    <a:pt x="36619" y="27007"/>
                    <a:pt x="36973" y="25731"/>
                    <a:pt x="42110" y="19195"/>
                  </a:cubicBezTo>
                  <a:cubicBezTo>
                    <a:pt x="47070" y="12818"/>
                    <a:pt x="55395" y="4528"/>
                    <a:pt x="68680" y="4528"/>
                  </a:cubicBezTo>
                  <a:cubicBezTo>
                    <a:pt x="78954" y="4528"/>
                    <a:pt x="79131" y="12659"/>
                    <a:pt x="79131" y="15688"/>
                  </a:cubicBezTo>
                  <a:cubicBezTo>
                    <a:pt x="79131" y="25253"/>
                    <a:pt x="71514" y="42949"/>
                    <a:pt x="68680" y="49645"/>
                  </a:cubicBezTo>
                  <a:cubicBezTo>
                    <a:pt x="66732" y="54108"/>
                    <a:pt x="66023" y="55543"/>
                    <a:pt x="66023" y="58253"/>
                  </a:cubicBezTo>
                  <a:cubicBezTo>
                    <a:pt x="66023" y="66703"/>
                    <a:pt x="73817" y="71964"/>
                    <a:pt x="82851" y="71964"/>
                  </a:cubicBezTo>
                  <a:cubicBezTo>
                    <a:pt x="100565" y="71964"/>
                    <a:pt x="108359" y="49963"/>
                    <a:pt x="108359" y="47572"/>
                  </a:cubicBezTo>
                  <a:cubicBezTo>
                    <a:pt x="108359" y="45500"/>
                    <a:pt x="106056" y="45500"/>
                    <a:pt x="105524" y="45500"/>
                  </a:cubicBezTo>
                  <a:cubicBezTo>
                    <a:pt x="103044" y="45500"/>
                    <a:pt x="102867" y="46456"/>
                    <a:pt x="102159" y="48210"/>
                  </a:cubicBezTo>
                  <a:cubicBezTo>
                    <a:pt x="98085" y="60964"/>
                    <a:pt x="90468" y="67500"/>
                    <a:pt x="83382" y="67500"/>
                  </a:cubicBezTo>
                  <a:cubicBezTo>
                    <a:pt x="79663" y="67500"/>
                    <a:pt x="78954" y="65268"/>
                    <a:pt x="78954" y="61920"/>
                  </a:cubicBezTo>
                  <a:cubicBezTo>
                    <a:pt x="78954" y="58253"/>
                    <a:pt x="79840" y="56181"/>
                    <a:pt x="83028" y="49007"/>
                  </a:cubicBezTo>
                  <a:cubicBezTo>
                    <a:pt x="85154" y="44065"/>
                    <a:pt x="92416" y="27166"/>
                    <a:pt x="92416" y="18238"/>
                  </a:cubicBezTo>
                  <a:cubicBezTo>
                    <a:pt x="92416" y="2774"/>
                    <a:pt x="78777" y="64"/>
                    <a:pt x="69389" y="64"/>
                  </a:cubicBezTo>
                  <a:cubicBezTo>
                    <a:pt x="54686" y="64"/>
                    <a:pt x="44767" y="8195"/>
                    <a:pt x="39453" y="14572"/>
                  </a:cubicBezTo>
                  <a:cubicBezTo>
                    <a:pt x="38213" y="3572"/>
                    <a:pt x="27762" y="64"/>
                    <a:pt x="20499" y="64"/>
                  </a:cubicBezTo>
                  <a:cubicBezTo>
                    <a:pt x="12882" y="64"/>
                    <a:pt x="8808" y="5006"/>
                    <a:pt x="6505" y="8673"/>
                  </a:cubicBezTo>
                  <a:cubicBezTo>
                    <a:pt x="2608" y="14572"/>
                    <a:pt x="129" y="23659"/>
                    <a:pt x="129" y="24456"/>
                  </a:cubicBezTo>
                  <a:cubicBezTo>
                    <a:pt x="129" y="26528"/>
                    <a:pt x="2608" y="26528"/>
                    <a:pt x="3140" y="26528"/>
                  </a:cubicBezTo>
                  <a:cubicBezTo>
                    <a:pt x="5620" y="26528"/>
                    <a:pt x="5797" y="26050"/>
                    <a:pt x="7037" y="21746"/>
                  </a:cubicBezTo>
                  <a:cubicBezTo>
                    <a:pt x="9694" y="12340"/>
                    <a:pt x="13059" y="4528"/>
                    <a:pt x="19968" y="4528"/>
                  </a:cubicBezTo>
                  <a:cubicBezTo>
                    <a:pt x="24573" y="4528"/>
                    <a:pt x="25813" y="8035"/>
                    <a:pt x="25813" y="12340"/>
                  </a:cubicBezTo>
                  <a:cubicBezTo>
                    <a:pt x="25813" y="15369"/>
                    <a:pt x="24219" y="21267"/>
                    <a:pt x="22979" y="25572"/>
                  </a:cubicBezTo>
                  <a:cubicBezTo>
                    <a:pt x="21739" y="29876"/>
                    <a:pt x="19968" y="36413"/>
                    <a:pt x="19082" y="39920"/>
                  </a:cubicBezTo>
                  <a:lnTo>
                    <a:pt x="13414" y="60326"/>
                  </a:lnTo>
                  <a:close/>
                </a:path>
              </a:pathLst>
            </a:custGeom>
            <a:solidFill>
              <a:srgbClr val="000000"/>
            </a:solidFill>
            <a:ln w="25349"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CC341200-8E20-7C7F-17AC-DBA39146E722}"/>
                </a:ext>
              </a:extLst>
            </p:cNvPr>
            <p:cNvSpPr/>
            <p:nvPr>
              <p:custDataLst>
                <p:tags r:id="rId31"/>
              </p:custDataLst>
            </p:nvPr>
          </p:nvSpPr>
          <p:spPr>
            <a:xfrm>
              <a:off x="5961639" y="3803990"/>
              <a:ext cx="89833" cy="227745"/>
            </a:xfrm>
            <a:custGeom>
              <a:avLst/>
              <a:gdLst>
                <a:gd name="connsiteX0" fmla="*/ 36573 w 89833"/>
                <a:gd name="connsiteY0" fmla="*/ 197519 h 227745"/>
                <a:gd name="connsiteX1" fmla="*/ 2411 w 89833"/>
                <a:gd name="connsiteY1" fmla="*/ 222798 h 227745"/>
                <a:gd name="connsiteX2" fmla="*/ 134 w 89833"/>
                <a:gd name="connsiteY2" fmla="*/ 225304 h 227745"/>
                <a:gd name="connsiteX3" fmla="*/ 5195 w 89833"/>
                <a:gd name="connsiteY3" fmla="*/ 227809 h 227745"/>
                <a:gd name="connsiteX4" fmla="*/ 53528 w 89833"/>
                <a:gd name="connsiteY4" fmla="*/ 199340 h 227745"/>
                <a:gd name="connsiteX5" fmla="*/ 53528 w 89833"/>
                <a:gd name="connsiteY5" fmla="*/ 147414 h 227745"/>
                <a:gd name="connsiteX6" fmla="*/ 63650 w 89833"/>
                <a:gd name="connsiteY6" fmla="*/ 123729 h 227745"/>
                <a:gd name="connsiteX7" fmla="*/ 87690 w 89833"/>
                <a:gd name="connsiteY7" fmla="*/ 116441 h 227745"/>
                <a:gd name="connsiteX8" fmla="*/ 89967 w 89833"/>
                <a:gd name="connsiteY8" fmla="*/ 113936 h 227745"/>
                <a:gd name="connsiteX9" fmla="*/ 85918 w 89833"/>
                <a:gd name="connsiteY9" fmla="*/ 111431 h 227745"/>
                <a:gd name="connsiteX10" fmla="*/ 54287 w 89833"/>
                <a:gd name="connsiteY10" fmla="*/ 91161 h 227745"/>
                <a:gd name="connsiteX11" fmla="*/ 53528 w 89833"/>
                <a:gd name="connsiteY11" fmla="*/ 80002 h 227745"/>
                <a:gd name="connsiteX12" fmla="*/ 53528 w 89833"/>
                <a:gd name="connsiteY12" fmla="*/ 34908 h 227745"/>
                <a:gd name="connsiteX13" fmla="*/ 41381 w 89833"/>
                <a:gd name="connsiteY13" fmla="*/ 9400 h 227745"/>
                <a:gd name="connsiteX14" fmla="*/ 5195 w 89833"/>
                <a:gd name="connsiteY14" fmla="*/ 63 h 227745"/>
                <a:gd name="connsiteX15" fmla="*/ 134 w 89833"/>
                <a:gd name="connsiteY15" fmla="*/ 2568 h 227745"/>
                <a:gd name="connsiteX16" fmla="*/ 4183 w 89833"/>
                <a:gd name="connsiteY16" fmla="*/ 5073 h 227745"/>
                <a:gd name="connsiteX17" fmla="*/ 35814 w 89833"/>
                <a:gd name="connsiteY17" fmla="*/ 24887 h 227745"/>
                <a:gd name="connsiteX18" fmla="*/ 36573 w 89833"/>
                <a:gd name="connsiteY18" fmla="*/ 35591 h 227745"/>
                <a:gd name="connsiteX19" fmla="*/ 36573 w 89833"/>
                <a:gd name="connsiteY19" fmla="*/ 83418 h 227745"/>
                <a:gd name="connsiteX20" fmla="*/ 46695 w 89833"/>
                <a:gd name="connsiteY20" fmla="*/ 105054 h 227745"/>
                <a:gd name="connsiteX21" fmla="*/ 66433 w 89833"/>
                <a:gd name="connsiteY21" fmla="*/ 113936 h 227745"/>
                <a:gd name="connsiteX22" fmla="*/ 36573 w 89833"/>
                <a:gd name="connsiteY22" fmla="*/ 142859 h 227745"/>
                <a:gd name="connsiteX23" fmla="*/ 36573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573" y="197519"/>
                  </a:moveTo>
                  <a:cubicBezTo>
                    <a:pt x="36573" y="206628"/>
                    <a:pt x="29994" y="221204"/>
                    <a:pt x="2411" y="222798"/>
                  </a:cubicBezTo>
                  <a:cubicBezTo>
                    <a:pt x="1146" y="223026"/>
                    <a:pt x="134" y="223937"/>
                    <a:pt x="134" y="225304"/>
                  </a:cubicBezTo>
                  <a:cubicBezTo>
                    <a:pt x="134" y="227809"/>
                    <a:pt x="2918" y="227809"/>
                    <a:pt x="5195" y="227809"/>
                  </a:cubicBezTo>
                  <a:cubicBezTo>
                    <a:pt x="29741" y="227809"/>
                    <a:pt x="53275" y="216649"/>
                    <a:pt x="53528" y="199340"/>
                  </a:cubicBezTo>
                  <a:lnTo>
                    <a:pt x="53528" y="147414"/>
                  </a:lnTo>
                  <a:cubicBezTo>
                    <a:pt x="53528" y="138532"/>
                    <a:pt x="53528" y="131244"/>
                    <a:pt x="63650" y="123729"/>
                  </a:cubicBezTo>
                  <a:cubicBezTo>
                    <a:pt x="72507" y="117124"/>
                    <a:pt x="82123" y="116669"/>
                    <a:pt x="87690" y="116441"/>
                  </a:cubicBezTo>
                  <a:cubicBezTo>
                    <a:pt x="88955" y="116213"/>
                    <a:pt x="89967" y="115302"/>
                    <a:pt x="89967" y="113936"/>
                  </a:cubicBezTo>
                  <a:cubicBezTo>
                    <a:pt x="89967" y="111658"/>
                    <a:pt x="88449" y="111658"/>
                    <a:pt x="85918" y="111431"/>
                  </a:cubicBezTo>
                  <a:cubicBezTo>
                    <a:pt x="69217" y="110520"/>
                    <a:pt x="57070" y="102321"/>
                    <a:pt x="54287" y="91161"/>
                  </a:cubicBezTo>
                  <a:cubicBezTo>
                    <a:pt x="53528" y="88656"/>
                    <a:pt x="53528" y="88200"/>
                    <a:pt x="53528" y="80002"/>
                  </a:cubicBezTo>
                  <a:lnTo>
                    <a:pt x="53528" y="34908"/>
                  </a:lnTo>
                  <a:cubicBezTo>
                    <a:pt x="53528" y="25343"/>
                    <a:pt x="53528" y="18055"/>
                    <a:pt x="41381" y="9400"/>
                  </a:cubicBezTo>
                  <a:cubicBezTo>
                    <a:pt x="31259" y="2340"/>
                    <a:pt x="13799" y="63"/>
                    <a:pt x="5195" y="63"/>
                  </a:cubicBezTo>
                  <a:cubicBezTo>
                    <a:pt x="2918" y="63"/>
                    <a:pt x="134" y="63"/>
                    <a:pt x="134" y="2568"/>
                  </a:cubicBezTo>
                  <a:cubicBezTo>
                    <a:pt x="134" y="4845"/>
                    <a:pt x="1652" y="4845"/>
                    <a:pt x="4183" y="5073"/>
                  </a:cubicBezTo>
                  <a:cubicBezTo>
                    <a:pt x="20125" y="5984"/>
                    <a:pt x="32525" y="13272"/>
                    <a:pt x="35814" y="24887"/>
                  </a:cubicBezTo>
                  <a:cubicBezTo>
                    <a:pt x="36573" y="26937"/>
                    <a:pt x="36573" y="27392"/>
                    <a:pt x="36573" y="35591"/>
                  </a:cubicBezTo>
                  <a:lnTo>
                    <a:pt x="36573" y="83418"/>
                  </a:lnTo>
                  <a:cubicBezTo>
                    <a:pt x="36573" y="93894"/>
                    <a:pt x="38598" y="97766"/>
                    <a:pt x="46695" y="105054"/>
                  </a:cubicBezTo>
                  <a:cubicBezTo>
                    <a:pt x="52009" y="109836"/>
                    <a:pt x="59348" y="112114"/>
                    <a:pt x="66433" y="113936"/>
                  </a:cubicBezTo>
                  <a:cubicBezTo>
                    <a:pt x="45683" y="119174"/>
                    <a:pt x="36573" y="129650"/>
                    <a:pt x="36573" y="142859"/>
                  </a:cubicBezTo>
                  <a:lnTo>
                    <a:pt x="36573" y="197519"/>
                  </a:lnTo>
                  <a:close/>
                </a:path>
              </a:pathLst>
            </a:custGeom>
            <a:solidFill>
              <a:srgbClr val="000000"/>
            </a:solidFill>
            <a:ln w="25349" cap="flat">
              <a:noFill/>
              <a:prstDash val="solid"/>
              <a:miter/>
            </a:ln>
          </p:spPr>
          <p:txBody>
            <a:bodyPr rtlCol="0" anchor="ctr"/>
            <a:lstStyle/>
            <a:p>
              <a:endParaRPr lang="en-CN"/>
            </a:p>
          </p:txBody>
        </p:sp>
      </p:grpSp>
      <p:grpSp>
        <p:nvGrpSpPr>
          <p:cNvPr id="55" name="Group 54" descr="\documentclass{article}&#10;\usepackage{amsmath, amsfonts , amssymb, bm}&#10;\pagestyle{empty}&#10;\begin{document}&#10;&#10;&#10;&#10;$Y=\{y_1, ..., y_{|s|}\}$&#10;\end{document}" title="IguanaTex Vector Display">
            <a:extLst>
              <a:ext uri="{FF2B5EF4-FFF2-40B4-BE49-F238E27FC236}">
                <a16:creationId xmlns:a16="http://schemas.microsoft.com/office/drawing/2014/main" id="{48DCDC76-55FD-F0A3-0B2E-EB5E5C5E52C6}"/>
              </a:ext>
            </a:extLst>
          </p:cNvPr>
          <p:cNvGrpSpPr>
            <a:grpSpLocks noChangeAspect="1"/>
          </p:cNvGrpSpPr>
          <p:nvPr>
            <p:custDataLst>
              <p:tags r:id="rId3"/>
            </p:custDataLst>
          </p:nvPr>
        </p:nvGrpSpPr>
        <p:grpSpPr>
          <a:xfrm>
            <a:off x="837598" y="2262395"/>
            <a:ext cx="1792091" cy="279762"/>
            <a:chOff x="4497349" y="3944433"/>
            <a:chExt cx="1792091" cy="279762"/>
          </a:xfrm>
        </p:grpSpPr>
        <p:sp>
          <p:nvSpPr>
            <p:cNvPr id="40" name="Freeform 39">
              <a:extLst>
                <a:ext uri="{FF2B5EF4-FFF2-40B4-BE49-F238E27FC236}">
                  <a16:creationId xmlns:a16="http://schemas.microsoft.com/office/drawing/2014/main" id="{99972D58-6511-5C82-D8EB-5EF82A708FA4}"/>
                </a:ext>
              </a:extLst>
            </p:cNvPr>
            <p:cNvSpPr/>
            <p:nvPr>
              <p:custDataLst>
                <p:tags r:id="rId4"/>
              </p:custDataLst>
            </p:nvPr>
          </p:nvSpPr>
          <p:spPr>
            <a:xfrm>
              <a:off x="4497349" y="3961387"/>
              <a:ext cx="183968" cy="172833"/>
            </a:xfrm>
            <a:custGeom>
              <a:avLst/>
              <a:gdLst>
                <a:gd name="connsiteX0" fmla="*/ 142291 w 183968"/>
                <a:gd name="connsiteY0" fmla="*/ 28911 h 172833"/>
                <a:gd name="connsiteX1" fmla="*/ 145834 w 183968"/>
                <a:gd name="connsiteY1" fmla="*/ 25368 h 172833"/>
                <a:gd name="connsiteX2" fmla="*/ 178984 w 183968"/>
                <a:gd name="connsiteY2" fmla="*/ 7907 h 172833"/>
                <a:gd name="connsiteX3" fmla="*/ 184045 w 183968"/>
                <a:gd name="connsiteY3" fmla="*/ 3099 h 172833"/>
                <a:gd name="connsiteX4" fmla="*/ 180755 w 183968"/>
                <a:gd name="connsiteY4" fmla="*/ 63 h 172833"/>
                <a:gd name="connsiteX5" fmla="*/ 160005 w 183968"/>
                <a:gd name="connsiteY5" fmla="*/ 822 h 172833"/>
                <a:gd name="connsiteX6" fmla="*/ 134700 w 183968"/>
                <a:gd name="connsiteY6" fmla="*/ 63 h 172833"/>
                <a:gd name="connsiteX7" fmla="*/ 129892 w 183968"/>
                <a:gd name="connsiteY7" fmla="*/ 4871 h 172833"/>
                <a:gd name="connsiteX8" fmla="*/ 133688 w 183968"/>
                <a:gd name="connsiteY8" fmla="*/ 7907 h 172833"/>
                <a:gd name="connsiteX9" fmla="*/ 142798 w 183968"/>
                <a:gd name="connsiteY9" fmla="*/ 13728 h 172833"/>
                <a:gd name="connsiteX10" fmla="*/ 135965 w 183968"/>
                <a:gd name="connsiteY10" fmla="*/ 25874 h 172833"/>
                <a:gd name="connsiteX11" fmla="*/ 77257 w 183968"/>
                <a:gd name="connsiteY11" fmla="*/ 93439 h 172833"/>
                <a:gd name="connsiteX12" fmla="*/ 49422 w 183968"/>
                <a:gd name="connsiteY12" fmla="*/ 18282 h 172833"/>
                <a:gd name="connsiteX13" fmla="*/ 47903 w 183968"/>
                <a:gd name="connsiteY13" fmla="*/ 13981 h 172833"/>
                <a:gd name="connsiteX14" fmla="*/ 62833 w 183968"/>
                <a:gd name="connsiteY14" fmla="*/ 7907 h 172833"/>
                <a:gd name="connsiteX15" fmla="*/ 68907 w 183968"/>
                <a:gd name="connsiteY15" fmla="*/ 2846 h 172833"/>
                <a:gd name="connsiteX16" fmla="*/ 65111 w 183968"/>
                <a:gd name="connsiteY16" fmla="*/ 63 h 172833"/>
                <a:gd name="connsiteX17" fmla="*/ 33226 w 183968"/>
                <a:gd name="connsiteY17" fmla="*/ 822 h 172833"/>
                <a:gd name="connsiteX18" fmla="*/ 4885 w 183968"/>
                <a:gd name="connsiteY18" fmla="*/ 63 h 172833"/>
                <a:gd name="connsiteX19" fmla="*/ 77 w 183968"/>
                <a:gd name="connsiteY19" fmla="*/ 5124 h 172833"/>
                <a:gd name="connsiteX20" fmla="*/ 5897 w 183968"/>
                <a:gd name="connsiteY20" fmla="*/ 7907 h 172833"/>
                <a:gd name="connsiteX21" fmla="*/ 24370 w 183968"/>
                <a:gd name="connsiteY21" fmla="*/ 16511 h 172833"/>
                <a:gd name="connsiteX22" fmla="*/ 55495 w 183968"/>
                <a:gd name="connsiteY22" fmla="*/ 99765 h 172833"/>
                <a:gd name="connsiteX23" fmla="*/ 56507 w 183968"/>
                <a:gd name="connsiteY23" fmla="*/ 104067 h 172833"/>
                <a:gd name="connsiteX24" fmla="*/ 45120 w 183968"/>
                <a:gd name="connsiteY24" fmla="*/ 150122 h 172833"/>
                <a:gd name="connsiteX25" fmla="*/ 21333 w 183968"/>
                <a:gd name="connsiteY25" fmla="*/ 165052 h 172833"/>
                <a:gd name="connsiteX26" fmla="*/ 14501 w 183968"/>
                <a:gd name="connsiteY26" fmla="*/ 170113 h 172833"/>
                <a:gd name="connsiteX27" fmla="*/ 18043 w 183968"/>
                <a:gd name="connsiteY27" fmla="*/ 172897 h 172833"/>
                <a:gd name="connsiteX28" fmla="*/ 49928 w 183968"/>
                <a:gd name="connsiteY28" fmla="*/ 172137 h 172833"/>
                <a:gd name="connsiteX29" fmla="*/ 82318 w 183968"/>
                <a:gd name="connsiteY29" fmla="*/ 172897 h 172833"/>
                <a:gd name="connsiteX30" fmla="*/ 87126 w 183968"/>
                <a:gd name="connsiteY30" fmla="*/ 167836 h 172833"/>
                <a:gd name="connsiteX31" fmla="*/ 80041 w 183968"/>
                <a:gd name="connsiteY31" fmla="*/ 165052 h 172833"/>
                <a:gd name="connsiteX32" fmla="*/ 70425 w 183968"/>
                <a:gd name="connsiteY32" fmla="*/ 164546 h 172833"/>
                <a:gd name="connsiteX33" fmla="*/ 63593 w 183968"/>
                <a:gd name="connsiteY33" fmla="*/ 160497 h 172833"/>
                <a:gd name="connsiteX34" fmla="*/ 67135 w 183968"/>
                <a:gd name="connsiteY34" fmla="*/ 144555 h 172833"/>
                <a:gd name="connsiteX35" fmla="*/ 75992 w 183968"/>
                <a:gd name="connsiteY35" fmla="*/ 108875 h 172833"/>
                <a:gd name="connsiteX36" fmla="*/ 79535 w 183968"/>
                <a:gd name="connsiteY36" fmla="*/ 101030 h 172833"/>
                <a:gd name="connsiteX37" fmla="*/ 142291 w 183968"/>
                <a:gd name="connsiteY37" fmla="*/ 2891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968" h="172833">
                  <a:moveTo>
                    <a:pt x="142291" y="28911"/>
                  </a:moveTo>
                  <a:lnTo>
                    <a:pt x="145834" y="25368"/>
                  </a:lnTo>
                  <a:cubicBezTo>
                    <a:pt x="153426" y="17776"/>
                    <a:pt x="161776" y="9173"/>
                    <a:pt x="178984" y="7907"/>
                  </a:cubicBezTo>
                  <a:cubicBezTo>
                    <a:pt x="181767" y="7654"/>
                    <a:pt x="184045" y="7654"/>
                    <a:pt x="184045" y="3099"/>
                  </a:cubicBezTo>
                  <a:cubicBezTo>
                    <a:pt x="184045" y="1075"/>
                    <a:pt x="182780" y="63"/>
                    <a:pt x="180755" y="63"/>
                  </a:cubicBezTo>
                  <a:cubicBezTo>
                    <a:pt x="174176" y="63"/>
                    <a:pt x="166837" y="822"/>
                    <a:pt x="160005" y="822"/>
                  </a:cubicBezTo>
                  <a:cubicBezTo>
                    <a:pt x="151654" y="822"/>
                    <a:pt x="142798" y="63"/>
                    <a:pt x="134700" y="63"/>
                  </a:cubicBezTo>
                  <a:cubicBezTo>
                    <a:pt x="133182" y="63"/>
                    <a:pt x="129892" y="63"/>
                    <a:pt x="129892" y="4871"/>
                  </a:cubicBezTo>
                  <a:cubicBezTo>
                    <a:pt x="129892" y="7654"/>
                    <a:pt x="132422" y="7907"/>
                    <a:pt x="133688" y="7907"/>
                  </a:cubicBezTo>
                  <a:cubicBezTo>
                    <a:pt x="135459" y="7907"/>
                    <a:pt x="142798" y="8413"/>
                    <a:pt x="142798" y="13728"/>
                  </a:cubicBezTo>
                  <a:cubicBezTo>
                    <a:pt x="142798" y="18029"/>
                    <a:pt x="136977" y="24609"/>
                    <a:pt x="135965" y="25874"/>
                  </a:cubicBezTo>
                  <a:lnTo>
                    <a:pt x="77257" y="93439"/>
                  </a:lnTo>
                  <a:lnTo>
                    <a:pt x="49422" y="18282"/>
                  </a:lnTo>
                  <a:cubicBezTo>
                    <a:pt x="47903" y="14740"/>
                    <a:pt x="47903" y="14234"/>
                    <a:pt x="47903" y="13981"/>
                  </a:cubicBezTo>
                  <a:cubicBezTo>
                    <a:pt x="47903" y="7907"/>
                    <a:pt x="60303" y="7907"/>
                    <a:pt x="62833" y="7907"/>
                  </a:cubicBezTo>
                  <a:cubicBezTo>
                    <a:pt x="66376" y="7907"/>
                    <a:pt x="68907" y="7907"/>
                    <a:pt x="68907" y="2846"/>
                  </a:cubicBezTo>
                  <a:cubicBezTo>
                    <a:pt x="68907" y="63"/>
                    <a:pt x="65870" y="63"/>
                    <a:pt x="65111" y="63"/>
                  </a:cubicBezTo>
                  <a:cubicBezTo>
                    <a:pt x="58025" y="63"/>
                    <a:pt x="40312" y="822"/>
                    <a:pt x="33226" y="822"/>
                  </a:cubicBezTo>
                  <a:cubicBezTo>
                    <a:pt x="26900" y="822"/>
                    <a:pt x="11211" y="63"/>
                    <a:pt x="4885" y="63"/>
                  </a:cubicBezTo>
                  <a:cubicBezTo>
                    <a:pt x="3366" y="63"/>
                    <a:pt x="77" y="63"/>
                    <a:pt x="77" y="5124"/>
                  </a:cubicBezTo>
                  <a:cubicBezTo>
                    <a:pt x="77" y="7907"/>
                    <a:pt x="2607" y="7907"/>
                    <a:pt x="5897" y="7907"/>
                  </a:cubicBezTo>
                  <a:cubicBezTo>
                    <a:pt x="21080" y="7907"/>
                    <a:pt x="22092" y="10185"/>
                    <a:pt x="24370" y="16511"/>
                  </a:cubicBezTo>
                  <a:lnTo>
                    <a:pt x="55495" y="99765"/>
                  </a:lnTo>
                  <a:cubicBezTo>
                    <a:pt x="55748" y="100524"/>
                    <a:pt x="56507" y="103308"/>
                    <a:pt x="56507" y="104067"/>
                  </a:cubicBezTo>
                  <a:cubicBezTo>
                    <a:pt x="56507" y="104826"/>
                    <a:pt x="46385" y="145567"/>
                    <a:pt x="45120" y="150122"/>
                  </a:cubicBezTo>
                  <a:cubicBezTo>
                    <a:pt x="41830" y="164040"/>
                    <a:pt x="41577" y="164799"/>
                    <a:pt x="21333" y="165052"/>
                  </a:cubicBezTo>
                  <a:cubicBezTo>
                    <a:pt x="16525" y="165052"/>
                    <a:pt x="14501" y="165052"/>
                    <a:pt x="14501" y="170113"/>
                  </a:cubicBezTo>
                  <a:cubicBezTo>
                    <a:pt x="14501" y="172897"/>
                    <a:pt x="17537" y="172897"/>
                    <a:pt x="18043" y="172897"/>
                  </a:cubicBezTo>
                  <a:cubicBezTo>
                    <a:pt x="25129" y="172897"/>
                    <a:pt x="42842" y="172137"/>
                    <a:pt x="49928" y="172137"/>
                  </a:cubicBezTo>
                  <a:cubicBezTo>
                    <a:pt x="57013" y="172137"/>
                    <a:pt x="75233" y="172897"/>
                    <a:pt x="82318" y="172897"/>
                  </a:cubicBezTo>
                  <a:cubicBezTo>
                    <a:pt x="84090" y="172897"/>
                    <a:pt x="87126" y="172897"/>
                    <a:pt x="87126" y="167836"/>
                  </a:cubicBezTo>
                  <a:cubicBezTo>
                    <a:pt x="87126" y="165052"/>
                    <a:pt x="84849" y="165052"/>
                    <a:pt x="80041" y="165052"/>
                  </a:cubicBezTo>
                  <a:cubicBezTo>
                    <a:pt x="79535" y="165052"/>
                    <a:pt x="74727" y="165052"/>
                    <a:pt x="70425" y="164546"/>
                  </a:cubicBezTo>
                  <a:cubicBezTo>
                    <a:pt x="65111" y="164040"/>
                    <a:pt x="63593" y="163534"/>
                    <a:pt x="63593" y="160497"/>
                  </a:cubicBezTo>
                  <a:cubicBezTo>
                    <a:pt x="63593" y="158726"/>
                    <a:pt x="65870" y="149869"/>
                    <a:pt x="67135" y="144555"/>
                  </a:cubicBezTo>
                  <a:lnTo>
                    <a:pt x="75992" y="108875"/>
                  </a:lnTo>
                  <a:cubicBezTo>
                    <a:pt x="77257" y="104067"/>
                    <a:pt x="77510" y="103308"/>
                    <a:pt x="79535" y="101030"/>
                  </a:cubicBezTo>
                  <a:lnTo>
                    <a:pt x="142291" y="28911"/>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D43BAAB6-7361-2931-F066-DF00D48284E0}"/>
                </a:ext>
              </a:extLst>
            </p:cNvPr>
            <p:cNvSpPr/>
            <p:nvPr>
              <p:custDataLst>
                <p:tags r:id="rId5"/>
              </p:custDataLst>
            </p:nvPr>
          </p:nvSpPr>
          <p:spPr>
            <a:xfrm>
              <a:off x="4776098" y="4041351"/>
              <a:ext cx="168278" cy="59213"/>
            </a:xfrm>
            <a:custGeom>
              <a:avLst/>
              <a:gdLst>
                <a:gd name="connsiteX0" fmla="*/ 159763 w 168278"/>
                <a:gd name="connsiteY0" fmla="*/ 10185 h 59213"/>
                <a:gd name="connsiteX1" fmla="*/ 168366 w 168278"/>
                <a:gd name="connsiteY1" fmla="*/ 5124 h 59213"/>
                <a:gd name="connsiteX2" fmla="*/ 160016 w 168278"/>
                <a:gd name="connsiteY2" fmla="*/ 63 h 59213"/>
                <a:gd name="connsiteX3" fmla="*/ 8438 w 168278"/>
                <a:gd name="connsiteY3" fmla="*/ 63 h 59213"/>
                <a:gd name="connsiteX4" fmla="*/ 87 w 168278"/>
                <a:gd name="connsiteY4" fmla="*/ 5124 h 59213"/>
                <a:gd name="connsiteX5" fmla="*/ 8691 w 168278"/>
                <a:gd name="connsiteY5" fmla="*/ 10185 h 59213"/>
                <a:gd name="connsiteX6" fmla="*/ 159763 w 168278"/>
                <a:gd name="connsiteY6" fmla="*/ 10185 h 59213"/>
                <a:gd name="connsiteX7" fmla="*/ 160016 w 168278"/>
                <a:gd name="connsiteY7" fmla="*/ 59277 h 59213"/>
                <a:gd name="connsiteX8" fmla="*/ 168366 w 168278"/>
                <a:gd name="connsiteY8" fmla="*/ 54216 h 59213"/>
                <a:gd name="connsiteX9" fmla="*/ 159763 w 168278"/>
                <a:gd name="connsiteY9" fmla="*/ 49155 h 59213"/>
                <a:gd name="connsiteX10" fmla="*/ 8691 w 168278"/>
                <a:gd name="connsiteY10" fmla="*/ 49155 h 59213"/>
                <a:gd name="connsiteX11" fmla="*/ 87 w 168278"/>
                <a:gd name="connsiteY11" fmla="*/ 54216 h 59213"/>
                <a:gd name="connsiteX12" fmla="*/ 8438 w 168278"/>
                <a:gd name="connsiteY12" fmla="*/ 59277 h 59213"/>
                <a:gd name="connsiteX13" fmla="*/ 160016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3" y="10185"/>
                  </a:moveTo>
                  <a:cubicBezTo>
                    <a:pt x="163558" y="10185"/>
                    <a:pt x="168366" y="10185"/>
                    <a:pt x="168366" y="5124"/>
                  </a:cubicBezTo>
                  <a:cubicBezTo>
                    <a:pt x="168366" y="63"/>
                    <a:pt x="163558" y="63"/>
                    <a:pt x="160016" y="63"/>
                  </a:cubicBezTo>
                  <a:lnTo>
                    <a:pt x="8438" y="63"/>
                  </a:lnTo>
                  <a:cubicBezTo>
                    <a:pt x="4895" y="63"/>
                    <a:pt x="87" y="63"/>
                    <a:pt x="87" y="5124"/>
                  </a:cubicBezTo>
                  <a:cubicBezTo>
                    <a:pt x="87" y="10185"/>
                    <a:pt x="4895" y="10185"/>
                    <a:pt x="8691" y="10185"/>
                  </a:cubicBezTo>
                  <a:lnTo>
                    <a:pt x="159763" y="10185"/>
                  </a:lnTo>
                  <a:close/>
                  <a:moveTo>
                    <a:pt x="160016" y="59277"/>
                  </a:moveTo>
                  <a:cubicBezTo>
                    <a:pt x="163558" y="59277"/>
                    <a:pt x="168366" y="59277"/>
                    <a:pt x="168366" y="54216"/>
                  </a:cubicBezTo>
                  <a:cubicBezTo>
                    <a:pt x="168366" y="49155"/>
                    <a:pt x="163558" y="49155"/>
                    <a:pt x="159763" y="49155"/>
                  </a:cubicBezTo>
                  <a:lnTo>
                    <a:pt x="8691" y="49155"/>
                  </a:lnTo>
                  <a:cubicBezTo>
                    <a:pt x="4895" y="49155"/>
                    <a:pt x="87" y="49155"/>
                    <a:pt x="87" y="54216"/>
                  </a:cubicBezTo>
                  <a:cubicBezTo>
                    <a:pt x="87" y="59277"/>
                    <a:pt x="4895" y="59277"/>
                    <a:pt x="8438" y="59277"/>
                  </a:cubicBezTo>
                  <a:lnTo>
                    <a:pt x="160016" y="59277"/>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040636ED-D734-69C7-3018-A2F4F745AA72}"/>
                </a:ext>
              </a:extLst>
            </p:cNvPr>
            <p:cNvSpPr/>
            <p:nvPr>
              <p:custDataLst>
                <p:tags r:id="rId6"/>
              </p:custDataLst>
            </p:nvPr>
          </p:nvSpPr>
          <p:spPr>
            <a:xfrm>
              <a:off x="5047255" y="3944433"/>
              <a:ext cx="89833" cy="253051"/>
            </a:xfrm>
            <a:custGeom>
              <a:avLst/>
              <a:gdLst>
                <a:gd name="connsiteX0" fmla="*/ 53492 w 89833"/>
                <a:gd name="connsiteY0" fmla="*/ 33719 h 253051"/>
                <a:gd name="connsiteX1" fmla="*/ 87654 w 89833"/>
                <a:gd name="connsiteY1" fmla="*/ 5630 h 253051"/>
                <a:gd name="connsiteX2" fmla="*/ 89931 w 89833"/>
                <a:gd name="connsiteY2" fmla="*/ 2846 h 253051"/>
                <a:gd name="connsiteX3" fmla="*/ 85123 w 89833"/>
                <a:gd name="connsiteY3" fmla="*/ 63 h 253051"/>
                <a:gd name="connsiteX4" fmla="*/ 36537 w 89833"/>
                <a:gd name="connsiteY4" fmla="*/ 31694 h 253051"/>
                <a:gd name="connsiteX5" fmla="*/ 36537 w 89833"/>
                <a:gd name="connsiteY5" fmla="*/ 89390 h 253051"/>
                <a:gd name="connsiteX6" fmla="*/ 26415 w 89833"/>
                <a:gd name="connsiteY6" fmla="*/ 115707 h 253051"/>
                <a:gd name="connsiteX7" fmla="*/ 2375 w 89833"/>
                <a:gd name="connsiteY7" fmla="*/ 123805 h 253051"/>
                <a:gd name="connsiteX8" fmla="*/ 98 w 89833"/>
                <a:gd name="connsiteY8" fmla="*/ 126588 h 253051"/>
                <a:gd name="connsiteX9" fmla="*/ 4147 w 89833"/>
                <a:gd name="connsiteY9" fmla="*/ 129372 h 253051"/>
                <a:gd name="connsiteX10" fmla="*/ 35778 w 89833"/>
                <a:gd name="connsiteY10" fmla="*/ 151893 h 253051"/>
                <a:gd name="connsiteX11" fmla="*/ 36537 w 89833"/>
                <a:gd name="connsiteY11" fmla="*/ 164293 h 253051"/>
                <a:gd name="connsiteX12" fmla="*/ 36537 w 89833"/>
                <a:gd name="connsiteY12" fmla="*/ 214397 h 253051"/>
                <a:gd name="connsiteX13" fmla="*/ 48684 w 89833"/>
                <a:gd name="connsiteY13" fmla="*/ 242739 h 253051"/>
                <a:gd name="connsiteX14" fmla="*/ 85123 w 89833"/>
                <a:gd name="connsiteY14" fmla="*/ 253114 h 253051"/>
                <a:gd name="connsiteX15" fmla="*/ 89931 w 89833"/>
                <a:gd name="connsiteY15" fmla="*/ 250330 h 253051"/>
                <a:gd name="connsiteX16" fmla="*/ 85882 w 89833"/>
                <a:gd name="connsiteY16" fmla="*/ 247547 h 253051"/>
                <a:gd name="connsiteX17" fmla="*/ 54251 w 89833"/>
                <a:gd name="connsiteY17" fmla="*/ 225531 h 253051"/>
                <a:gd name="connsiteX18" fmla="*/ 53492 w 89833"/>
                <a:gd name="connsiteY18" fmla="*/ 213638 h 253051"/>
                <a:gd name="connsiteX19" fmla="*/ 53492 w 89833"/>
                <a:gd name="connsiteY19" fmla="*/ 160497 h 253051"/>
                <a:gd name="connsiteX20" fmla="*/ 43370 w 89833"/>
                <a:gd name="connsiteY20" fmla="*/ 136457 h 253051"/>
                <a:gd name="connsiteX21" fmla="*/ 23632 w 89833"/>
                <a:gd name="connsiteY21" fmla="*/ 126588 h 253051"/>
                <a:gd name="connsiteX22" fmla="*/ 53492 w 89833"/>
                <a:gd name="connsiteY22" fmla="*/ 94451 h 253051"/>
                <a:gd name="connsiteX23" fmla="*/ 53492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92" y="33719"/>
                  </a:moveTo>
                  <a:cubicBezTo>
                    <a:pt x="53492" y="23597"/>
                    <a:pt x="60071" y="7401"/>
                    <a:pt x="87654" y="5630"/>
                  </a:cubicBezTo>
                  <a:cubicBezTo>
                    <a:pt x="88919" y="5377"/>
                    <a:pt x="89931" y="4365"/>
                    <a:pt x="89931" y="2846"/>
                  </a:cubicBezTo>
                  <a:cubicBezTo>
                    <a:pt x="89931" y="63"/>
                    <a:pt x="87907" y="63"/>
                    <a:pt x="85123" y="63"/>
                  </a:cubicBezTo>
                  <a:cubicBezTo>
                    <a:pt x="59818" y="63"/>
                    <a:pt x="36790" y="12968"/>
                    <a:pt x="36537" y="31694"/>
                  </a:cubicBezTo>
                  <a:lnTo>
                    <a:pt x="36537" y="89390"/>
                  </a:lnTo>
                  <a:cubicBezTo>
                    <a:pt x="36537" y="99259"/>
                    <a:pt x="36537" y="107356"/>
                    <a:pt x="26415" y="115707"/>
                  </a:cubicBezTo>
                  <a:cubicBezTo>
                    <a:pt x="17559" y="123046"/>
                    <a:pt x="7943" y="123552"/>
                    <a:pt x="2375" y="123805"/>
                  </a:cubicBezTo>
                  <a:cubicBezTo>
                    <a:pt x="1110" y="124058"/>
                    <a:pt x="98" y="125070"/>
                    <a:pt x="98" y="126588"/>
                  </a:cubicBezTo>
                  <a:cubicBezTo>
                    <a:pt x="98" y="129119"/>
                    <a:pt x="1616" y="129119"/>
                    <a:pt x="4147" y="129372"/>
                  </a:cubicBezTo>
                  <a:cubicBezTo>
                    <a:pt x="20848" y="130384"/>
                    <a:pt x="32995" y="139494"/>
                    <a:pt x="35778" y="151893"/>
                  </a:cubicBezTo>
                  <a:cubicBezTo>
                    <a:pt x="36537" y="154677"/>
                    <a:pt x="36537" y="155183"/>
                    <a:pt x="36537" y="164293"/>
                  </a:cubicBezTo>
                  <a:lnTo>
                    <a:pt x="36537" y="214397"/>
                  </a:lnTo>
                  <a:cubicBezTo>
                    <a:pt x="36537" y="225025"/>
                    <a:pt x="36537" y="233123"/>
                    <a:pt x="48684" y="242739"/>
                  </a:cubicBezTo>
                  <a:cubicBezTo>
                    <a:pt x="58553" y="250330"/>
                    <a:pt x="75254" y="253114"/>
                    <a:pt x="85123" y="253114"/>
                  </a:cubicBezTo>
                  <a:cubicBezTo>
                    <a:pt x="87907" y="253114"/>
                    <a:pt x="89931" y="253114"/>
                    <a:pt x="89931" y="250330"/>
                  </a:cubicBezTo>
                  <a:cubicBezTo>
                    <a:pt x="89931" y="247800"/>
                    <a:pt x="88413" y="247800"/>
                    <a:pt x="85882" y="247547"/>
                  </a:cubicBezTo>
                  <a:cubicBezTo>
                    <a:pt x="69940" y="246534"/>
                    <a:pt x="57541" y="238437"/>
                    <a:pt x="54251" y="225531"/>
                  </a:cubicBezTo>
                  <a:cubicBezTo>
                    <a:pt x="53492" y="223254"/>
                    <a:pt x="53492" y="222748"/>
                    <a:pt x="53492" y="213638"/>
                  </a:cubicBezTo>
                  <a:lnTo>
                    <a:pt x="53492" y="160497"/>
                  </a:lnTo>
                  <a:cubicBezTo>
                    <a:pt x="53492" y="148857"/>
                    <a:pt x="51467" y="144555"/>
                    <a:pt x="43370" y="136457"/>
                  </a:cubicBezTo>
                  <a:cubicBezTo>
                    <a:pt x="38056" y="131143"/>
                    <a:pt x="30717" y="128613"/>
                    <a:pt x="23632" y="126588"/>
                  </a:cubicBezTo>
                  <a:cubicBezTo>
                    <a:pt x="44382" y="120768"/>
                    <a:pt x="53492" y="109128"/>
                    <a:pt x="53492" y="94451"/>
                  </a:cubicBezTo>
                  <a:lnTo>
                    <a:pt x="53492" y="33719"/>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FE2F744E-CC89-736A-1870-F108434C218C}"/>
                </a:ext>
              </a:extLst>
            </p:cNvPr>
            <p:cNvSpPr/>
            <p:nvPr>
              <p:custDataLst>
                <p:tags r:id="rId7"/>
              </p:custDataLst>
            </p:nvPr>
          </p:nvSpPr>
          <p:spPr>
            <a:xfrm>
              <a:off x="5162900" y="4022373"/>
              <a:ext cx="116656" cy="163724"/>
            </a:xfrm>
            <a:custGeom>
              <a:avLst/>
              <a:gdLst>
                <a:gd name="connsiteX0" fmla="*/ 115747 w 116656"/>
                <a:gd name="connsiteY0" fmla="*/ 15499 h 163724"/>
                <a:gd name="connsiteX1" fmla="*/ 116760 w 116656"/>
                <a:gd name="connsiteY1" fmla="*/ 9679 h 163724"/>
                <a:gd name="connsiteX2" fmla="*/ 109421 w 116656"/>
                <a:gd name="connsiteY2" fmla="*/ 2846 h 163724"/>
                <a:gd name="connsiteX3" fmla="*/ 100564 w 116656"/>
                <a:gd name="connsiteY3" fmla="*/ 8160 h 163724"/>
                <a:gd name="connsiteX4" fmla="*/ 97022 w 116656"/>
                <a:gd name="connsiteY4" fmla="*/ 21825 h 163724"/>
                <a:gd name="connsiteX5" fmla="*/ 91961 w 116656"/>
                <a:gd name="connsiteY5" fmla="*/ 42069 h 163724"/>
                <a:gd name="connsiteX6" fmla="*/ 80573 w 116656"/>
                <a:gd name="connsiteY6" fmla="*/ 87618 h 163724"/>
                <a:gd name="connsiteX7" fmla="*/ 51978 w 116656"/>
                <a:gd name="connsiteY7" fmla="*/ 109128 h 163724"/>
                <a:gd name="connsiteX8" fmla="*/ 36289 w 116656"/>
                <a:gd name="connsiteY8" fmla="*/ 88631 h 163724"/>
                <a:gd name="connsiteX9" fmla="*/ 49195 w 116656"/>
                <a:gd name="connsiteY9" fmla="*/ 39033 h 163724"/>
                <a:gd name="connsiteX10" fmla="*/ 54256 w 116656"/>
                <a:gd name="connsiteY10" fmla="*/ 20813 h 163724"/>
                <a:gd name="connsiteX11" fmla="*/ 33506 w 116656"/>
                <a:gd name="connsiteY11" fmla="*/ 63 h 163724"/>
                <a:gd name="connsiteX12" fmla="*/ 103 w 116656"/>
                <a:gd name="connsiteY12" fmla="*/ 39033 h 163724"/>
                <a:gd name="connsiteX13" fmla="*/ 3140 w 116656"/>
                <a:gd name="connsiteY13" fmla="*/ 41563 h 163724"/>
                <a:gd name="connsiteX14" fmla="*/ 7188 w 116656"/>
                <a:gd name="connsiteY14" fmla="*/ 37008 h 163724"/>
                <a:gd name="connsiteX15" fmla="*/ 32747 w 116656"/>
                <a:gd name="connsiteY15" fmla="*/ 5630 h 163724"/>
                <a:gd name="connsiteX16" fmla="*/ 39073 w 116656"/>
                <a:gd name="connsiteY16" fmla="*/ 13728 h 163724"/>
                <a:gd name="connsiteX17" fmla="*/ 34771 w 116656"/>
                <a:gd name="connsiteY17" fmla="*/ 31441 h 163724"/>
                <a:gd name="connsiteX18" fmla="*/ 20094 w 116656"/>
                <a:gd name="connsiteY18" fmla="*/ 84582 h 163724"/>
                <a:gd name="connsiteX19" fmla="*/ 50966 w 116656"/>
                <a:gd name="connsiteY19" fmla="*/ 114695 h 163724"/>
                <a:gd name="connsiteX20" fmla="*/ 76524 w 116656"/>
                <a:gd name="connsiteY20" fmla="*/ 103308 h 163724"/>
                <a:gd name="connsiteX21" fmla="*/ 60076 w 116656"/>
                <a:gd name="connsiteY21" fmla="*/ 142277 h 163724"/>
                <a:gd name="connsiteX22" fmla="*/ 32240 w 116656"/>
                <a:gd name="connsiteY22" fmla="*/ 158220 h 163724"/>
                <a:gd name="connsiteX23" fmla="*/ 13009 w 116656"/>
                <a:gd name="connsiteY23" fmla="*/ 147592 h 163724"/>
                <a:gd name="connsiteX24" fmla="*/ 23890 w 116656"/>
                <a:gd name="connsiteY24" fmla="*/ 144555 h 163724"/>
                <a:gd name="connsiteX25" fmla="*/ 28951 w 116656"/>
                <a:gd name="connsiteY25" fmla="*/ 134180 h 163724"/>
                <a:gd name="connsiteX26" fmla="*/ 19588 w 116656"/>
                <a:gd name="connsiteY26" fmla="*/ 125323 h 163724"/>
                <a:gd name="connsiteX27" fmla="*/ 5417 w 116656"/>
                <a:gd name="connsiteY27" fmla="*/ 141771 h 163724"/>
                <a:gd name="connsiteX28" fmla="*/ 32240 w 116656"/>
                <a:gd name="connsiteY28" fmla="*/ 163787 h 163724"/>
                <a:gd name="connsiteX29" fmla="*/ 91454 w 116656"/>
                <a:gd name="connsiteY29" fmla="*/ 112164 h 163724"/>
                <a:gd name="connsiteX30" fmla="*/ 115747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47" y="15499"/>
                  </a:moveTo>
                  <a:cubicBezTo>
                    <a:pt x="116760" y="11956"/>
                    <a:pt x="116760" y="11450"/>
                    <a:pt x="116760" y="9679"/>
                  </a:cubicBezTo>
                  <a:cubicBezTo>
                    <a:pt x="116760" y="5124"/>
                    <a:pt x="113217" y="2846"/>
                    <a:pt x="109421" y="2846"/>
                  </a:cubicBezTo>
                  <a:cubicBezTo>
                    <a:pt x="106891" y="2846"/>
                    <a:pt x="102842" y="4365"/>
                    <a:pt x="100564" y="8160"/>
                  </a:cubicBezTo>
                  <a:cubicBezTo>
                    <a:pt x="100058" y="9426"/>
                    <a:pt x="98034" y="17270"/>
                    <a:pt x="97022" y="21825"/>
                  </a:cubicBezTo>
                  <a:cubicBezTo>
                    <a:pt x="95250" y="28404"/>
                    <a:pt x="93479" y="35237"/>
                    <a:pt x="91961" y="42069"/>
                  </a:cubicBezTo>
                  <a:lnTo>
                    <a:pt x="80573" y="87618"/>
                  </a:lnTo>
                  <a:cubicBezTo>
                    <a:pt x="79561" y="91414"/>
                    <a:pt x="68680" y="109128"/>
                    <a:pt x="51978" y="109128"/>
                  </a:cubicBezTo>
                  <a:cubicBezTo>
                    <a:pt x="39073" y="109128"/>
                    <a:pt x="36289" y="97994"/>
                    <a:pt x="36289" y="88631"/>
                  </a:cubicBezTo>
                  <a:cubicBezTo>
                    <a:pt x="36289" y="76990"/>
                    <a:pt x="40591" y="61301"/>
                    <a:pt x="49195" y="39033"/>
                  </a:cubicBezTo>
                  <a:cubicBezTo>
                    <a:pt x="53244" y="28658"/>
                    <a:pt x="54256" y="25874"/>
                    <a:pt x="54256" y="20813"/>
                  </a:cubicBezTo>
                  <a:cubicBezTo>
                    <a:pt x="54256" y="9426"/>
                    <a:pt x="46158" y="63"/>
                    <a:pt x="33506" y="63"/>
                  </a:cubicBezTo>
                  <a:cubicBezTo>
                    <a:pt x="9466" y="63"/>
                    <a:pt x="103" y="36755"/>
                    <a:pt x="103" y="39033"/>
                  </a:cubicBezTo>
                  <a:cubicBezTo>
                    <a:pt x="103" y="41563"/>
                    <a:pt x="2633" y="41563"/>
                    <a:pt x="3140" y="41563"/>
                  </a:cubicBezTo>
                  <a:cubicBezTo>
                    <a:pt x="5670" y="41563"/>
                    <a:pt x="5923" y="41057"/>
                    <a:pt x="7188" y="37008"/>
                  </a:cubicBezTo>
                  <a:cubicBezTo>
                    <a:pt x="14021" y="13221"/>
                    <a:pt x="24143" y="5630"/>
                    <a:pt x="32747" y="5630"/>
                  </a:cubicBezTo>
                  <a:cubicBezTo>
                    <a:pt x="34771" y="5630"/>
                    <a:pt x="39073" y="5630"/>
                    <a:pt x="39073" y="13728"/>
                  </a:cubicBezTo>
                  <a:cubicBezTo>
                    <a:pt x="39073" y="20054"/>
                    <a:pt x="36542" y="26633"/>
                    <a:pt x="34771" y="31441"/>
                  </a:cubicBezTo>
                  <a:cubicBezTo>
                    <a:pt x="24649" y="58265"/>
                    <a:pt x="20094" y="72688"/>
                    <a:pt x="20094" y="84582"/>
                  </a:cubicBezTo>
                  <a:cubicBezTo>
                    <a:pt x="20094" y="107103"/>
                    <a:pt x="36036" y="114695"/>
                    <a:pt x="50966" y="114695"/>
                  </a:cubicBezTo>
                  <a:cubicBezTo>
                    <a:pt x="60835" y="114695"/>
                    <a:pt x="69439" y="110393"/>
                    <a:pt x="76524" y="103308"/>
                  </a:cubicBezTo>
                  <a:cubicBezTo>
                    <a:pt x="73235" y="116466"/>
                    <a:pt x="70198" y="128866"/>
                    <a:pt x="60076" y="142277"/>
                  </a:cubicBezTo>
                  <a:cubicBezTo>
                    <a:pt x="53497" y="150881"/>
                    <a:pt x="43881" y="158220"/>
                    <a:pt x="32240" y="158220"/>
                  </a:cubicBezTo>
                  <a:cubicBezTo>
                    <a:pt x="28698" y="158220"/>
                    <a:pt x="17310" y="157461"/>
                    <a:pt x="13009" y="147592"/>
                  </a:cubicBezTo>
                  <a:cubicBezTo>
                    <a:pt x="17057" y="147592"/>
                    <a:pt x="20347" y="147592"/>
                    <a:pt x="23890" y="144555"/>
                  </a:cubicBezTo>
                  <a:cubicBezTo>
                    <a:pt x="26420" y="142277"/>
                    <a:pt x="28951" y="138988"/>
                    <a:pt x="28951" y="134180"/>
                  </a:cubicBezTo>
                  <a:cubicBezTo>
                    <a:pt x="28951" y="126335"/>
                    <a:pt x="22118" y="125323"/>
                    <a:pt x="19588" y="125323"/>
                  </a:cubicBezTo>
                  <a:cubicBezTo>
                    <a:pt x="13768" y="125323"/>
                    <a:pt x="5417" y="129372"/>
                    <a:pt x="5417" y="141771"/>
                  </a:cubicBezTo>
                  <a:cubicBezTo>
                    <a:pt x="5417" y="154424"/>
                    <a:pt x="16551" y="163787"/>
                    <a:pt x="32240" y="163787"/>
                  </a:cubicBezTo>
                  <a:cubicBezTo>
                    <a:pt x="58305" y="163787"/>
                    <a:pt x="84369" y="140759"/>
                    <a:pt x="91454" y="112164"/>
                  </a:cubicBezTo>
                  <a:lnTo>
                    <a:pt x="115747" y="15499"/>
                  </a:ln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9EA70DF5-EF94-12E4-4441-DE5A6C68EEFE}"/>
                </a:ext>
              </a:extLst>
            </p:cNvPr>
            <p:cNvSpPr/>
            <p:nvPr>
              <p:custDataLst>
                <p:tags r:id="rId8"/>
              </p:custDataLst>
            </p:nvPr>
          </p:nvSpPr>
          <p:spPr>
            <a:xfrm>
              <a:off x="5298936" y="4054560"/>
              <a:ext cx="64477" cy="117618"/>
            </a:xfrm>
            <a:custGeom>
              <a:avLst/>
              <a:gdLst>
                <a:gd name="connsiteX0" fmla="*/ 40141 w 64477"/>
                <a:gd name="connsiteY0" fmla="*/ 5024 h 117618"/>
                <a:gd name="connsiteX1" fmla="*/ 34826 w 64477"/>
                <a:gd name="connsiteY1" fmla="*/ 64 h 117618"/>
                <a:gd name="connsiteX2" fmla="*/ 108 w 64477"/>
                <a:gd name="connsiteY2" fmla="*/ 11401 h 117618"/>
                <a:gd name="connsiteX3" fmla="*/ 108 w 64477"/>
                <a:gd name="connsiteY3" fmla="*/ 17778 h 117618"/>
                <a:gd name="connsiteX4" fmla="*/ 25793 w 64477"/>
                <a:gd name="connsiteY4" fmla="*/ 12818 h 117618"/>
                <a:gd name="connsiteX5" fmla="*/ 25793 w 64477"/>
                <a:gd name="connsiteY5" fmla="*/ 103157 h 117618"/>
                <a:gd name="connsiteX6" fmla="*/ 8079 w 64477"/>
                <a:gd name="connsiteY6" fmla="*/ 111305 h 117618"/>
                <a:gd name="connsiteX7" fmla="*/ 1348 w 64477"/>
                <a:gd name="connsiteY7" fmla="*/ 111305 h 117618"/>
                <a:gd name="connsiteX8" fmla="*/ 1348 w 64477"/>
                <a:gd name="connsiteY8" fmla="*/ 117682 h 117618"/>
                <a:gd name="connsiteX9" fmla="*/ 32878 w 64477"/>
                <a:gd name="connsiteY9" fmla="*/ 116974 h 117618"/>
                <a:gd name="connsiteX10" fmla="*/ 64585 w 64477"/>
                <a:gd name="connsiteY10" fmla="*/ 117682 h 117618"/>
                <a:gd name="connsiteX11" fmla="*/ 64585 w 64477"/>
                <a:gd name="connsiteY11" fmla="*/ 111305 h 117618"/>
                <a:gd name="connsiteX12" fmla="*/ 57854 w 64477"/>
                <a:gd name="connsiteY12" fmla="*/ 111305 h 117618"/>
                <a:gd name="connsiteX13" fmla="*/ 40141 w 64477"/>
                <a:gd name="connsiteY13" fmla="*/ 103157 h 117618"/>
                <a:gd name="connsiteX14" fmla="*/ 40141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1" y="5024"/>
                  </a:moveTo>
                  <a:cubicBezTo>
                    <a:pt x="40141" y="241"/>
                    <a:pt x="39786" y="64"/>
                    <a:pt x="34826" y="64"/>
                  </a:cubicBezTo>
                  <a:cubicBezTo>
                    <a:pt x="23490" y="11224"/>
                    <a:pt x="7370" y="11401"/>
                    <a:pt x="108" y="11401"/>
                  </a:cubicBezTo>
                  <a:lnTo>
                    <a:pt x="108" y="17778"/>
                  </a:lnTo>
                  <a:cubicBezTo>
                    <a:pt x="4359" y="17778"/>
                    <a:pt x="16050" y="17778"/>
                    <a:pt x="25793" y="12818"/>
                  </a:cubicBezTo>
                  <a:lnTo>
                    <a:pt x="25793" y="103157"/>
                  </a:lnTo>
                  <a:cubicBezTo>
                    <a:pt x="25793" y="109003"/>
                    <a:pt x="25793" y="111305"/>
                    <a:pt x="8079" y="111305"/>
                  </a:cubicBezTo>
                  <a:lnTo>
                    <a:pt x="1348" y="111305"/>
                  </a:lnTo>
                  <a:lnTo>
                    <a:pt x="1348" y="117682"/>
                  </a:lnTo>
                  <a:cubicBezTo>
                    <a:pt x="4536" y="117505"/>
                    <a:pt x="26324" y="116974"/>
                    <a:pt x="32878" y="116974"/>
                  </a:cubicBezTo>
                  <a:cubicBezTo>
                    <a:pt x="38369" y="116974"/>
                    <a:pt x="60688" y="117505"/>
                    <a:pt x="64585" y="117682"/>
                  </a:cubicBezTo>
                  <a:lnTo>
                    <a:pt x="64585" y="111305"/>
                  </a:lnTo>
                  <a:lnTo>
                    <a:pt x="57854" y="111305"/>
                  </a:lnTo>
                  <a:cubicBezTo>
                    <a:pt x="40141" y="111305"/>
                    <a:pt x="40141" y="109003"/>
                    <a:pt x="40141" y="103157"/>
                  </a:cubicBezTo>
                  <a:lnTo>
                    <a:pt x="40141" y="5024"/>
                  </a:ln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68717FC1-1051-2CF2-6758-D00C472817CB}"/>
                </a:ext>
              </a:extLst>
            </p:cNvPr>
            <p:cNvSpPr/>
            <p:nvPr>
              <p:custDataLst>
                <p:tags r:id="rId9"/>
              </p:custDataLst>
            </p:nvPr>
          </p:nvSpPr>
          <p:spPr>
            <a:xfrm>
              <a:off x="5414912" y="4107398"/>
              <a:ext cx="29606" cy="75662"/>
            </a:xfrm>
            <a:custGeom>
              <a:avLst/>
              <a:gdLst>
                <a:gd name="connsiteX0" fmla="*/ 29719 w 29606"/>
                <a:gd name="connsiteY0" fmla="*/ 26633 h 75662"/>
                <a:gd name="connsiteX1" fmla="*/ 13524 w 29606"/>
                <a:gd name="connsiteY1" fmla="*/ 63 h 75662"/>
                <a:gd name="connsiteX2" fmla="*/ 112 w 29606"/>
                <a:gd name="connsiteY2" fmla="*/ 13474 h 75662"/>
                <a:gd name="connsiteX3" fmla="*/ 13524 w 29606"/>
                <a:gd name="connsiteY3" fmla="*/ 26886 h 75662"/>
                <a:gd name="connsiteX4" fmla="*/ 22381 w 29606"/>
                <a:gd name="connsiteY4" fmla="*/ 23597 h 75662"/>
                <a:gd name="connsiteX5" fmla="*/ 23646 w 29606"/>
                <a:gd name="connsiteY5" fmla="*/ 22837 h 75662"/>
                <a:gd name="connsiteX6" fmla="*/ 24152 w 29606"/>
                <a:gd name="connsiteY6" fmla="*/ 26633 h 75662"/>
                <a:gd name="connsiteX7" fmla="*/ 6945 w 29606"/>
                <a:gd name="connsiteY7" fmla="*/ 68893 h 75662"/>
                <a:gd name="connsiteX8" fmla="*/ 4161 w 29606"/>
                <a:gd name="connsiteY8" fmla="*/ 72941 h 75662"/>
                <a:gd name="connsiteX9" fmla="*/ 6692 w 29606"/>
                <a:gd name="connsiteY9" fmla="*/ 75725 h 75662"/>
                <a:gd name="connsiteX10" fmla="*/ 2971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9" y="26633"/>
                  </a:moveTo>
                  <a:cubicBezTo>
                    <a:pt x="29719" y="9932"/>
                    <a:pt x="23393" y="63"/>
                    <a:pt x="13524" y="63"/>
                  </a:cubicBezTo>
                  <a:cubicBezTo>
                    <a:pt x="5173" y="63"/>
                    <a:pt x="112" y="6389"/>
                    <a:pt x="112" y="13474"/>
                  </a:cubicBezTo>
                  <a:cubicBezTo>
                    <a:pt x="112" y="20307"/>
                    <a:pt x="5173" y="26886"/>
                    <a:pt x="13524" y="26886"/>
                  </a:cubicBezTo>
                  <a:cubicBezTo>
                    <a:pt x="16561" y="26886"/>
                    <a:pt x="19850" y="25874"/>
                    <a:pt x="22381" y="23597"/>
                  </a:cubicBezTo>
                  <a:cubicBezTo>
                    <a:pt x="23140" y="23090"/>
                    <a:pt x="23393" y="22837"/>
                    <a:pt x="23646" y="22837"/>
                  </a:cubicBezTo>
                  <a:cubicBezTo>
                    <a:pt x="23899" y="22837"/>
                    <a:pt x="24152" y="23090"/>
                    <a:pt x="24152" y="26633"/>
                  </a:cubicBezTo>
                  <a:cubicBezTo>
                    <a:pt x="24152" y="45359"/>
                    <a:pt x="15295" y="60542"/>
                    <a:pt x="6945" y="68893"/>
                  </a:cubicBezTo>
                  <a:cubicBezTo>
                    <a:pt x="4161" y="71676"/>
                    <a:pt x="4161" y="72182"/>
                    <a:pt x="4161" y="72941"/>
                  </a:cubicBezTo>
                  <a:cubicBezTo>
                    <a:pt x="4161" y="74713"/>
                    <a:pt x="5426" y="75725"/>
                    <a:pt x="6692" y="75725"/>
                  </a:cubicBezTo>
                  <a:cubicBezTo>
                    <a:pt x="9475" y="75725"/>
                    <a:pt x="29719" y="56240"/>
                    <a:pt x="29719" y="26633"/>
                  </a:cubicBez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E65231F-41F2-8B83-D3F9-ACF8C8D47CEE}"/>
                </a:ext>
              </a:extLst>
            </p:cNvPr>
            <p:cNvSpPr/>
            <p:nvPr>
              <p:custDataLst>
                <p:tags r:id="rId10"/>
              </p:custDataLst>
            </p:nvPr>
          </p:nvSpPr>
          <p:spPr>
            <a:xfrm>
              <a:off x="5527379" y="4107398"/>
              <a:ext cx="26823" cy="26823"/>
            </a:xfrm>
            <a:custGeom>
              <a:avLst/>
              <a:gdLst>
                <a:gd name="connsiteX0" fmla="*/ 26940 w 26823"/>
                <a:gd name="connsiteY0" fmla="*/ 13474 h 26823"/>
                <a:gd name="connsiteX1" fmla="*/ 13528 w 26823"/>
                <a:gd name="connsiteY1" fmla="*/ 63 h 26823"/>
                <a:gd name="connsiteX2" fmla="*/ 117 w 26823"/>
                <a:gd name="connsiteY2" fmla="*/ 13474 h 26823"/>
                <a:gd name="connsiteX3" fmla="*/ 13528 w 26823"/>
                <a:gd name="connsiteY3" fmla="*/ 26886 h 26823"/>
                <a:gd name="connsiteX4" fmla="*/ 26940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0" y="13474"/>
                  </a:moveTo>
                  <a:cubicBezTo>
                    <a:pt x="26940" y="6136"/>
                    <a:pt x="20867" y="63"/>
                    <a:pt x="13528" y="63"/>
                  </a:cubicBezTo>
                  <a:cubicBezTo>
                    <a:pt x="6190" y="63"/>
                    <a:pt x="117" y="6136"/>
                    <a:pt x="117" y="13474"/>
                  </a:cubicBezTo>
                  <a:cubicBezTo>
                    <a:pt x="117" y="20813"/>
                    <a:pt x="6190" y="26886"/>
                    <a:pt x="13528" y="26886"/>
                  </a:cubicBezTo>
                  <a:cubicBezTo>
                    <a:pt x="20867" y="26886"/>
                    <a:pt x="26940" y="20813"/>
                    <a:pt x="26940" y="13474"/>
                  </a:cubicBez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87D3A235-49A0-407F-9A63-EF65AF663D3A}"/>
                </a:ext>
              </a:extLst>
            </p:cNvPr>
            <p:cNvSpPr/>
            <p:nvPr>
              <p:custDataLst>
                <p:tags r:id="rId11"/>
              </p:custDataLst>
            </p:nvPr>
          </p:nvSpPr>
          <p:spPr>
            <a:xfrm>
              <a:off x="5597671" y="4107398"/>
              <a:ext cx="26823" cy="26823"/>
            </a:xfrm>
            <a:custGeom>
              <a:avLst/>
              <a:gdLst>
                <a:gd name="connsiteX0" fmla="*/ 26943 w 26823"/>
                <a:gd name="connsiteY0" fmla="*/ 13474 h 26823"/>
                <a:gd name="connsiteX1" fmla="*/ 13531 w 26823"/>
                <a:gd name="connsiteY1" fmla="*/ 63 h 26823"/>
                <a:gd name="connsiteX2" fmla="*/ 120 w 26823"/>
                <a:gd name="connsiteY2" fmla="*/ 13474 h 26823"/>
                <a:gd name="connsiteX3" fmla="*/ 13531 w 26823"/>
                <a:gd name="connsiteY3" fmla="*/ 26886 h 26823"/>
                <a:gd name="connsiteX4" fmla="*/ 26943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3" y="13474"/>
                  </a:moveTo>
                  <a:cubicBezTo>
                    <a:pt x="26943" y="6136"/>
                    <a:pt x="20870" y="63"/>
                    <a:pt x="13531" y="63"/>
                  </a:cubicBezTo>
                  <a:cubicBezTo>
                    <a:pt x="6193" y="63"/>
                    <a:pt x="120" y="6136"/>
                    <a:pt x="120" y="13474"/>
                  </a:cubicBezTo>
                  <a:cubicBezTo>
                    <a:pt x="120" y="20813"/>
                    <a:pt x="6193" y="26886"/>
                    <a:pt x="13531" y="26886"/>
                  </a:cubicBezTo>
                  <a:cubicBezTo>
                    <a:pt x="20870" y="26886"/>
                    <a:pt x="26943" y="20813"/>
                    <a:pt x="26943" y="13474"/>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6BF3CE9B-73B6-9989-F541-BBBE9A195CBA}"/>
                </a:ext>
              </a:extLst>
            </p:cNvPr>
            <p:cNvSpPr/>
            <p:nvPr>
              <p:custDataLst>
                <p:tags r:id="rId12"/>
              </p:custDataLst>
            </p:nvPr>
          </p:nvSpPr>
          <p:spPr>
            <a:xfrm>
              <a:off x="5667963" y="4107398"/>
              <a:ext cx="26823" cy="26823"/>
            </a:xfrm>
            <a:custGeom>
              <a:avLst/>
              <a:gdLst>
                <a:gd name="connsiteX0" fmla="*/ 26946 w 26823"/>
                <a:gd name="connsiteY0" fmla="*/ 13474 h 26823"/>
                <a:gd name="connsiteX1" fmla="*/ 13534 w 26823"/>
                <a:gd name="connsiteY1" fmla="*/ 63 h 26823"/>
                <a:gd name="connsiteX2" fmla="*/ 122 w 26823"/>
                <a:gd name="connsiteY2" fmla="*/ 13474 h 26823"/>
                <a:gd name="connsiteX3" fmla="*/ 13534 w 26823"/>
                <a:gd name="connsiteY3" fmla="*/ 26886 h 26823"/>
                <a:gd name="connsiteX4" fmla="*/ 26946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6" y="13474"/>
                  </a:moveTo>
                  <a:cubicBezTo>
                    <a:pt x="26946" y="6136"/>
                    <a:pt x="20872" y="63"/>
                    <a:pt x="13534" y="63"/>
                  </a:cubicBezTo>
                  <a:cubicBezTo>
                    <a:pt x="6196" y="63"/>
                    <a:pt x="122" y="6136"/>
                    <a:pt x="122" y="13474"/>
                  </a:cubicBezTo>
                  <a:cubicBezTo>
                    <a:pt x="122" y="20813"/>
                    <a:pt x="6196" y="26886"/>
                    <a:pt x="13534" y="26886"/>
                  </a:cubicBezTo>
                  <a:cubicBezTo>
                    <a:pt x="20872" y="26886"/>
                    <a:pt x="26946" y="20813"/>
                    <a:pt x="26946" y="13474"/>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64AD16B0-EC4E-54D1-8138-ED78038E4D1F}"/>
                </a:ext>
              </a:extLst>
            </p:cNvPr>
            <p:cNvSpPr/>
            <p:nvPr>
              <p:custDataLst>
                <p:tags r:id="rId13"/>
              </p:custDataLst>
            </p:nvPr>
          </p:nvSpPr>
          <p:spPr>
            <a:xfrm>
              <a:off x="5738255" y="4107398"/>
              <a:ext cx="29606" cy="75662"/>
            </a:xfrm>
            <a:custGeom>
              <a:avLst/>
              <a:gdLst>
                <a:gd name="connsiteX0" fmla="*/ 29732 w 29606"/>
                <a:gd name="connsiteY0" fmla="*/ 26633 h 75662"/>
                <a:gd name="connsiteX1" fmla="*/ 13537 w 29606"/>
                <a:gd name="connsiteY1" fmla="*/ 63 h 75662"/>
                <a:gd name="connsiteX2" fmla="*/ 125 w 29606"/>
                <a:gd name="connsiteY2" fmla="*/ 13474 h 75662"/>
                <a:gd name="connsiteX3" fmla="*/ 13537 w 29606"/>
                <a:gd name="connsiteY3" fmla="*/ 26886 h 75662"/>
                <a:gd name="connsiteX4" fmla="*/ 22394 w 29606"/>
                <a:gd name="connsiteY4" fmla="*/ 23597 h 75662"/>
                <a:gd name="connsiteX5" fmla="*/ 23659 w 29606"/>
                <a:gd name="connsiteY5" fmla="*/ 22837 h 75662"/>
                <a:gd name="connsiteX6" fmla="*/ 24165 w 29606"/>
                <a:gd name="connsiteY6" fmla="*/ 26633 h 75662"/>
                <a:gd name="connsiteX7" fmla="*/ 6957 w 29606"/>
                <a:gd name="connsiteY7" fmla="*/ 68893 h 75662"/>
                <a:gd name="connsiteX8" fmla="*/ 4174 w 29606"/>
                <a:gd name="connsiteY8" fmla="*/ 72941 h 75662"/>
                <a:gd name="connsiteX9" fmla="*/ 6704 w 29606"/>
                <a:gd name="connsiteY9" fmla="*/ 75725 h 75662"/>
                <a:gd name="connsiteX10" fmla="*/ 2973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2" y="26633"/>
                  </a:moveTo>
                  <a:cubicBezTo>
                    <a:pt x="29732" y="9932"/>
                    <a:pt x="23406" y="63"/>
                    <a:pt x="13537" y="63"/>
                  </a:cubicBezTo>
                  <a:cubicBezTo>
                    <a:pt x="5186" y="63"/>
                    <a:pt x="125" y="6389"/>
                    <a:pt x="125" y="13474"/>
                  </a:cubicBezTo>
                  <a:cubicBezTo>
                    <a:pt x="125" y="20307"/>
                    <a:pt x="5186" y="26886"/>
                    <a:pt x="13537" y="26886"/>
                  </a:cubicBezTo>
                  <a:cubicBezTo>
                    <a:pt x="16573" y="26886"/>
                    <a:pt x="19863" y="25874"/>
                    <a:pt x="22394" y="23597"/>
                  </a:cubicBezTo>
                  <a:cubicBezTo>
                    <a:pt x="23153" y="23090"/>
                    <a:pt x="23406" y="22837"/>
                    <a:pt x="23659" y="22837"/>
                  </a:cubicBezTo>
                  <a:cubicBezTo>
                    <a:pt x="23912" y="22837"/>
                    <a:pt x="24165" y="23090"/>
                    <a:pt x="24165" y="26633"/>
                  </a:cubicBezTo>
                  <a:cubicBezTo>
                    <a:pt x="24165" y="45359"/>
                    <a:pt x="15308" y="60542"/>
                    <a:pt x="6957" y="68893"/>
                  </a:cubicBezTo>
                  <a:cubicBezTo>
                    <a:pt x="4174" y="71676"/>
                    <a:pt x="4174" y="72182"/>
                    <a:pt x="4174" y="72941"/>
                  </a:cubicBezTo>
                  <a:cubicBezTo>
                    <a:pt x="4174" y="74713"/>
                    <a:pt x="5439" y="75725"/>
                    <a:pt x="6704" y="75725"/>
                  </a:cubicBezTo>
                  <a:cubicBezTo>
                    <a:pt x="9488" y="75725"/>
                    <a:pt x="29732" y="56240"/>
                    <a:pt x="29732" y="26633"/>
                  </a:cubicBez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29ED463A-CC9E-B6F6-0679-5E195F8E0CAC}"/>
                </a:ext>
              </a:extLst>
            </p:cNvPr>
            <p:cNvSpPr/>
            <p:nvPr>
              <p:custDataLst>
                <p:tags r:id="rId14"/>
              </p:custDataLst>
            </p:nvPr>
          </p:nvSpPr>
          <p:spPr>
            <a:xfrm>
              <a:off x="5836298" y="4022373"/>
              <a:ext cx="116656" cy="163724"/>
            </a:xfrm>
            <a:custGeom>
              <a:avLst/>
              <a:gdLst>
                <a:gd name="connsiteX0" fmla="*/ 115774 w 116656"/>
                <a:gd name="connsiteY0" fmla="*/ 15499 h 163724"/>
                <a:gd name="connsiteX1" fmla="*/ 116786 w 116656"/>
                <a:gd name="connsiteY1" fmla="*/ 9679 h 163724"/>
                <a:gd name="connsiteX2" fmla="*/ 109448 w 116656"/>
                <a:gd name="connsiteY2" fmla="*/ 2846 h 163724"/>
                <a:gd name="connsiteX3" fmla="*/ 100591 w 116656"/>
                <a:gd name="connsiteY3" fmla="*/ 8160 h 163724"/>
                <a:gd name="connsiteX4" fmla="*/ 97048 w 116656"/>
                <a:gd name="connsiteY4" fmla="*/ 21825 h 163724"/>
                <a:gd name="connsiteX5" fmla="*/ 91987 w 116656"/>
                <a:gd name="connsiteY5" fmla="*/ 42069 h 163724"/>
                <a:gd name="connsiteX6" fmla="*/ 80600 w 116656"/>
                <a:gd name="connsiteY6" fmla="*/ 87618 h 163724"/>
                <a:gd name="connsiteX7" fmla="*/ 52005 w 116656"/>
                <a:gd name="connsiteY7" fmla="*/ 109128 h 163724"/>
                <a:gd name="connsiteX8" fmla="*/ 36316 w 116656"/>
                <a:gd name="connsiteY8" fmla="*/ 88631 h 163724"/>
                <a:gd name="connsiteX9" fmla="*/ 49221 w 116656"/>
                <a:gd name="connsiteY9" fmla="*/ 39033 h 163724"/>
                <a:gd name="connsiteX10" fmla="*/ 54282 w 116656"/>
                <a:gd name="connsiteY10" fmla="*/ 20813 h 163724"/>
                <a:gd name="connsiteX11" fmla="*/ 33532 w 116656"/>
                <a:gd name="connsiteY11" fmla="*/ 63 h 163724"/>
                <a:gd name="connsiteX12" fmla="*/ 129 w 116656"/>
                <a:gd name="connsiteY12" fmla="*/ 39033 h 163724"/>
                <a:gd name="connsiteX13" fmla="*/ 3166 w 116656"/>
                <a:gd name="connsiteY13" fmla="*/ 41563 h 163724"/>
                <a:gd name="connsiteX14" fmla="*/ 7215 w 116656"/>
                <a:gd name="connsiteY14" fmla="*/ 37008 h 163724"/>
                <a:gd name="connsiteX15" fmla="*/ 32773 w 116656"/>
                <a:gd name="connsiteY15" fmla="*/ 5630 h 163724"/>
                <a:gd name="connsiteX16" fmla="*/ 39099 w 116656"/>
                <a:gd name="connsiteY16" fmla="*/ 13728 h 163724"/>
                <a:gd name="connsiteX17" fmla="*/ 34797 w 116656"/>
                <a:gd name="connsiteY17" fmla="*/ 31441 h 163724"/>
                <a:gd name="connsiteX18" fmla="*/ 20121 w 116656"/>
                <a:gd name="connsiteY18" fmla="*/ 84582 h 163724"/>
                <a:gd name="connsiteX19" fmla="*/ 50993 w 116656"/>
                <a:gd name="connsiteY19" fmla="*/ 114695 h 163724"/>
                <a:gd name="connsiteX20" fmla="*/ 76551 w 116656"/>
                <a:gd name="connsiteY20" fmla="*/ 103308 h 163724"/>
                <a:gd name="connsiteX21" fmla="*/ 60103 w 116656"/>
                <a:gd name="connsiteY21" fmla="*/ 142277 h 163724"/>
                <a:gd name="connsiteX22" fmla="*/ 32267 w 116656"/>
                <a:gd name="connsiteY22" fmla="*/ 158220 h 163724"/>
                <a:gd name="connsiteX23" fmla="*/ 13035 w 116656"/>
                <a:gd name="connsiteY23" fmla="*/ 147592 h 163724"/>
                <a:gd name="connsiteX24" fmla="*/ 23916 w 116656"/>
                <a:gd name="connsiteY24" fmla="*/ 144555 h 163724"/>
                <a:gd name="connsiteX25" fmla="*/ 28977 w 116656"/>
                <a:gd name="connsiteY25" fmla="*/ 134180 h 163724"/>
                <a:gd name="connsiteX26" fmla="*/ 19614 w 116656"/>
                <a:gd name="connsiteY26" fmla="*/ 125323 h 163724"/>
                <a:gd name="connsiteX27" fmla="*/ 5444 w 116656"/>
                <a:gd name="connsiteY27" fmla="*/ 141771 h 163724"/>
                <a:gd name="connsiteX28" fmla="*/ 32267 w 116656"/>
                <a:gd name="connsiteY28" fmla="*/ 163787 h 163724"/>
                <a:gd name="connsiteX29" fmla="*/ 91481 w 116656"/>
                <a:gd name="connsiteY29" fmla="*/ 112164 h 163724"/>
                <a:gd name="connsiteX30" fmla="*/ 115774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74" y="15499"/>
                  </a:moveTo>
                  <a:cubicBezTo>
                    <a:pt x="116786" y="11956"/>
                    <a:pt x="116786" y="11450"/>
                    <a:pt x="116786" y="9679"/>
                  </a:cubicBezTo>
                  <a:cubicBezTo>
                    <a:pt x="116786" y="5124"/>
                    <a:pt x="113243" y="2846"/>
                    <a:pt x="109448" y="2846"/>
                  </a:cubicBezTo>
                  <a:cubicBezTo>
                    <a:pt x="106917" y="2846"/>
                    <a:pt x="102868" y="4365"/>
                    <a:pt x="100591" y="8160"/>
                  </a:cubicBezTo>
                  <a:cubicBezTo>
                    <a:pt x="100085" y="9426"/>
                    <a:pt x="98060" y="17270"/>
                    <a:pt x="97048" y="21825"/>
                  </a:cubicBezTo>
                  <a:cubicBezTo>
                    <a:pt x="95277" y="28404"/>
                    <a:pt x="93505" y="35237"/>
                    <a:pt x="91987" y="42069"/>
                  </a:cubicBezTo>
                  <a:lnTo>
                    <a:pt x="80600" y="87618"/>
                  </a:lnTo>
                  <a:cubicBezTo>
                    <a:pt x="79588" y="91414"/>
                    <a:pt x="68706" y="109128"/>
                    <a:pt x="52005" y="109128"/>
                  </a:cubicBezTo>
                  <a:cubicBezTo>
                    <a:pt x="39099" y="109128"/>
                    <a:pt x="36316" y="97994"/>
                    <a:pt x="36316" y="88631"/>
                  </a:cubicBezTo>
                  <a:cubicBezTo>
                    <a:pt x="36316" y="76990"/>
                    <a:pt x="40618" y="61301"/>
                    <a:pt x="49221" y="39033"/>
                  </a:cubicBezTo>
                  <a:cubicBezTo>
                    <a:pt x="53270" y="28658"/>
                    <a:pt x="54282" y="25874"/>
                    <a:pt x="54282" y="20813"/>
                  </a:cubicBezTo>
                  <a:cubicBezTo>
                    <a:pt x="54282" y="9426"/>
                    <a:pt x="46185" y="63"/>
                    <a:pt x="33532" y="63"/>
                  </a:cubicBezTo>
                  <a:cubicBezTo>
                    <a:pt x="9492" y="63"/>
                    <a:pt x="129" y="36755"/>
                    <a:pt x="129" y="39033"/>
                  </a:cubicBezTo>
                  <a:cubicBezTo>
                    <a:pt x="129" y="41563"/>
                    <a:pt x="2660" y="41563"/>
                    <a:pt x="3166" y="41563"/>
                  </a:cubicBezTo>
                  <a:cubicBezTo>
                    <a:pt x="5697" y="41563"/>
                    <a:pt x="5950" y="41057"/>
                    <a:pt x="7215" y="37008"/>
                  </a:cubicBezTo>
                  <a:cubicBezTo>
                    <a:pt x="14047" y="13221"/>
                    <a:pt x="24169" y="5630"/>
                    <a:pt x="32773" y="5630"/>
                  </a:cubicBezTo>
                  <a:cubicBezTo>
                    <a:pt x="34797" y="5630"/>
                    <a:pt x="39099" y="5630"/>
                    <a:pt x="39099" y="13728"/>
                  </a:cubicBezTo>
                  <a:cubicBezTo>
                    <a:pt x="39099" y="20054"/>
                    <a:pt x="36569" y="26633"/>
                    <a:pt x="34797" y="31441"/>
                  </a:cubicBezTo>
                  <a:cubicBezTo>
                    <a:pt x="24675" y="58265"/>
                    <a:pt x="20121" y="72688"/>
                    <a:pt x="20121" y="84582"/>
                  </a:cubicBezTo>
                  <a:cubicBezTo>
                    <a:pt x="20121" y="107103"/>
                    <a:pt x="36063" y="114695"/>
                    <a:pt x="50993" y="114695"/>
                  </a:cubicBezTo>
                  <a:cubicBezTo>
                    <a:pt x="60862" y="114695"/>
                    <a:pt x="69465" y="110393"/>
                    <a:pt x="76551" y="103308"/>
                  </a:cubicBezTo>
                  <a:cubicBezTo>
                    <a:pt x="73261" y="116466"/>
                    <a:pt x="70225" y="128866"/>
                    <a:pt x="60103" y="142277"/>
                  </a:cubicBezTo>
                  <a:cubicBezTo>
                    <a:pt x="53523" y="150881"/>
                    <a:pt x="43907" y="158220"/>
                    <a:pt x="32267" y="158220"/>
                  </a:cubicBezTo>
                  <a:cubicBezTo>
                    <a:pt x="28724" y="158220"/>
                    <a:pt x="17337" y="157461"/>
                    <a:pt x="13035" y="147592"/>
                  </a:cubicBezTo>
                  <a:cubicBezTo>
                    <a:pt x="17084" y="147592"/>
                    <a:pt x="20374" y="147592"/>
                    <a:pt x="23916" y="144555"/>
                  </a:cubicBezTo>
                  <a:cubicBezTo>
                    <a:pt x="26447" y="142277"/>
                    <a:pt x="28977" y="138988"/>
                    <a:pt x="28977" y="134180"/>
                  </a:cubicBezTo>
                  <a:cubicBezTo>
                    <a:pt x="28977" y="126335"/>
                    <a:pt x="22145" y="125323"/>
                    <a:pt x="19614" y="125323"/>
                  </a:cubicBezTo>
                  <a:cubicBezTo>
                    <a:pt x="13794" y="125323"/>
                    <a:pt x="5444" y="129372"/>
                    <a:pt x="5444" y="141771"/>
                  </a:cubicBezTo>
                  <a:cubicBezTo>
                    <a:pt x="5444" y="154424"/>
                    <a:pt x="16578" y="163787"/>
                    <a:pt x="32267" y="163787"/>
                  </a:cubicBezTo>
                  <a:cubicBezTo>
                    <a:pt x="58331" y="163787"/>
                    <a:pt x="84395" y="140759"/>
                    <a:pt x="91481" y="112164"/>
                  </a:cubicBezTo>
                  <a:lnTo>
                    <a:pt x="115774" y="15499"/>
                  </a:ln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B9CC83D3-7F79-9C31-1411-3C28885E1352}"/>
                </a:ext>
              </a:extLst>
            </p:cNvPr>
            <p:cNvSpPr/>
            <p:nvPr>
              <p:custDataLst>
                <p:tags r:id="rId15"/>
              </p:custDataLst>
            </p:nvPr>
          </p:nvSpPr>
          <p:spPr>
            <a:xfrm>
              <a:off x="5978710" y="4047060"/>
              <a:ext cx="8679" cy="177135"/>
            </a:xfrm>
            <a:custGeom>
              <a:avLst/>
              <a:gdLst>
                <a:gd name="connsiteX0" fmla="*/ 8814 w 8679"/>
                <a:gd name="connsiteY0" fmla="*/ 6973 h 177135"/>
                <a:gd name="connsiteX1" fmla="*/ 4563 w 8679"/>
                <a:gd name="connsiteY1" fmla="*/ 65 h 177135"/>
                <a:gd name="connsiteX2" fmla="*/ 134 w 8679"/>
                <a:gd name="connsiteY2" fmla="*/ 6973 h 177135"/>
                <a:gd name="connsiteX3" fmla="*/ 134 w 8679"/>
                <a:gd name="connsiteY3" fmla="*/ 170292 h 177135"/>
                <a:gd name="connsiteX4" fmla="*/ 4386 w 8679"/>
                <a:gd name="connsiteY4" fmla="*/ 177200 h 177135"/>
                <a:gd name="connsiteX5" fmla="*/ 8814 w 8679"/>
                <a:gd name="connsiteY5" fmla="*/ 170292 h 177135"/>
                <a:gd name="connsiteX6" fmla="*/ 8814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14" y="6973"/>
                  </a:moveTo>
                  <a:cubicBezTo>
                    <a:pt x="8814" y="4316"/>
                    <a:pt x="8814" y="65"/>
                    <a:pt x="4563" y="65"/>
                  </a:cubicBezTo>
                  <a:cubicBezTo>
                    <a:pt x="134" y="65"/>
                    <a:pt x="134" y="4139"/>
                    <a:pt x="134" y="6973"/>
                  </a:cubicBezTo>
                  <a:lnTo>
                    <a:pt x="134" y="170292"/>
                  </a:lnTo>
                  <a:cubicBezTo>
                    <a:pt x="134" y="172949"/>
                    <a:pt x="134" y="177200"/>
                    <a:pt x="4386" y="177200"/>
                  </a:cubicBezTo>
                  <a:cubicBezTo>
                    <a:pt x="8814" y="177200"/>
                    <a:pt x="8814" y="173126"/>
                    <a:pt x="8814" y="170292"/>
                  </a:cubicBezTo>
                  <a:lnTo>
                    <a:pt x="8814" y="6973"/>
                  </a:ln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EB5A563D-7BBA-51DB-D326-BA76B5F276F8}"/>
                </a:ext>
              </a:extLst>
            </p:cNvPr>
            <p:cNvSpPr/>
            <p:nvPr>
              <p:custDataLst>
                <p:tags r:id="rId16"/>
              </p:custDataLst>
            </p:nvPr>
          </p:nvSpPr>
          <p:spPr>
            <a:xfrm>
              <a:off x="6025702" y="4101795"/>
              <a:ext cx="70677" cy="79888"/>
            </a:xfrm>
            <a:custGeom>
              <a:avLst/>
              <a:gdLst>
                <a:gd name="connsiteX0" fmla="*/ 63906 w 70677"/>
                <a:gd name="connsiteY0" fmla="*/ 11578 h 79888"/>
                <a:gd name="connsiteX1" fmla="*/ 56466 w 70677"/>
                <a:gd name="connsiteY1" fmla="*/ 19904 h 79888"/>
                <a:gd name="connsiteX2" fmla="*/ 62311 w 70677"/>
                <a:gd name="connsiteY2" fmla="*/ 25572 h 79888"/>
                <a:gd name="connsiteX3" fmla="*/ 70814 w 70677"/>
                <a:gd name="connsiteY3" fmla="*/ 15475 h 79888"/>
                <a:gd name="connsiteX4" fmla="*/ 47255 w 70677"/>
                <a:gd name="connsiteY4" fmla="*/ 65 h 79888"/>
                <a:gd name="connsiteX5" fmla="*/ 14662 w 70677"/>
                <a:gd name="connsiteY5" fmla="*/ 25926 h 79888"/>
                <a:gd name="connsiteX6" fmla="*/ 20862 w 70677"/>
                <a:gd name="connsiteY6" fmla="*/ 38857 h 79888"/>
                <a:gd name="connsiteX7" fmla="*/ 40878 w 70677"/>
                <a:gd name="connsiteY7" fmla="*/ 45234 h 79888"/>
                <a:gd name="connsiteX8" fmla="*/ 55934 w 70677"/>
                <a:gd name="connsiteY8" fmla="*/ 56925 h 79888"/>
                <a:gd name="connsiteX9" fmla="*/ 46546 w 70677"/>
                <a:gd name="connsiteY9" fmla="*/ 71096 h 79888"/>
                <a:gd name="connsiteX10" fmla="*/ 28833 w 70677"/>
                <a:gd name="connsiteY10" fmla="*/ 74993 h 79888"/>
                <a:gd name="connsiteX11" fmla="*/ 7576 w 70677"/>
                <a:gd name="connsiteY11" fmla="*/ 67553 h 79888"/>
                <a:gd name="connsiteX12" fmla="*/ 17319 w 70677"/>
                <a:gd name="connsiteY12" fmla="*/ 57457 h 79888"/>
                <a:gd name="connsiteX13" fmla="*/ 10411 w 70677"/>
                <a:gd name="connsiteY13" fmla="*/ 50903 h 79888"/>
                <a:gd name="connsiteX14" fmla="*/ 137 w 70677"/>
                <a:gd name="connsiteY14" fmla="*/ 62771 h 79888"/>
                <a:gd name="connsiteX15" fmla="*/ 28656 w 70677"/>
                <a:gd name="connsiteY15" fmla="*/ 79953 h 79888"/>
                <a:gd name="connsiteX16" fmla="*/ 67271 w 70677"/>
                <a:gd name="connsiteY16" fmla="*/ 50725 h 79888"/>
                <a:gd name="connsiteX17" fmla="*/ 42826 w 70677"/>
                <a:gd name="connsiteY17" fmla="*/ 30001 h 79888"/>
                <a:gd name="connsiteX18" fmla="*/ 35741 w 70677"/>
                <a:gd name="connsiteY18" fmla="*/ 28583 h 79888"/>
                <a:gd name="connsiteX19" fmla="*/ 25999 w 70677"/>
                <a:gd name="connsiteY19" fmla="*/ 19727 h 79888"/>
                <a:gd name="connsiteX20" fmla="*/ 33084 w 70677"/>
                <a:gd name="connsiteY20" fmla="*/ 8390 h 79888"/>
                <a:gd name="connsiteX21" fmla="*/ 47078 w 70677"/>
                <a:gd name="connsiteY21" fmla="*/ 5024 h 79888"/>
                <a:gd name="connsiteX22" fmla="*/ 63906 w 70677"/>
                <a:gd name="connsiteY22" fmla="*/ 1157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3906" y="11578"/>
                  </a:moveTo>
                  <a:cubicBezTo>
                    <a:pt x="59300" y="12641"/>
                    <a:pt x="56466" y="16361"/>
                    <a:pt x="56466" y="19904"/>
                  </a:cubicBezTo>
                  <a:cubicBezTo>
                    <a:pt x="56466" y="23978"/>
                    <a:pt x="60009" y="25572"/>
                    <a:pt x="62311" y="25572"/>
                  </a:cubicBezTo>
                  <a:cubicBezTo>
                    <a:pt x="64083" y="25572"/>
                    <a:pt x="70814" y="24509"/>
                    <a:pt x="70814" y="15475"/>
                  </a:cubicBezTo>
                  <a:cubicBezTo>
                    <a:pt x="70814" y="3962"/>
                    <a:pt x="58060" y="65"/>
                    <a:pt x="47255" y="65"/>
                  </a:cubicBezTo>
                  <a:cubicBezTo>
                    <a:pt x="19622" y="65"/>
                    <a:pt x="14662" y="20435"/>
                    <a:pt x="14662" y="25926"/>
                  </a:cubicBezTo>
                  <a:cubicBezTo>
                    <a:pt x="14662" y="32480"/>
                    <a:pt x="18382" y="36732"/>
                    <a:pt x="20862" y="38857"/>
                  </a:cubicBezTo>
                  <a:cubicBezTo>
                    <a:pt x="25467" y="42400"/>
                    <a:pt x="28656" y="43109"/>
                    <a:pt x="40878" y="45234"/>
                  </a:cubicBezTo>
                  <a:cubicBezTo>
                    <a:pt x="44598" y="45943"/>
                    <a:pt x="55934" y="48068"/>
                    <a:pt x="55934" y="56925"/>
                  </a:cubicBezTo>
                  <a:cubicBezTo>
                    <a:pt x="55934" y="59936"/>
                    <a:pt x="53986" y="66668"/>
                    <a:pt x="46546" y="71096"/>
                  </a:cubicBezTo>
                  <a:cubicBezTo>
                    <a:pt x="39638" y="74993"/>
                    <a:pt x="30958" y="74993"/>
                    <a:pt x="28833" y="74993"/>
                  </a:cubicBezTo>
                  <a:cubicBezTo>
                    <a:pt x="21747" y="74993"/>
                    <a:pt x="11651" y="73399"/>
                    <a:pt x="7576" y="67553"/>
                  </a:cubicBezTo>
                  <a:cubicBezTo>
                    <a:pt x="13422" y="66845"/>
                    <a:pt x="17319" y="62416"/>
                    <a:pt x="17319" y="57457"/>
                  </a:cubicBezTo>
                  <a:cubicBezTo>
                    <a:pt x="17319" y="53028"/>
                    <a:pt x="14130" y="50903"/>
                    <a:pt x="10411" y="50903"/>
                  </a:cubicBezTo>
                  <a:cubicBezTo>
                    <a:pt x="5274" y="50903"/>
                    <a:pt x="137" y="54977"/>
                    <a:pt x="137" y="62771"/>
                  </a:cubicBezTo>
                  <a:cubicBezTo>
                    <a:pt x="137" y="73399"/>
                    <a:pt x="11473" y="79953"/>
                    <a:pt x="28656" y="79953"/>
                  </a:cubicBezTo>
                  <a:cubicBezTo>
                    <a:pt x="61249" y="79953"/>
                    <a:pt x="67271" y="57634"/>
                    <a:pt x="67271" y="50725"/>
                  </a:cubicBezTo>
                  <a:cubicBezTo>
                    <a:pt x="67271" y="34429"/>
                    <a:pt x="49380" y="31240"/>
                    <a:pt x="42826" y="30001"/>
                  </a:cubicBezTo>
                  <a:cubicBezTo>
                    <a:pt x="41232" y="29646"/>
                    <a:pt x="36804" y="28938"/>
                    <a:pt x="35741" y="28583"/>
                  </a:cubicBezTo>
                  <a:cubicBezTo>
                    <a:pt x="29187" y="27343"/>
                    <a:pt x="25999" y="23624"/>
                    <a:pt x="25999" y="19727"/>
                  </a:cubicBezTo>
                  <a:cubicBezTo>
                    <a:pt x="25999" y="15653"/>
                    <a:pt x="29187" y="10870"/>
                    <a:pt x="33084" y="8390"/>
                  </a:cubicBezTo>
                  <a:cubicBezTo>
                    <a:pt x="37867" y="5379"/>
                    <a:pt x="44066" y="5024"/>
                    <a:pt x="47078" y="5024"/>
                  </a:cubicBezTo>
                  <a:cubicBezTo>
                    <a:pt x="50798" y="5024"/>
                    <a:pt x="60009" y="5556"/>
                    <a:pt x="63906" y="11578"/>
                  </a:cubicBez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6E086652-B18B-E28A-490D-88F681C92B20}"/>
                </a:ext>
              </a:extLst>
            </p:cNvPr>
            <p:cNvSpPr/>
            <p:nvPr>
              <p:custDataLst>
                <p:tags r:id="rId17"/>
              </p:custDataLst>
            </p:nvPr>
          </p:nvSpPr>
          <p:spPr>
            <a:xfrm>
              <a:off x="6134320" y="4047060"/>
              <a:ext cx="8679" cy="177135"/>
            </a:xfrm>
            <a:custGeom>
              <a:avLst/>
              <a:gdLst>
                <a:gd name="connsiteX0" fmla="*/ 8820 w 8679"/>
                <a:gd name="connsiteY0" fmla="*/ 6973 h 177135"/>
                <a:gd name="connsiteX1" fmla="*/ 4569 w 8679"/>
                <a:gd name="connsiteY1" fmla="*/ 65 h 177135"/>
                <a:gd name="connsiteX2" fmla="*/ 140 w 8679"/>
                <a:gd name="connsiteY2" fmla="*/ 6973 h 177135"/>
                <a:gd name="connsiteX3" fmla="*/ 140 w 8679"/>
                <a:gd name="connsiteY3" fmla="*/ 170292 h 177135"/>
                <a:gd name="connsiteX4" fmla="*/ 4392 w 8679"/>
                <a:gd name="connsiteY4" fmla="*/ 177200 h 177135"/>
                <a:gd name="connsiteX5" fmla="*/ 8820 w 8679"/>
                <a:gd name="connsiteY5" fmla="*/ 170292 h 177135"/>
                <a:gd name="connsiteX6" fmla="*/ 8820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20" y="6973"/>
                  </a:moveTo>
                  <a:cubicBezTo>
                    <a:pt x="8820" y="4316"/>
                    <a:pt x="8820" y="65"/>
                    <a:pt x="4569" y="65"/>
                  </a:cubicBezTo>
                  <a:cubicBezTo>
                    <a:pt x="140" y="65"/>
                    <a:pt x="140" y="4139"/>
                    <a:pt x="140" y="6973"/>
                  </a:cubicBezTo>
                  <a:lnTo>
                    <a:pt x="140" y="170292"/>
                  </a:lnTo>
                  <a:cubicBezTo>
                    <a:pt x="140" y="172949"/>
                    <a:pt x="140" y="177200"/>
                    <a:pt x="4392" y="177200"/>
                  </a:cubicBezTo>
                  <a:cubicBezTo>
                    <a:pt x="8820" y="177200"/>
                    <a:pt x="8820" y="173126"/>
                    <a:pt x="8820" y="170292"/>
                  </a:cubicBezTo>
                  <a:lnTo>
                    <a:pt x="8820" y="6973"/>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E118D770-9D92-C0BB-5CE2-D83D8B566D00}"/>
                </a:ext>
              </a:extLst>
            </p:cNvPr>
            <p:cNvSpPr/>
            <p:nvPr>
              <p:custDataLst>
                <p:tags r:id="rId18"/>
              </p:custDataLst>
            </p:nvPr>
          </p:nvSpPr>
          <p:spPr>
            <a:xfrm>
              <a:off x="6199607" y="3944433"/>
              <a:ext cx="89833" cy="253051"/>
            </a:xfrm>
            <a:custGeom>
              <a:avLst/>
              <a:gdLst>
                <a:gd name="connsiteX0" fmla="*/ 36583 w 89833"/>
                <a:gd name="connsiteY0" fmla="*/ 219458 h 253051"/>
                <a:gd name="connsiteX1" fmla="*/ 2421 w 89833"/>
                <a:gd name="connsiteY1" fmla="*/ 247547 h 253051"/>
                <a:gd name="connsiteX2" fmla="*/ 143 w 89833"/>
                <a:gd name="connsiteY2" fmla="*/ 250330 h 253051"/>
                <a:gd name="connsiteX3" fmla="*/ 5204 w 89833"/>
                <a:gd name="connsiteY3" fmla="*/ 253114 h 253051"/>
                <a:gd name="connsiteX4" fmla="*/ 53537 w 89833"/>
                <a:gd name="connsiteY4" fmla="*/ 221482 h 253051"/>
                <a:gd name="connsiteX5" fmla="*/ 53537 w 89833"/>
                <a:gd name="connsiteY5" fmla="*/ 163787 h 253051"/>
                <a:gd name="connsiteX6" fmla="*/ 63659 w 89833"/>
                <a:gd name="connsiteY6" fmla="*/ 137469 h 253051"/>
                <a:gd name="connsiteX7" fmla="*/ 87699 w 89833"/>
                <a:gd name="connsiteY7" fmla="*/ 129372 h 253051"/>
                <a:gd name="connsiteX8" fmla="*/ 89976 w 89833"/>
                <a:gd name="connsiteY8" fmla="*/ 126588 h 253051"/>
                <a:gd name="connsiteX9" fmla="*/ 85928 w 89833"/>
                <a:gd name="connsiteY9" fmla="*/ 123805 h 253051"/>
                <a:gd name="connsiteX10" fmla="*/ 54296 w 89833"/>
                <a:gd name="connsiteY10" fmla="*/ 101283 h 253051"/>
                <a:gd name="connsiteX11" fmla="*/ 53537 w 89833"/>
                <a:gd name="connsiteY11" fmla="*/ 88884 h 253051"/>
                <a:gd name="connsiteX12" fmla="*/ 53537 w 89833"/>
                <a:gd name="connsiteY12" fmla="*/ 38780 h 253051"/>
                <a:gd name="connsiteX13" fmla="*/ 41391 w 89833"/>
                <a:gd name="connsiteY13" fmla="*/ 10438 h 253051"/>
                <a:gd name="connsiteX14" fmla="*/ 5204 w 89833"/>
                <a:gd name="connsiteY14" fmla="*/ 63 h 253051"/>
                <a:gd name="connsiteX15" fmla="*/ 143 w 89833"/>
                <a:gd name="connsiteY15" fmla="*/ 2846 h 253051"/>
                <a:gd name="connsiteX16" fmla="*/ 4192 w 89833"/>
                <a:gd name="connsiteY16" fmla="*/ 5630 h 253051"/>
                <a:gd name="connsiteX17" fmla="*/ 35824 w 89833"/>
                <a:gd name="connsiteY17" fmla="*/ 27645 h 253051"/>
                <a:gd name="connsiteX18" fmla="*/ 36583 w 89833"/>
                <a:gd name="connsiteY18" fmla="*/ 39539 h 253051"/>
                <a:gd name="connsiteX19" fmla="*/ 36583 w 89833"/>
                <a:gd name="connsiteY19" fmla="*/ 92679 h 253051"/>
                <a:gd name="connsiteX20" fmla="*/ 46705 w 89833"/>
                <a:gd name="connsiteY20" fmla="*/ 116719 h 253051"/>
                <a:gd name="connsiteX21" fmla="*/ 66443 w 89833"/>
                <a:gd name="connsiteY21" fmla="*/ 126588 h 253051"/>
                <a:gd name="connsiteX22" fmla="*/ 36583 w 89833"/>
                <a:gd name="connsiteY22" fmla="*/ 158726 h 253051"/>
                <a:gd name="connsiteX23" fmla="*/ 36583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83" y="219458"/>
                  </a:moveTo>
                  <a:cubicBezTo>
                    <a:pt x="36583" y="229580"/>
                    <a:pt x="30003" y="245775"/>
                    <a:pt x="2421" y="247547"/>
                  </a:cubicBezTo>
                  <a:cubicBezTo>
                    <a:pt x="1156" y="247800"/>
                    <a:pt x="143" y="248812"/>
                    <a:pt x="143" y="250330"/>
                  </a:cubicBezTo>
                  <a:cubicBezTo>
                    <a:pt x="143" y="253114"/>
                    <a:pt x="2927" y="253114"/>
                    <a:pt x="5204" y="253114"/>
                  </a:cubicBezTo>
                  <a:cubicBezTo>
                    <a:pt x="29750" y="253114"/>
                    <a:pt x="53284" y="240714"/>
                    <a:pt x="53537" y="221482"/>
                  </a:cubicBezTo>
                  <a:lnTo>
                    <a:pt x="53537" y="163787"/>
                  </a:lnTo>
                  <a:cubicBezTo>
                    <a:pt x="53537" y="153918"/>
                    <a:pt x="53537" y="145820"/>
                    <a:pt x="63659" y="137469"/>
                  </a:cubicBezTo>
                  <a:cubicBezTo>
                    <a:pt x="72516" y="130131"/>
                    <a:pt x="82132" y="129625"/>
                    <a:pt x="87699" y="129372"/>
                  </a:cubicBezTo>
                  <a:cubicBezTo>
                    <a:pt x="88964" y="129119"/>
                    <a:pt x="89976" y="128107"/>
                    <a:pt x="89976" y="126588"/>
                  </a:cubicBezTo>
                  <a:cubicBezTo>
                    <a:pt x="89976" y="124058"/>
                    <a:pt x="88458" y="124058"/>
                    <a:pt x="85928" y="123805"/>
                  </a:cubicBezTo>
                  <a:cubicBezTo>
                    <a:pt x="69226" y="122793"/>
                    <a:pt x="57080" y="113683"/>
                    <a:pt x="54296" y="101283"/>
                  </a:cubicBezTo>
                  <a:cubicBezTo>
                    <a:pt x="53537" y="98500"/>
                    <a:pt x="53537" y="97994"/>
                    <a:pt x="53537" y="88884"/>
                  </a:cubicBezTo>
                  <a:lnTo>
                    <a:pt x="53537" y="38780"/>
                  </a:lnTo>
                  <a:cubicBezTo>
                    <a:pt x="53537" y="28151"/>
                    <a:pt x="53537" y="20054"/>
                    <a:pt x="41391" y="10438"/>
                  </a:cubicBezTo>
                  <a:cubicBezTo>
                    <a:pt x="31269" y="2593"/>
                    <a:pt x="13808" y="63"/>
                    <a:pt x="5204" y="63"/>
                  </a:cubicBezTo>
                  <a:cubicBezTo>
                    <a:pt x="2927" y="63"/>
                    <a:pt x="143" y="63"/>
                    <a:pt x="143" y="2846"/>
                  </a:cubicBezTo>
                  <a:cubicBezTo>
                    <a:pt x="143" y="5377"/>
                    <a:pt x="1662" y="5377"/>
                    <a:pt x="4192" y="5630"/>
                  </a:cubicBezTo>
                  <a:cubicBezTo>
                    <a:pt x="20134" y="6642"/>
                    <a:pt x="32534" y="14740"/>
                    <a:pt x="35824" y="27645"/>
                  </a:cubicBezTo>
                  <a:cubicBezTo>
                    <a:pt x="36583" y="29923"/>
                    <a:pt x="36583" y="30429"/>
                    <a:pt x="36583" y="39539"/>
                  </a:cubicBezTo>
                  <a:lnTo>
                    <a:pt x="36583" y="92679"/>
                  </a:lnTo>
                  <a:cubicBezTo>
                    <a:pt x="36583" y="104320"/>
                    <a:pt x="38607" y="108622"/>
                    <a:pt x="46705" y="116719"/>
                  </a:cubicBezTo>
                  <a:cubicBezTo>
                    <a:pt x="52019" y="122033"/>
                    <a:pt x="59357" y="124564"/>
                    <a:pt x="66443" y="126588"/>
                  </a:cubicBezTo>
                  <a:cubicBezTo>
                    <a:pt x="45693" y="132408"/>
                    <a:pt x="36583" y="144049"/>
                    <a:pt x="36583" y="158726"/>
                  </a:cubicBezTo>
                  <a:lnTo>
                    <a:pt x="36583" y="219458"/>
                  </a:lnTo>
                  <a:close/>
                </a:path>
              </a:pathLst>
            </a:custGeom>
            <a:solidFill>
              <a:srgbClr val="000000"/>
            </a:solidFill>
            <a:ln w="25400" cap="flat">
              <a:noFill/>
              <a:prstDash val="solid"/>
              <a:miter/>
            </a:ln>
          </p:spPr>
          <p:txBody>
            <a:bodyPr rtlCol="0" anchor="ctr"/>
            <a:lstStyle/>
            <a:p>
              <a:endParaRPr lang="en-CN"/>
            </a:p>
          </p:txBody>
        </p:sp>
      </p:grpSp>
      <p:pic>
        <p:nvPicPr>
          <p:cNvPr id="57" name="Picture 56">
            <a:extLst>
              <a:ext uri="{FF2B5EF4-FFF2-40B4-BE49-F238E27FC236}">
                <a16:creationId xmlns:a16="http://schemas.microsoft.com/office/drawing/2014/main" id="{0FF21748-4564-8FA2-A865-6C1BA39025B9}"/>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87688" y="3056918"/>
            <a:ext cx="6590985" cy="3341648"/>
          </a:xfrm>
          <a:prstGeom prst="rect">
            <a:avLst/>
          </a:prstGeom>
        </p:spPr>
      </p:pic>
      <p:sp>
        <p:nvSpPr>
          <p:cNvPr id="59" name="TextBox 58">
            <a:extLst>
              <a:ext uri="{FF2B5EF4-FFF2-40B4-BE49-F238E27FC236}">
                <a16:creationId xmlns:a16="http://schemas.microsoft.com/office/drawing/2014/main" id="{23DDB443-A78E-7469-8067-D8829536450E}"/>
              </a:ext>
            </a:extLst>
          </p:cNvPr>
          <p:cNvSpPr txBox="1"/>
          <p:nvPr/>
        </p:nvSpPr>
        <p:spPr>
          <a:xfrm>
            <a:off x="7206783" y="3131542"/>
            <a:ext cx="4451209" cy="2830711"/>
          </a:xfrm>
          <a:prstGeom prst="rect">
            <a:avLst/>
          </a:prstGeom>
          <a:noFill/>
        </p:spPr>
        <p:txBody>
          <a:bodyPr wrap="square">
            <a:spAutoFit/>
          </a:bodyPr>
          <a:lstStyle/>
          <a:p>
            <a:pPr>
              <a:lnSpc>
                <a:spcPct val="125000"/>
              </a:lnSpc>
            </a:pPr>
            <a:r>
              <a:rPr lang="en-CN" dirty="0">
                <a:latin typeface="Microsoft YaHei" panose="020B0503020204020204" pitchFamily="34" charset="-122"/>
                <a:ea typeface="Microsoft YaHei" panose="020B0503020204020204" pitchFamily="34" charset="-122"/>
              </a:rPr>
              <a:t>ATE-THASTN算法的神经网络结构如左图所示。主要包含两个重要成分：</a:t>
            </a:r>
            <a:r>
              <a:rPr lang="en-CN" b="1" dirty="0">
                <a:latin typeface="Microsoft YaHei" panose="020B0503020204020204" pitchFamily="34" charset="-122"/>
                <a:ea typeface="Microsoft YaHei" panose="020B0503020204020204" pitchFamily="34" charset="-122"/>
              </a:rPr>
              <a:t>属性历史注意力</a:t>
            </a:r>
            <a:r>
              <a:rPr lang="en-CN" dirty="0">
                <a:latin typeface="Microsoft YaHei" panose="020B0503020204020204" pitchFamily="34" charset="-122"/>
                <a:ea typeface="Microsoft YaHei" panose="020B0503020204020204" pitchFamily="34" charset="-122"/>
              </a:rPr>
              <a:t>（Truncated History-Attention，THA）和</a:t>
            </a:r>
            <a:r>
              <a:rPr lang="en-CN" b="1" dirty="0">
                <a:latin typeface="Microsoft YaHei" panose="020B0503020204020204" pitchFamily="34" charset="-122"/>
                <a:ea typeface="Microsoft YaHei" panose="020B0503020204020204" pitchFamily="34" charset="-122"/>
              </a:rPr>
              <a:t>观点选择网络</a:t>
            </a:r>
            <a:r>
              <a:rPr lang="en-CN" dirty="0">
                <a:latin typeface="Microsoft YaHei" panose="020B0503020204020204" pitchFamily="34" charset="-122"/>
                <a:ea typeface="Microsoft YaHei" panose="020B0503020204020204" pitchFamily="34" charset="-122"/>
              </a:rPr>
              <a:t>（Selective Transformation Network，STN）来建模属性历史和观点摘要。历史属性表示和观点摘要拼接在一起作为特征用于属性抽取任务。</a:t>
            </a:r>
          </a:p>
        </p:txBody>
      </p:sp>
    </p:spTree>
    <p:extLst>
      <p:ext uri="{BB962C8B-B14F-4D97-AF65-F5344CB8AC3E}">
        <p14:creationId xmlns:p14="http://schemas.microsoft.com/office/powerpoint/2010/main" val="2403034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基于序列标注的情感信息抽取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1030287"/>
            <a:ext cx="11373204"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历史属性部分旨在建模</a:t>
            </a:r>
            <a:r>
              <a:rPr lang="zh-CN" altLang="en-US" sz="2000" b="1" dirty="0">
                <a:latin typeface="Microsoft YaHei" panose="020B0503020204020204" pitchFamily="34" charset="-122"/>
                <a:ea typeface="Microsoft YaHei" panose="020B0503020204020204" pitchFamily="34" charset="-122"/>
              </a:rPr>
              <a:t>已经预测得到的属性和当前预测属性之间的关系</a:t>
            </a:r>
            <a:r>
              <a:rPr lang="zh-CN" altLang="en-US" sz="2000" dirty="0">
                <a:latin typeface="Microsoft YaHei" panose="020B0503020204020204" pitchFamily="34" charset="-122"/>
                <a:ea typeface="Microsoft YaHei" panose="020B0503020204020204" pitchFamily="34" charset="-122"/>
              </a:rPr>
              <a:t>。属性历史注意力模块（</a:t>
            </a:r>
            <a:r>
              <a:rPr lang="en-US" altLang="zh-CN" sz="2000" dirty="0">
                <a:latin typeface="Microsoft YaHei" panose="020B0503020204020204" pitchFamily="34" charset="-122"/>
                <a:ea typeface="Microsoft YaHei" panose="020B0503020204020204" pitchFamily="34" charset="-122"/>
              </a:rPr>
              <a:t>THA</a:t>
            </a:r>
            <a:r>
              <a:rPr lang="zh-CN" altLang="en-US" sz="2000" dirty="0">
                <a:latin typeface="Microsoft YaHei" panose="020B0503020204020204" pitchFamily="34" charset="-122"/>
                <a:ea typeface="Microsoft YaHei" panose="020B0503020204020204" pitchFamily="34" charset="-122"/>
              </a:rPr>
              <a:t>）用于建模属性和属性之间的关系，缓存最近的 </a:t>
            </a:r>
            <a:r>
              <a:rPr lang="en-US" altLang="zh-CN" sz="2000" dirty="0">
                <a:latin typeface="Microsoft YaHei" panose="020B0503020204020204" pitchFamily="34" charset="-122"/>
                <a:ea typeface="Microsoft YaHei" panose="020B0503020204020204" pitchFamily="34" charset="-122"/>
              </a:rPr>
              <a:t>N</a:t>
            </a:r>
            <a:r>
              <a:rPr lang="en-US" altLang="zh-CN" sz="2000" baseline="30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 隐层状态。在预测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时刻时，</a:t>
            </a:r>
            <a:r>
              <a:rPr lang="en-US" altLang="zh-CN" sz="2000" dirty="0">
                <a:latin typeface="Microsoft YaHei" panose="020B0503020204020204" pitchFamily="34" charset="-122"/>
                <a:ea typeface="Microsoft YaHei" panose="020B0503020204020204" pitchFamily="34" charset="-122"/>
              </a:rPr>
              <a:t>THA</a:t>
            </a:r>
            <a:r>
              <a:rPr lang="zh-CN" altLang="en-US" sz="2000" dirty="0">
                <a:latin typeface="Microsoft YaHei" panose="020B0503020204020204" pitchFamily="34" charset="-122"/>
                <a:ea typeface="Microsoft YaHei" panose="020B0503020204020204" pitchFamily="34" charset="-122"/>
              </a:rPr>
              <a:t>按照如下公式计算每一个缓存状态                                        归一化后的重要度值        ：</a:t>
            </a:r>
            <a:endParaRPr lang="en-US" altLang="zh-CN" sz="2000" dirty="0">
              <a:latin typeface="Microsoft YaHei" panose="020B0503020204020204" pitchFamily="34" charset="-122"/>
              <a:ea typeface="Microsoft YaHei" panose="020B0503020204020204" pitchFamily="34" charset="-122"/>
            </a:endParaRPr>
          </a:p>
        </p:txBody>
      </p:sp>
      <p:grpSp>
        <p:nvGrpSpPr>
          <p:cNvPr id="18441" name="Group 18440" descr="\documentclass{article}&#10;\usepackage{amsmath, amsfonts , amssymb, bm}&#10;\pagestyle{empty}&#10;\begin{document}&#10;&#10;&#10;$\bm{h}^A_i (i \in [t-N^A, t -1])$&#10;&#10;\end{document}" title="IguanaTex Vector Display">
            <a:extLst>
              <a:ext uri="{FF2B5EF4-FFF2-40B4-BE49-F238E27FC236}">
                <a16:creationId xmlns:a16="http://schemas.microsoft.com/office/drawing/2014/main" id="{9C5D8F4F-1597-2C25-F9CC-15D3A8E2B4D6}"/>
              </a:ext>
            </a:extLst>
          </p:cNvPr>
          <p:cNvGrpSpPr>
            <a:grpSpLocks noChangeAspect="1"/>
          </p:cNvGrpSpPr>
          <p:nvPr>
            <p:custDataLst>
              <p:tags r:id="rId1"/>
            </p:custDataLst>
          </p:nvPr>
        </p:nvGrpSpPr>
        <p:grpSpPr>
          <a:xfrm>
            <a:off x="2732505" y="1955815"/>
            <a:ext cx="2440857" cy="285766"/>
            <a:chOff x="4481336" y="3916093"/>
            <a:chExt cx="2440857" cy="285766"/>
          </a:xfrm>
        </p:grpSpPr>
        <p:sp>
          <p:nvSpPr>
            <p:cNvPr id="6" name="Freeform 5">
              <a:extLst>
                <a:ext uri="{FF2B5EF4-FFF2-40B4-BE49-F238E27FC236}">
                  <a16:creationId xmlns:a16="http://schemas.microsoft.com/office/drawing/2014/main" id="{ADD263B1-99B0-3525-503F-EEE71DE44E06}"/>
                </a:ext>
              </a:extLst>
            </p:cNvPr>
            <p:cNvSpPr/>
            <p:nvPr>
              <p:custDataLst>
                <p:tags r:id="rId115"/>
              </p:custDataLst>
            </p:nvPr>
          </p:nvSpPr>
          <p:spPr>
            <a:xfrm>
              <a:off x="4481336" y="3958604"/>
              <a:ext cx="146289" cy="177641"/>
            </a:xfrm>
            <a:custGeom>
              <a:avLst/>
              <a:gdLst>
                <a:gd name="connsiteX0" fmla="*/ 66708 w 146289"/>
                <a:gd name="connsiteY0" fmla="*/ 8920 h 177641"/>
                <a:gd name="connsiteX1" fmla="*/ 67710 w 146289"/>
                <a:gd name="connsiteY1" fmla="*/ 4618 h 177641"/>
                <a:gd name="connsiteX2" fmla="*/ 62199 w 146289"/>
                <a:gd name="connsiteY2" fmla="*/ 63 h 177641"/>
                <a:gd name="connsiteX3" fmla="*/ 60446 w 146289"/>
                <a:gd name="connsiteY3" fmla="*/ 316 h 177641"/>
                <a:gd name="connsiteX4" fmla="*/ 28132 w 146289"/>
                <a:gd name="connsiteY4" fmla="*/ 1834 h 177641"/>
                <a:gd name="connsiteX5" fmla="*/ 20116 w 146289"/>
                <a:gd name="connsiteY5" fmla="*/ 9426 h 177641"/>
                <a:gd name="connsiteX6" fmla="*/ 26629 w 146289"/>
                <a:gd name="connsiteY6" fmla="*/ 13981 h 177641"/>
                <a:gd name="connsiteX7" fmla="*/ 37150 w 146289"/>
                <a:gd name="connsiteY7" fmla="*/ 14487 h 177641"/>
                <a:gd name="connsiteX8" fmla="*/ 1079 w 146289"/>
                <a:gd name="connsiteY8" fmla="*/ 160497 h 177641"/>
                <a:gd name="connsiteX9" fmla="*/ 77 w 146289"/>
                <a:gd name="connsiteY9" fmla="*/ 166317 h 177641"/>
                <a:gd name="connsiteX10" fmla="*/ 12100 w 146289"/>
                <a:gd name="connsiteY10" fmla="*/ 177705 h 177641"/>
                <a:gd name="connsiteX11" fmla="*/ 28383 w 146289"/>
                <a:gd name="connsiteY11" fmla="*/ 163534 h 177641"/>
                <a:gd name="connsiteX12" fmla="*/ 43412 w 146289"/>
                <a:gd name="connsiteY12" fmla="*/ 103561 h 177641"/>
                <a:gd name="connsiteX13" fmla="*/ 48422 w 146289"/>
                <a:gd name="connsiteY13" fmla="*/ 93186 h 177641"/>
                <a:gd name="connsiteX14" fmla="*/ 85746 w 146289"/>
                <a:gd name="connsiteY14" fmla="*/ 70411 h 177641"/>
                <a:gd name="connsiteX15" fmla="*/ 98271 w 146289"/>
                <a:gd name="connsiteY15" fmla="*/ 85341 h 177641"/>
                <a:gd name="connsiteX16" fmla="*/ 82490 w 146289"/>
                <a:gd name="connsiteY16" fmla="*/ 142024 h 177641"/>
                <a:gd name="connsiteX17" fmla="*/ 78983 w 146289"/>
                <a:gd name="connsiteY17" fmla="*/ 154930 h 177641"/>
                <a:gd name="connsiteX18" fmla="*/ 107289 w 146289"/>
                <a:gd name="connsiteY18" fmla="*/ 177705 h 177641"/>
                <a:gd name="connsiteX19" fmla="*/ 146366 w 146289"/>
                <a:gd name="connsiteY19" fmla="*/ 138229 h 177641"/>
                <a:gd name="connsiteX20" fmla="*/ 140354 w 146289"/>
                <a:gd name="connsiteY20" fmla="*/ 134686 h 177641"/>
                <a:gd name="connsiteX21" fmla="*/ 134593 w 146289"/>
                <a:gd name="connsiteY21" fmla="*/ 137976 h 177641"/>
                <a:gd name="connsiteX22" fmla="*/ 108792 w 146289"/>
                <a:gd name="connsiteY22" fmla="*/ 168595 h 177641"/>
                <a:gd name="connsiteX23" fmla="*/ 104533 w 146289"/>
                <a:gd name="connsiteY23" fmla="*/ 163281 h 177641"/>
                <a:gd name="connsiteX24" fmla="*/ 108792 w 146289"/>
                <a:gd name="connsiteY24" fmla="*/ 146832 h 177641"/>
                <a:gd name="connsiteX25" fmla="*/ 125074 w 146289"/>
                <a:gd name="connsiteY25" fmla="*/ 90655 h 177641"/>
                <a:gd name="connsiteX26" fmla="*/ 87750 w 146289"/>
                <a:gd name="connsiteY26" fmla="*/ 61301 h 177641"/>
                <a:gd name="connsiteX27" fmla="*/ 49925 w 146289"/>
                <a:gd name="connsiteY27" fmla="*/ 76990 h 177641"/>
                <a:gd name="connsiteX28" fmla="*/ 66708 w 146289"/>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289" h="177641">
                  <a:moveTo>
                    <a:pt x="66708" y="8920"/>
                  </a:moveTo>
                  <a:cubicBezTo>
                    <a:pt x="67710" y="5377"/>
                    <a:pt x="67710" y="4871"/>
                    <a:pt x="67710" y="4618"/>
                  </a:cubicBezTo>
                  <a:cubicBezTo>
                    <a:pt x="67710" y="1328"/>
                    <a:pt x="64955" y="63"/>
                    <a:pt x="62199" y="63"/>
                  </a:cubicBezTo>
                  <a:cubicBezTo>
                    <a:pt x="61197" y="63"/>
                    <a:pt x="60947" y="63"/>
                    <a:pt x="60446" y="316"/>
                  </a:cubicBezTo>
                  <a:lnTo>
                    <a:pt x="28132" y="1834"/>
                  </a:lnTo>
                  <a:cubicBezTo>
                    <a:pt x="24625" y="2087"/>
                    <a:pt x="20116" y="2340"/>
                    <a:pt x="20116" y="9426"/>
                  </a:cubicBezTo>
                  <a:cubicBezTo>
                    <a:pt x="20116" y="13981"/>
                    <a:pt x="24625" y="13981"/>
                    <a:pt x="26629" y="13981"/>
                  </a:cubicBezTo>
                  <a:cubicBezTo>
                    <a:pt x="29385" y="13981"/>
                    <a:pt x="33894" y="13981"/>
                    <a:pt x="37150" y="14487"/>
                  </a:cubicBezTo>
                  <a:lnTo>
                    <a:pt x="1079" y="160497"/>
                  </a:lnTo>
                  <a:cubicBezTo>
                    <a:pt x="828" y="161509"/>
                    <a:pt x="77" y="165305"/>
                    <a:pt x="77" y="166317"/>
                  </a:cubicBezTo>
                  <a:cubicBezTo>
                    <a:pt x="77" y="172391"/>
                    <a:pt x="4836" y="177705"/>
                    <a:pt x="12100" y="177705"/>
                  </a:cubicBezTo>
                  <a:cubicBezTo>
                    <a:pt x="13603" y="177705"/>
                    <a:pt x="24876" y="177705"/>
                    <a:pt x="28383" y="163534"/>
                  </a:cubicBezTo>
                  <a:lnTo>
                    <a:pt x="43412" y="103561"/>
                  </a:lnTo>
                  <a:cubicBezTo>
                    <a:pt x="44665" y="98753"/>
                    <a:pt x="44665" y="98247"/>
                    <a:pt x="48422" y="93186"/>
                  </a:cubicBezTo>
                  <a:cubicBezTo>
                    <a:pt x="52430" y="87618"/>
                    <a:pt x="64955" y="70411"/>
                    <a:pt x="85746" y="70411"/>
                  </a:cubicBezTo>
                  <a:cubicBezTo>
                    <a:pt x="92259" y="70411"/>
                    <a:pt x="98271" y="72941"/>
                    <a:pt x="98271" y="85341"/>
                  </a:cubicBezTo>
                  <a:cubicBezTo>
                    <a:pt x="98271" y="100018"/>
                    <a:pt x="87249" y="129625"/>
                    <a:pt x="82490" y="142024"/>
                  </a:cubicBezTo>
                  <a:cubicBezTo>
                    <a:pt x="79734" y="148857"/>
                    <a:pt x="78983" y="150628"/>
                    <a:pt x="78983" y="154930"/>
                  </a:cubicBezTo>
                  <a:cubicBezTo>
                    <a:pt x="78983" y="169607"/>
                    <a:pt x="93511" y="177705"/>
                    <a:pt x="107289" y="177705"/>
                  </a:cubicBezTo>
                  <a:cubicBezTo>
                    <a:pt x="133841" y="177705"/>
                    <a:pt x="146366" y="143290"/>
                    <a:pt x="146366" y="138229"/>
                  </a:cubicBezTo>
                  <a:cubicBezTo>
                    <a:pt x="146366" y="134686"/>
                    <a:pt x="142608" y="134686"/>
                    <a:pt x="140354" y="134686"/>
                  </a:cubicBezTo>
                  <a:cubicBezTo>
                    <a:pt x="137348" y="134686"/>
                    <a:pt x="135594" y="134686"/>
                    <a:pt x="134593" y="137976"/>
                  </a:cubicBezTo>
                  <a:cubicBezTo>
                    <a:pt x="126577" y="166064"/>
                    <a:pt x="112799" y="168595"/>
                    <a:pt x="108792" y="168595"/>
                  </a:cubicBezTo>
                  <a:cubicBezTo>
                    <a:pt x="107038" y="168595"/>
                    <a:pt x="104533" y="168595"/>
                    <a:pt x="104533" y="163281"/>
                  </a:cubicBezTo>
                  <a:cubicBezTo>
                    <a:pt x="104533" y="157714"/>
                    <a:pt x="107289" y="150881"/>
                    <a:pt x="108792" y="146832"/>
                  </a:cubicBezTo>
                  <a:cubicBezTo>
                    <a:pt x="113551" y="134433"/>
                    <a:pt x="125074" y="104826"/>
                    <a:pt x="125074" y="90655"/>
                  </a:cubicBezTo>
                  <a:cubicBezTo>
                    <a:pt x="125074" y="67374"/>
                    <a:pt x="105786" y="61301"/>
                    <a:pt x="87750" y="61301"/>
                  </a:cubicBezTo>
                  <a:cubicBezTo>
                    <a:pt x="82239" y="61301"/>
                    <a:pt x="66959" y="61301"/>
                    <a:pt x="49925" y="76990"/>
                  </a:cubicBezTo>
                  <a:lnTo>
                    <a:pt x="66708" y="8920"/>
                  </a:lnTo>
                  <a:close/>
                </a:path>
              </a:pathLst>
            </a:custGeom>
            <a:solidFill>
              <a:srgbClr val="000000"/>
            </a:solidFill>
            <a:ln w="25111"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B354DD66-F614-8870-9E16-96C382000438}"/>
                </a:ext>
              </a:extLst>
            </p:cNvPr>
            <p:cNvSpPr/>
            <p:nvPr>
              <p:custDataLst>
                <p:tags r:id="rId116"/>
              </p:custDataLst>
            </p:nvPr>
          </p:nvSpPr>
          <p:spPr>
            <a:xfrm>
              <a:off x="4646034" y="3916093"/>
              <a:ext cx="132035" cy="126297"/>
            </a:xfrm>
            <a:custGeom>
              <a:avLst/>
              <a:gdLst>
                <a:gd name="connsiteX0" fmla="*/ 26210 w 132035"/>
                <a:gd name="connsiteY0" fmla="*/ 105101 h 126297"/>
                <a:gd name="connsiteX1" fmla="*/ 4116 w 132035"/>
                <a:gd name="connsiteY1" fmla="*/ 119980 h 126297"/>
                <a:gd name="connsiteX2" fmla="*/ 83 w 132035"/>
                <a:gd name="connsiteY2" fmla="*/ 123700 h 126297"/>
                <a:gd name="connsiteX3" fmla="*/ 2538 w 132035"/>
                <a:gd name="connsiteY3" fmla="*/ 126357 h 126297"/>
                <a:gd name="connsiteX4" fmla="*/ 17618 w 132035"/>
                <a:gd name="connsiteY4" fmla="*/ 125648 h 126297"/>
                <a:gd name="connsiteX5" fmla="*/ 35679 w 132035"/>
                <a:gd name="connsiteY5" fmla="*/ 126357 h 126297"/>
                <a:gd name="connsiteX6" fmla="*/ 39186 w 132035"/>
                <a:gd name="connsiteY6" fmla="*/ 122460 h 126297"/>
                <a:gd name="connsiteX7" fmla="*/ 36205 w 132035"/>
                <a:gd name="connsiteY7" fmla="*/ 119980 h 126297"/>
                <a:gd name="connsiteX8" fmla="*/ 28490 w 132035"/>
                <a:gd name="connsiteY8" fmla="*/ 114666 h 126297"/>
                <a:gd name="connsiteX9" fmla="*/ 31120 w 132035"/>
                <a:gd name="connsiteY9" fmla="*/ 107935 h 126297"/>
                <a:gd name="connsiteX10" fmla="*/ 45147 w 132035"/>
                <a:gd name="connsiteY10" fmla="*/ 85970 h 126297"/>
                <a:gd name="connsiteX11" fmla="*/ 95297 w 132035"/>
                <a:gd name="connsiteY11" fmla="*/ 85970 h 126297"/>
                <a:gd name="connsiteX12" fmla="*/ 99505 w 132035"/>
                <a:gd name="connsiteY12" fmla="*/ 115375 h 126297"/>
                <a:gd name="connsiteX13" fmla="*/ 87406 w 132035"/>
                <a:gd name="connsiteY13" fmla="*/ 119980 h 126297"/>
                <a:gd name="connsiteX14" fmla="*/ 82847 w 132035"/>
                <a:gd name="connsiteY14" fmla="*/ 123877 h 126297"/>
                <a:gd name="connsiteX15" fmla="*/ 85652 w 132035"/>
                <a:gd name="connsiteY15" fmla="*/ 126357 h 126297"/>
                <a:gd name="connsiteX16" fmla="*/ 108272 w 132035"/>
                <a:gd name="connsiteY16" fmla="*/ 125648 h 126297"/>
                <a:gd name="connsiteX17" fmla="*/ 118618 w 132035"/>
                <a:gd name="connsiteY17" fmla="*/ 125826 h 126297"/>
                <a:gd name="connsiteX18" fmla="*/ 128612 w 132035"/>
                <a:gd name="connsiteY18" fmla="*/ 126357 h 126297"/>
                <a:gd name="connsiteX19" fmla="*/ 132119 w 132035"/>
                <a:gd name="connsiteY19" fmla="*/ 122637 h 126297"/>
                <a:gd name="connsiteX20" fmla="*/ 127210 w 132035"/>
                <a:gd name="connsiteY20" fmla="*/ 119980 h 126297"/>
                <a:gd name="connsiteX21" fmla="*/ 116163 w 132035"/>
                <a:gd name="connsiteY21" fmla="*/ 114312 h 126297"/>
                <a:gd name="connsiteX22" fmla="*/ 100732 w 132035"/>
                <a:gd name="connsiteY22" fmla="*/ 5019 h 126297"/>
                <a:gd name="connsiteX23" fmla="*/ 96524 w 132035"/>
                <a:gd name="connsiteY23" fmla="*/ 59 h 126297"/>
                <a:gd name="connsiteX24" fmla="*/ 90562 w 132035"/>
                <a:gd name="connsiteY24" fmla="*/ 4133 h 126297"/>
                <a:gd name="connsiteX25" fmla="*/ 26210 w 132035"/>
                <a:gd name="connsiteY25" fmla="*/ 105101 h 126297"/>
                <a:gd name="connsiteX26" fmla="*/ 49356 w 132035"/>
                <a:gd name="connsiteY26" fmla="*/ 79593 h 126297"/>
                <a:gd name="connsiteX27" fmla="*/ 86179 w 132035"/>
                <a:gd name="connsiteY27" fmla="*/ 21670 h 126297"/>
                <a:gd name="connsiteX28" fmla="*/ 94420 w 132035"/>
                <a:gd name="connsiteY28" fmla="*/ 79593 h 126297"/>
                <a:gd name="connsiteX29" fmla="*/ 49356 w 132035"/>
                <a:gd name="connsiteY29" fmla="*/ 79593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035" h="126297">
                  <a:moveTo>
                    <a:pt x="26210" y="105101"/>
                  </a:moveTo>
                  <a:cubicBezTo>
                    <a:pt x="20073" y="114666"/>
                    <a:pt x="14462" y="119272"/>
                    <a:pt x="4116" y="119980"/>
                  </a:cubicBezTo>
                  <a:cubicBezTo>
                    <a:pt x="2363" y="120157"/>
                    <a:pt x="83" y="120157"/>
                    <a:pt x="83" y="123700"/>
                  </a:cubicBezTo>
                  <a:cubicBezTo>
                    <a:pt x="83" y="125648"/>
                    <a:pt x="1661" y="126357"/>
                    <a:pt x="2538" y="126357"/>
                  </a:cubicBezTo>
                  <a:cubicBezTo>
                    <a:pt x="7097" y="126357"/>
                    <a:pt x="12884" y="125648"/>
                    <a:pt x="17618" y="125648"/>
                  </a:cubicBezTo>
                  <a:cubicBezTo>
                    <a:pt x="23229" y="125648"/>
                    <a:pt x="30418" y="126357"/>
                    <a:pt x="35679" y="126357"/>
                  </a:cubicBezTo>
                  <a:cubicBezTo>
                    <a:pt x="36555" y="126357"/>
                    <a:pt x="39186" y="126357"/>
                    <a:pt x="39186" y="122460"/>
                  </a:cubicBezTo>
                  <a:cubicBezTo>
                    <a:pt x="39186" y="120157"/>
                    <a:pt x="36906" y="119980"/>
                    <a:pt x="36205" y="119980"/>
                  </a:cubicBezTo>
                  <a:cubicBezTo>
                    <a:pt x="34802" y="119803"/>
                    <a:pt x="28490" y="119449"/>
                    <a:pt x="28490" y="114666"/>
                  </a:cubicBezTo>
                  <a:cubicBezTo>
                    <a:pt x="28490" y="112540"/>
                    <a:pt x="30243" y="109529"/>
                    <a:pt x="31120" y="107935"/>
                  </a:cubicBezTo>
                  <a:lnTo>
                    <a:pt x="45147" y="85970"/>
                  </a:lnTo>
                  <a:lnTo>
                    <a:pt x="95297" y="85970"/>
                  </a:lnTo>
                  <a:lnTo>
                    <a:pt x="99505" y="115375"/>
                  </a:lnTo>
                  <a:cubicBezTo>
                    <a:pt x="98803" y="117146"/>
                    <a:pt x="97751" y="119980"/>
                    <a:pt x="87406" y="119980"/>
                  </a:cubicBezTo>
                  <a:cubicBezTo>
                    <a:pt x="85302" y="119980"/>
                    <a:pt x="82847" y="119980"/>
                    <a:pt x="82847" y="123877"/>
                  </a:cubicBezTo>
                  <a:cubicBezTo>
                    <a:pt x="82847" y="124586"/>
                    <a:pt x="83373" y="126357"/>
                    <a:pt x="85652" y="126357"/>
                  </a:cubicBezTo>
                  <a:cubicBezTo>
                    <a:pt x="90738" y="126357"/>
                    <a:pt x="103187" y="125648"/>
                    <a:pt x="108272" y="125648"/>
                  </a:cubicBezTo>
                  <a:cubicBezTo>
                    <a:pt x="111428" y="125648"/>
                    <a:pt x="115461" y="125826"/>
                    <a:pt x="118618" y="125826"/>
                  </a:cubicBezTo>
                  <a:cubicBezTo>
                    <a:pt x="121774" y="126003"/>
                    <a:pt x="125456" y="126357"/>
                    <a:pt x="128612" y="126357"/>
                  </a:cubicBezTo>
                  <a:cubicBezTo>
                    <a:pt x="130892" y="126357"/>
                    <a:pt x="132119" y="124940"/>
                    <a:pt x="132119" y="122637"/>
                  </a:cubicBezTo>
                  <a:cubicBezTo>
                    <a:pt x="132119" y="119980"/>
                    <a:pt x="130015" y="119980"/>
                    <a:pt x="127210" y="119980"/>
                  </a:cubicBezTo>
                  <a:cubicBezTo>
                    <a:pt x="117039" y="119980"/>
                    <a:pt x="116689" y="118563"/>
                    <a:pt x="116163" y="114312"/>
                  </a:cubicBezTo>
                  <a:lnTo>
                    <a:pt x="100732" y="5019"/>
                  </a:lnTo>
                  <a:cubicBezTo>
                    <a:pt x="100206" y="1299"/>
                    <a:pt x="99856" y="59"/>
                    <a:pt x="96524" y="59"/>
                  </a:cubicBezTo>
                  <a:cubicBezTo>
                    <a:pt x="93192" y="59"/>
                    <a:pt x="92140" y="1653"/>
                    <a:pt x="90562" y="4133"/>
                  </a:cubicBezTo>
                  <a:lnTo>
                    <a:pt x="26210" y="105101"/>
                  </a:lnTo>
                  <a:close/>
                  <a:moveTo>
                    <a:pt x="49356" y="79593"/>
                  </a:moveTo>
                  <a:lnTo>
                    <a:pt x="86179" y="21670"/>
                  </a:lnTo>
                  <a:lnTo>
                    <a:pt x="94420" y="79593"/>
                  </a:lnTo>
                  <a:lnTo>
                    <a:pt x="49356" y="79593"/>
                  </a:lnTo>
                  <a:close/>
                </a:path>
              </a:pathLst>
            </a:custGeom>
            <a:solidFill>
              <a:srgbClr val="000000"/>
            </a:solidFill>
            <a:ln w="25111"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89CA56C9-7285-9B3B-BED6-FEB0E9C22DD8}"/>
                </a:ext>
              </a:extLst>
            </p:cNvPr>
            <p:cNvSpPr/>
            <p:nvPr>
              <p:custDataLst>
                <p:tags r:id="rId117"/>
              </p:custDataLst>
            </p:nvPr>
          </p:nvSpPr>
          <p:spPr>
            <a:xfrm>
              <a:off x="4644280" y="4082647"/>
              <a:ext cx="53129" cy="119212"/>
            </a:xfrm>
            <a:custGeom>
              <a:avLst/>
              <a:gdLst>
                <a:gd name="connsiteX0" fmla="*/ 48654 w 53129"/>
                <a:gd name="connsiteY0" fmla="*/ 6797 h 119212"/>
                <a:gd name="connsiteX1" fmla="*/ 41640 w 53129"/>
                <a:gd name="connsiteY1" fmla="*/ 65 h 119212"/>
                <a:gd name="connsiteX2" fmla="*/ 31821 w 53129"/>
                <a:gd name="connsiteY2" fmla="*/ 9808 h 119212"/>
                <a:gd name="connsiteX3" fmla="*/ 38835 w 53129"/>
                <a:gd name="connsiteY3" fmla="*/ 16539 h 119212"/>
                <a:gd name="connsiteX4" fmla="*/ 48654 w 53129"/>
                <a:gd name="connsiteY4" fmla="*/ 6797 h 119212"/>
                <a:gd name="connsiteX5" fmla="*/ 12884 w 53129"/>
                <a:gd name="connsiteY5" fmla="*/ 96781 h 119212"/>
                <a:gd name="connsiteX6" fmla="*/ 11306 w 53129"/>
                <a:gd name="connsiteY6" fmla="*/ 104221 h 119212"/>
                <a:gd name="connsiteX7" fmla="*/ 27963 w 53129"/>
                <a:gd name="connsiteY7" fmla="*/ 119278 h 119212"/>
                <a:gd name="connsiteX8" fmla="*/ 53213 w 53129"/>
                <a:gd name="connsiteY8" fmla="*/ 92176 h 119212"/>
                <a:gd name="connsiteX9" fmla="*/ 50408 w 53129"/>
                <a:gd name="connsiteY9" fmla="*/ 89873 h 119212"/>
                <a:gd name="connsiteX10" fmla="*/ 47076 w 53129"/>
                <a:gd name="connsiteY10" fmla="*/ 92884 h 119212"/>
                <a:gd name="connsiteX11" fmla="*/ 28489 w 53129"/>
                <a:gd name="connsiteY11" fmla="*/ 114318 h 119212"/>
                <a:gd name="connsiteX12" fmla="*/ 24106 w 53129"/>
                <a:gd name="connsiteY12" fmla="*/ 108118 h 119212"/>
                <a:gd name="connsiteX13" fmla="*/ 26911 w 53129"/>
                <a:gd name="connsiteY13" fmla="*/ 96781 h 119212"/>
                <a:gd name="connsiteX14" fmla="*/ 32522 w 53129"/>
                <a:gd name="connsiteY14" fmla="*/ 82611 h 119212"/>
                <a:gd name="connsiteX15" fmla="*/ 41114 w 53129"/>
                <a:gd name="connsiteY15" fmla="*/ 60114 h 119212"/>
                <a:gd name="connsiteX16" fmla="*/ 42167 w 53129"/>
                <a:gd name="connsiteY16" fmla="*/ 54446 h 119212"/>
                <a:gd name="connsiteX17" fmla="*/ 25509 w 53129"/>
                <a:gd name="connsiteY17" fmla="*/ 39389 h 119212"/>
                <a:gd name="connsiteX18" fmla="*/ 83 w 53129"/>
                <a:gd name="connsiteY18" fmla="*/ 66491 h 119212"/>
                <a:gd name="connsiteX19" fmla="*/ 3064 w 53129"/>
                <a:gd name="connsiteY19" fmla="*/ 68794 h 119212"/>
                <a:gd name="connsiteX20" fmla="*/ 6220 w 53129"/>
                <a:gd name="connsiteY20" fmla="*/ 65960 h 119212"/>
                <a:gd name="connsiteX21" fmla="*/ 24983 w 53129"/>
                <a:gd name="connsiteY21" fmla="*/ 44349 h 119212"/>
                <a:gd name="connsiteX22" fmla="*/ 29366 w 53129"/>
                <a:gd name="connsiteY22" fmla="*/ 50549 h 119212"/>
                <a:gd name="connsiteX23" fmla="*/ 23930 w 53129"/>
                <a:gd name="connsiteY23" fmla="*/ 68263 h 119212"/>
                <a:gd name="connsiteX24" fmla="*/ 12884 w 53129"/>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129" h="119212">
                  <a:moveTo>
                    <a:pt x="48654" y="6797"/>
                  </a:moveTo>
                  <a:cubicBezTo>
                    <a:pt x="48654" y="3962"/>
                    <a:pt x="46550" y="65"/>
                    <a:pt x="41640" y="65"/>
                  </a:cubicBezTo>
                  <a:cubicBezTo>
                    <a:pt x="36906" y="65"/>
                    <a:pt x="31821" y="4671"/>
                    <a:pt x="31821" y="9808"/>
                  </a:cubicBezTo>
                  <a:cubicBezTo>
                    <a:pt x="31821" y="12819"/>
                    <a:pt x="34101" y="16539"/>
                    <a:pt x="38835" y="16539"/>
                  </a:cubicBezTo>
                  <a:cubicBezTo>
                    <a:pt x="43920" y="16539"/>
                    <a:pt x="48654" y="11579"/>
                    <a:pt x="48654" y="6797"/>
                  </a:cubicBezTo>
                  <a:close/>
                  <a:moveTo>
                    <a:pt x="12884" y="96781"/>
                  </a:moveTo>
                  <a:cubicBezTo>
                    <a:pt x="12182" y="99084"/>
                    <a:pt x="11306" y="101210"/>
                    <a:pt x="11306" y="104221"/>
                  </a:cubicBezTo>
                  <a:cubicBezTo>
                    <a:pt x="11306" y="112547"/>
                    <a:pt x="18319" y="119278"/>
                    <a:pt x="27963" y="119278"/>
                  </a:cubicBezTo>
                  <a:cubicBezTo>
                    <a:pt x="45498" y="119278"/>
                    <a:pt x="53213" y="94833"/>
                    <a:pt x="53213" y="92176"/>
                  </a:cubicBezTo>
                  <a:cubicBezTo>
                    <a:pt x="53213" y="89873"/>
                    <a:pt x="50934" y="89873"/>
                    <a:pt x="50408" y="89873"/>
                  </a:cubicBezTo>
                  <a:cubicBezTo>
                    <a:pt x="47953" y="89873"/>
                    <a:pt x="47778" y="90936"/>
                    <a:pt x="47076" y="92884"/>
                  </a:cubicBezTo>
                  <a:cubicBezTo>
                    <a:pt x="43043" y="107055"/>
                    <a:pt x="35328" y="114318"/>
                    <a:pt x="28489" y="114318"/>
                  </a:cubicBezTo>
                  <a:cubicBezTo>
                    <a:pt x="24983" y="114318"/>
                    <a:pt x="24106" y="112015"/>
                    <a:pt x="24106" y="108118"/>
                  </a:cubicBezTo>
                  <a:cubicBezTo>
                    <a:pt x="24106" y="104044"/>
                    <a:pt x="25333" y="100678"/>
                    <a:pt x="26911" y="96781"/>
                  </a:cubicBezTo>
                  <a:cubicBezTo>
                    <a:pt x="28665" y="91999"/>
                    <a:pt x="30594" y="87216"/>
                    <a:pt x="32522" y="82611"/>
                  </a:cubicBezTo>
                  <a:cubicBezTo>
                    <a:pt x="34101" y="78359"/>
                    <a:pt x="40413" y="62240"/>
                    <a:pt x="41114" y="60114"/>
                  </a:cubicBezTo>
                  <a:cubicBezTo>
                    <a:pt x="41640" y="58343"/>
                    <a:pt x="42167" y="56217"/>
                    <a:pt x="42167" y="54446"/>
                  </a:cubicBezTo>
                  <a:cubicBezTo>
                    <a:pt x="42167" y="46121"/>
                    <a:pt x="35153" y="39389"/>
                    <a:pt x="25509" y="39389"/>
                  </a:cubicBezTo>
                  <a:cubicBezTo>
                    <a:pt x="8149" y="39389"/>
                    <a:pt x="83" y="63480"/>
                    <a:pt x="83" y="66491"/>
                  </a:cubicBezTo>
                  <a:cubicBezTo>
                    <a:pt x="83" y="68794"/>
                    <a:pt x="2538" y="68794"/>
                    <a:pt x="3064" y="68794"/>
                  </a:cubicBezTo>
                  <a:cubicBezTo>
                    <a:pt x="5519" y="68794"/>
                    <a:pt x="5694" y="67908"/>
                    <a:pt x="6220" y="65960"/>
                  </a:cubicBezTo>
                  <a:cubicBezTo>
                    <a:pt x="10780" y="50726"/>
                    <a:pt x="18495" y="44349"/>
                    <a:pt x="24983" y="44349"/>
                  </a:cubicBezTo>
                  <a:cubicBezTo>
                    <a:pt x="27788" y="44349"/>
                    <a:pt x="29366" y="45766"/>
                    <a:pt x="29366" y="50549"/>
                  </a:cubicBezTo>
                  <a:cubicBezTo>
                    <a:pt x="29366" y="54623"/>
                    <a:pt x="28314" y="57280"/>
                    <a:pt x="23930" y="68263"/>
                  </a:cubicBezTo>
                  <a:lnTo>
                    <a:pt x="12884" y="96781"/>
                  </a:lnTo>
                  <a:close/>
                </a:path>
              </a:pathLst>
            </a:custGeom>
            <a:solidFill>
              <a:srgbClr val="000000"/>
            </a:solidFill>
            <a:ln w="25111"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52169B00-D56E-66AB-08EC-FF7925CBFC67}"/>
                </a:ext>
              </a:extLst>
            </p:cNvPr>
            <p:cNvSpPr/>
            <p:nvPr>
              <p:custDataLst>
                <p:tags r:id="rId118"/>
              </p:custDataLst>
            </p:nvPr>
          </p:nvSpPr>
          <p:spPr>
            <a:xfrm>
              <a:off x="4824008" y="3944433"/>
              <a:ext cx="58114" cy="253051"/>
            </a:xfrm>
            <a:custGeom>
              <a:avLst/>
              <a:gdLst>
                <a:gd name="connsiteX0" fmla="*/ 58205 w 58114"/>
                <a:gd name="connsiteY0" fmla="*/ 250583 h 253051"/>
                <a:gd name="connsiteX1" fmla="*/ 53946 w 58114"/>
                <a:gd name="connsiteY1" fmla="*/ 245016 h 253051"/>
                <a:gd name="connsiteX2" fmla="*/ 14619 w 58114"/>
                <a:gd name="connsiteY2" fmla="*/ 126588 h 253051"/>
                <a:gd name="connsiteX3" fmla="*/ 54948 w 58114"/>
                <a:gd name="connsiteY3" fmla="*/ 6895 h 253051"/>
                <a:gd name="connsiteX4" fmla="*/ 58205 w 58114"/>
                <a:gd name="connsiteY4" fmla="*/ 2593 h 253051"/>
                <a:gd name="connsiteX5" fmla="*/ 55700 w 58114"/>
                <a:gd name="connsiteY5" fmla="*/ 63 h 253051"/>
                <a:gd name="connsiteX6" fmla="*/ 15871 w 58114"/>
                <a:gd name="connsiteY6" fmla="*/ 49408 h 253051"/>
                <a:gd name="connsiteX7" fmla="*/ 90 w 58114"/>
                <a:gd name="connsiteY7" fmla="*/ 126588 h 253051"/>
                <a:gd name="connsiteX8" fmla="*/ 16623 w 58114"/>
                <a:gd name="connsiteY8" fmla="*/ 205540 h 253051"/>
                <a:gd name="connsiteX9" fmla="*/ 55700 w 58114"/>
                <a:gd name="connsiteY9" fmla="*/ 253114 h 253051"/>
                <a:gd name="connsiteX10" fmla="*/ 58205 w 58114"/>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14" h="253051">
                  <a:moveTo>
                    <a:pt x="58205" y="250583"/>
                  </a:moveTo>
                  <a:cubicBezTo>
                    <a:pt x="58205" y="249824"/>
                    <a:pt x="58205" y="249318"/>
                    <a:pt x="53946" y="245016"/>
                  </a:cubicBezTo>
                  <a:cubicBezTo>
                    <a:pt x="22634" y="213132"/>
                    <a:pt x="14619" y="165305"/>
                    <a:pt x="14619" y="126588"/>
                  </a:cubicBezTo>
                  <a:cubicBezTo>
                    <a:pt x="14619" y="82557"/>
                    <a:pt x="24137" y="38527"/>
                    <a:pt x="54948" y="6895"/>
                  </a:cubicBezTo>
                  <a:cubicBezTo>
                    <a:pt x="58205" y="3859"/>
                    <a:pt x="58205" y="3352"/>
                    <a:pt x="58205" y="2593"/>
                  </a:cubicBezTo>
                  <a:cubicBezTo>
                    <a:pt x="58205" y="822"/>
                    <a:pt x="57203" y="63"/>
                    <a:pt x="55700" y="63"/>
                  </a:cubicBezTo>
                  <a:cubicBezTo>
                    <a:pt x="53195" y="63"/>
                    <a:pt x="30650" y="17270"/>
                    <a:pt x="15871" y="49408"/>
                  </a:cubicBezTo>
                  <a:cubicBezTo>
                    <a:pt x="3096" y="77243"/>
                    <a:pt x="90" y="105332"/>
                    <a:pt x="90" y="126588"/>
                  </a:cubicBezTo>
                  <a:cubicBezTo>
                    <a:pt x="90" y="146326"/>
                    <a:pt x="2845" y="176945"/>
                    <a:pt x="16623" y="205540"/>
                  </a:cubicBezTo>
                  <a:cubicBezTo>
                    <a:pt x="31652" y="236666"/>
                    <a:pt x="53195" y="253114"/>
                    <a:pt x="55700" y="253114"/>
                  </a:cubicBezTo>
                  <a:cubicBezTo>
                    <a:pt x="57203" y="253114"/>
                    <a:pt x="58205" y="252355"/>
                    <a:pt x="58205" y="250583"/>
                  </a:cubicBezTo>
                  <a:close/>
                </a:path>
              </a:pathLst>
            </a:custGeom>
            <a:solidFill>
              <a:srgbClr val="000000"/>
            </a:solidFill>
            <a:ln w="25111"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046E1ADB-07A6-047A-9BCA-E981E036BBC3}"/>
                </a:ext>
              </a:extLst>
            </p:cNvPr>
            <p:cNvSpPr/>
            <p:nvPr>
              <p:custDataLst>
                <p:tags r:id="rId119"/>
              </p:custDataLst>
            </p:nvPr>
          </p:nvSpPr>
          <p:spPr>
            <a:xfrm>
              <a:off x="4903889" y="3966954"/>
              <a:ext cx="66130" cy="170050"/>
            </a:xfrm>
            <a:custGeom>
              <a:avLst/>
              <a:gdLst>
                <a:gd name="connsiteX0" fmla="*/ 63970 w 66130"/>
                <a:gd name="connsiteY0" fmla="*/ 9173 h 170050"/>
                <a:gd name="connsiteX1" fmla="*/ 54702 w 66130"/>
                <a:gd name="connsiteY1" fmla="*/ 63 h 170050"/>
                <a:gd name="connsiteX2" fmla="*/ 41175 w 66130"/>
                <a:gd name="connsiteY2" fmla="*/ 13474 h 170050"/>
                <a:gd name="connsiteX3" fmla="*/ 50694 w 66130"/>
                <a:gd name="connsiteY3" fmla="*/ 22584 h 170050"/>
                <a:gd name="connsiteX4" fmla="*/ 63970 w 66130"/>
                <a:gd name="connsiteY4" fmla="*/ 9173 h 170050"/>
                <a:gd name="connsiteX5" fmla="*/ 44932 w 66130"/>
                <a:gd name="connsiteY5" fmla="*/ 104320 h 170050"/>
                <a:gd name="connsiteX6" fmla="*/ 50443 w 66130"/>
                <a:gd name="connsiteY6" fmla="*/ 89643 h 170050"/>
                <a:gd name="connsiteX7" fmla="*/ 53700 w 66130"/>
                <a:gd name="connsiteY7" fmla="*/ 76231 h 170050"/>
                <a:gd name="connsiteX8" fmla="*/ 33159 w 66130"/>
                <a:gd name="connsiteY8" fmla="*/ 55481 h 170050"/>
                <a:gd name="connsiteX9" fmla="*/ 94 w 66130"/>
                <a:gd name="connsiteY9" fmla="*/ 94451 h 170050"/>
                <a:gd name="connsiteX10" fmla="*/ 3100 w 66130"/>
                <a:gd name="connsiteY10" fmla="*/ 96981 h 170050"/>
                <a:gd name="connsiteX11" fmla="*/ 7108 w 66130"/>
                <a:gd name="connsiteY11" fmla="*/ 92426 h 170050"/>
                <a:gd name="connsiteX12" fmla="*/ 32408 w 66130"/>
                <a:gd name="connsiteY12" fmla="*/ 61048 h 170050"/>
                <a:gd name="connsiteX13" fmla="*/ 38670 w 66130"/>
                <a:gd name="connsiteY13" fmla="*/ 69146 h 170050"/>
                <a:gd name="connsiteX14" fmla="*/ 35915 w 66130"/>
                <a:gd name="connsiteY14" fmla="*/ 82304 h 170050"/>
                <a:gd name="connsiteX15" fmla="*/ 18630 w 66130"/>
                <a:gd name="connsiteY15" fmla="*/ 129119 h 170050"/>
                <a:gd name="connsiteX16" fmla="*/ 12869 w 66130"/>
                <a:gd name="connsiteY16" fmla="*/ 149363 h 170050"/>
                <a:gd name="connsiteX17" fmla="*/ 33410 w 66130"/>
                <a:gd name="connsiteY17" fmla="*/ 170113 h 170050"/>
                <a:gd name="connsiteX18" fmla="*/ 66224 w 66130"/>
                <a:gd name="connsiteY18" fmla="*/ 131143 h 170050"/>
                <a:gd name="connsiteX19" fmla="*/ 63218 w 66130"/>
                <a:gd name="connsiteY19" fmla="*/ 128613 h 170050"/>
                <a:gd name="connsiteX20" fmla="*/ 59461 w 66130"/>
                <a:gd name="connsiteY20" fmla="*/ 133168 h 170050"/>
                <a:gd name="connsiteX21" fmla="*/ 33911 w 66130"/>
                <a:gd name="connsiteY21" fmla="*/ 164546 h 170050"/>
                <a:gd name="connsiteX22" fmla="*/ 27899 w 66130"/>
                <a:gd name="connsiteY22" fmla="*/ 156195 h 170050"/>
                <a:gd name="connsiteX23" fmla="*/ 35163 w 66130"/>
                <a:gd name="connsiteY23" fmla="*/ 130890 h 170050"/>
                <a:gd name="connsiteX24" fmla="*/ 44932 w 66130"/>
                <a:gd name="connsiteY24" fmla="*/ 104320 h 1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130" h="170050">
                  <a:moveTo>
                    <a:pt x="63970" y="9173"/>
                  </a:moveTo>
                  <a:cubicBezTo>
                    <a:pt x="63970" y="4112"/>
                    <a:pt x="60463" y="63"/>
                    <a:pt x="54702" y="63"/>
                  </a:cubicBezTo>
                  <a:cubicBezTo>
                    <a:pt x="47938" y="63"/>
                    <a:pt x="41175" y="6642"/>
                    <a:pt x="41175" y="13474"/>
                  </a:cubicBezTo>
                  <a:cubicBezTo>
                    <a:pt x="41175" y="18282"/>
                    <a:pt x="44682" y="22584"/>
                    <a:pt x="50694" y="22584"/>
                  </a:cubicBezTo>
                  <a:cubicBezTo>
                    <a:pt x="56455" y="22584"/>
                    <a:pt x="63970" y="16764"/>
                    <a:pt x="63970" y="9173"/>
                  </a:cubicBezTo>
                  <a:close/>
                  <a:moveTo>
                    <a:pt x="44932" y="104320"/>
                  </a:moveTo>
                  <a:cubicBezTo>
                    <a:pt x="47938" y="96981"/>
                    <a:pt x="47938" y="96475"/>
                    <a:pt x="50443" y="89643"/>
                  </a:cubicBezTo>
                  <a:cubicBezTo>
                    <a:pt x="52447" y="84582"/>
                    <a:pt x="53700" y="81039"/>
                    <a:pt x="53700" y="76231"/>
                  </a:cubicBezTo>
                  <a:cubicBezTo>
                    <a:pt x="53700" y="64844"/>
                    <a:pt x="45684" y="55481"/>
                    <a:pt x="33159" y="55481"/>
                  </a:cubicBezTo>
                  <a:cubicBezTo>
                    <a:pt x="9613" y="55481"/>
                    <a:pt x="94" y="92173"/>
                    <a:pt x="94" y="94451"/>
                  </a:cubicBezTo>
                  <a:cubicBezTo>
                    <a:pt x="94" y="96981"/>
                    <a:pt x="2599" y="96981"/>
                    <a:pt x="3100" y="96981"/>
                  </a:cubicBezTo>
                  <a:cubicBezTo>
                    <a:pt x="5605" y="96981"/>
                    <a:pt x="5855" y="96475"/>
                    <a:pt x="7108" y="92426"/>
                  </a:cubicBezTo>
                  <a:cubicBezTo>
                    <a:pt x="13871" y="68640"/>
                    <a:pt x="23891" y="61048"/>
                    <a:pt x="32408" y="61048"/>
                  </a:cubicBezTo>
                  <a:cubicBezTo>
                    <a:pt x="34412" y="61048"/>
                    <a:pt x="38670" y="61048"/>
                    <a:pt x="38670" y="69146"/>
                  </a:cubicBezTo>
                  <a:cubicBezTo>
                    <a:pt x="38670" y="74460"/>
                    <a:pt x="36916" y="79774"/>
                    <a:pt x="35915" y="82304"/>
                  </a:cubicBezTo>
                  <a:cubicBezTo>
                    <a:pt x="33911" y="88884"/>
                    <a:pt x="22638" y="118238"/>
                    <a:pt x="18630" y="129119"/>
                  </a:cubicBezTo>
                  <a:cubicBezTo>
                    <a:pt x="16125" y="135698"/>
                    <a:pt x="12869" y="144049"/>
                    <a:pt x="12869" y="149363"/>
                  </a:cubicBezTo>
                  <a:cubicBezTo>
                    <a:pt x="12869" y="161256"/>
                    <a:pt x="21386" y="170113"/>
                    <a:pt x="33410" y="170113"/>
                  </a:cubicBezTo>
                  <a:cubicBezTo>
                    <a:pt x="56956" y="170113"/>
                    <a:pt x="66224" y="133421"/>
                    <a:pt x="66224" y="131143"/>
                  </a:cubicBezTo>
                  <a:cubicBezTo>
                    <a:pt x="66224" y="128613"/>
                    <a:pt x="63970" y="128613"/>
                    <a:pt x="63218" y="128613"/>
                  </a:cubicBezTo>
                  <a:cubicBezTo>
                    <a:pt x="60713" y="128613"/>
                    <a:pt x="60713" y="129372"/>
                    <a:pt x="59461" y="133168"/>
                  </a:cubicBezTo>
                  <a:cubicBezTo>
                    <a:pt x="54952" y="149110"/>
                    <a:pt x="46686" y="164546"/>
                    <a:pt x="33911" y="164546"/>
                  </a:cubicBezTo>
                  <a:cubicBezTo>
                    <a:pt x="29652" y="164546"/>
                    <a:pt x="27899" y="162015"/>
                    <a:pt x="27899" y="156195"/>
                  </a:cubicBezTo>
                  <a:cubicBezTo>
                    <a:pt x="27899" y="149869"/>
                    <a:pt x="29402" y="146326"/>
                    <a:pt x="35163" y="130890"/>
                  </a:cubicBezTo>
                  <a:lnTo>
                    <a:pt x="44932" y="104320"/>
                  </a:lnTo>
                  <a:close/>
                </a:path>
              </a:pathLst>
            </a:custGeom>
            <a:solidFill>
              <a:srgbClr val="000000"/>
            </a:solidFill>
            <a:ln w="25111"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69ABABCE-B974-0773-9F64-AFF0CB6C382F}"/>
                </a:ext>
              </a:extLst>
            </p:cNvPr>
            <p:cNvSpPr/>
            <p:nvPr>
              <p:custDataLst>
                <p:tags r:id="rId120"/>
              </p:custDataLst>
            </p:nvPr>
          </p:nvSpPr>
          <p:spPr>
            <a:xfrm>
              <a:off x="5073294" y="3997574"/>
              <a:ext cx="125247" cy="146769"/>
            </a:xfrm>
            <a:custGeom>
              <a:avLst/>
              <a:gdLst>
                <a:gd name="connsiteX0" fmla="*/ 116580 w 125247"/>
                <a:gd name="connsiteY0" fmla="*/ 78509 h 146769"/>
                <a:gd name="connsiteX1" fmla="*/ 125347 w 125247"/>
                <a:gd name="connsiteY1" fmla="*/ 73448 h 146769"/>
                <a:gd name="connsiteX2" fmla="*/ 116580 w 125247"/>
                <a:gd name="connsiteY2" fmla="*/ 68387 h 146769"/>
                <a:gd name="connsiteX3" fmla="*/ 10370 w 125247"/>
                <a:gd name="connsiteY3" fmla="*/ 68387 h 146769"/>
                <a:gd name="connsiteX4" fmla="*/ 77503 w 125247"/>
                <a:gd name="connsiteY4" fmla="*/ 10185 h 146769"/>
                <a:gd name="connsiteX5" fmla="*/ 116580 w 125247"/>
                <a:gd name="connsiteY5" fmla="*/ 10185 h 146769"/>
                <a:gd name="connsiteX6" fmla="*/ 125347 w 125247"/>
                <a:gd name="connsiteY6" fmla="*/ 5124 h 146769"/>
                <a:gd name="connsiteX7" fmla="*/ 116580 w 125247"/>
                <a:gd name="connsiteY7" fmla="*/ 63 h 146769"/>
                <a:gd name="connsiteX8" fmla="*/ 77002 w 125247"/>
                <a:gd name="connsiteY8" fmla="*/ 63 h 146769"/>
                <a:gd name="connsiteX9" fmla="*/ 100 w 125247"/>
                <a:gd name="connsiteY9" fmla="*/ 73448 h 146769"/>
                <a:gd name="connsiteX10" fmla="*/ 77002 w 125247"/>
                <a:gd name="connsiteY10" fmla="*/ 146832 h 146769"/>
                <a:gd name="connsiteX11" fmla="*/ 116580 w 125247"/>
                <a:gd name="connsiteY11" fmla="*/ 146832 h 146769"/>
                <a:gd name="connsiteX12" fmla="*/ 125347 w 125247"/>
                <a:gd name="connsiteY12" fmla="*/ 141771 h 146769"/>
                <a:gd name="connsiteX13" fmla="*/ 116580 w 125247"/>
                <a:gd name="connsiteY13" fmla="*/ 136710 h 146769"/>
                <a:gd name="connsiteX14" fmla="*/ 77503 w 125247"/>
                <a:gd name="connsiteY14" fmla="*/ 136710 h 146769"/>
                <a:gd name="connsiteX15" fmla="*/ 10370 w 125247"/>
                <a:gd name="connsiteY15" fmla="*/ 78509 h 146769"/>
                <a:gd name="connsiteX16" fmla="*/ 116580 w 125247"/>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247" h="146769">
                  <a:moveTo>
                    <a:pt x="116580" y="78509"/>
                  </a:moveTo>
                  <a:cubicBezTo>
                    <a:pt x="120839" y="78509"/>
                    <a:pt x="125347" y="78509"/>
                    <a:pt x="125347" y="73448"/>
                  </a:cubicBezTo>
                  <a:cubicBezTo>
                    <a:pt x="125347" y="68387"/>
                    <a:pt x="120839" y="68387"/>
                    <a:pt x="116580" y="68387"/>
                  </a:cubicBezTo>
                  <a:lnTo>
                    <a:pt x="10370" y="68387"/>
                  </a:lnTo>
                  <a:cubicBezTo>
                    <a:pt x="13376" y="34478"/>
                    <a:pt x="42183" y="10185"/>
                    <a:pt x="77503" y="10185"/>
                  </a:cubicBezTo>
                  <a:lnTo>
                    <a:pt x="116580" y="10185"/>
                  </a:lnTo>
                  <a:cubicBezTo>
                    <a:pt x="120839" y="10185"/>
                    <a:pt x="125347" y="10185"/>
                    <a:pt x="125347" y="5124"/>
                  </a:cubicBezTo>
                  <a:cubicBezTo>
                    <a:pt x="125347" y="63"/>
                    <a:pt x="120839" y="63"/>
                    <a:pt x="116580" y="63"/>
                  </a:cubicBezTo>
                  <a:lnTo>
                    <a:pt x="77002" y="63"/>
                  </a:lnTo>
                  <a:cubicBezTo>
                    <a:pt x="34167" y="63"/>
                    <a:pt x="100" y="32959"/>
                    <a:pt x="100" y="73448"/>
                  </a:cubicBezTo>
                  <a:cubicBezTo>
                    <a:pt x="100" y="113936"/>
                    <a:pt x="34167" y="146832"/>
                    <a:pt x="77002" y="146832"/>
                  </a:cubicBezTo>
                  <a:lnTo>
                    <a:pt x="116580" y="146832"/>
                  </a:lnTo>
                  <a:cubicBezTo>
                    <a:pt x="120839" y="146832"/>
                    <a:pt x="125347" y="146832"/>
                    <a:pt x="125347" y="141771"/>
                  </a:cubicBezTo>
                  <a:cubicBezTo>
                    <a:pt x="125347" y="136710"/>
                    <a:pt x="120839" y="136710"/>
                    <a:pt x="116580" y="136710"/>
                  </a:cubicBezTo>
                  <a:lnTo>
                    <a:pt x="77503" y="136710"/>
                  </a:lnTo>
                  <a:cubicBezTo>
                    <a:pt x="42183" y="136710"/>
                    <a:pt x="13376" y="112417"/>
                    <a:pt x="10370" y="78509"/>
                  </a:cubicBezTo>
                  <a:lnTo>
                    <a:pt x="116580" y="78509"/>
                  </a:lnTo>
                  <a:close/>
                </a:path>
              </a:pathLst>
            </a:custGeom>
            <a:solidFill>
              <a:srgbClr val="000000"/>
            </a:solidFill>
            <a:ln w="25111"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E053C7C1-A3F3-46F4-D7F4-42C67876EC9D}"/>
                </a:ext>
              </a:extLst>
            </p:cNvPr>
            <p:cNvSpPr/>
            <p:nvPr>
              <p:custDataLst>
                <p:tags r:id="rId121"/>
              </p:custDataLst>
            </p:nvPr>
          </p:nvSpPr>
          <p:spPr>
            <a:xfrm>
              <a:off x="5318639" y="3944433"/>
              <a:ext cx="34317" cy="253051"/>
            </a:xfrm>
            <a:custGeom>
              <a:avLst/>
              <a:gdLst>
                <a:gd name="connsiteX0" fmla="*/ 34427 w 34317"/>
                <a:gd name="connsiteY0" fmla="*/ 253114 h 253051"/>
                <a:gd name="connsiteX1" fmla="*/ 34427 w 34317"/>
                <a:gd name="connsiteY1" fmla="*/ 242992 h 253051"/>
                <a:gd name="connsiteX2" fmla="*/ 10129 w 34317"/>
                <a:gd name="connsiteY2" fmla="*/ 242992 h 253051"/>
                <a:gd name="connsiteX3" fmla="*/ 10129 w 34317"/>
                <a:gd name="connsiteY3" fmla="*/ 10185 h 253051"/>
                <a:gd name="connsiteX4" fmla="*/ 34427 w 34317"/>
                <a:gd name="connsiteY4" fmla="*/ 10185 h 253051"/>
                <a:gd name="connsiteX5" fmla="*/ 34427 w 34317"/>
                <a:gd name="connsiteY5" fmla="*/ 63 h 253051"/>
                <a:gd name="connsiteX6" fmla="*/ 109 w 34317"/>
                <a:gd name="connsiteY6" fmla="*/ 63 h 253051"/>
                <a:gd name="connsiteX7" fmla="*/ 109 w 34317"/>
                <a:gd name="connsiteY7" fmla="*/ 253114 h 253051"/>
                <a:gd name="connsiteX8" fmla="*/ 34427 w 34317"/>
                <a:gd name="connsiteY8" fmla="*/ 2531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7" h="253051">
                  <a:moveTo>
                    <a:pt x="34427" y="253114"/>
                  </a:moveTo>
                  <a:lnTo>
                    <a:pt x="34427" y="242992"/>
                  </a:lnTo>
                  <a:lnTo>
                    <a:pt x="10129" y="242992"/>
                  </a:lnTo>
                  <a:lnTo>
                    <a:pt x="10129" y="10185"/>
                  </a:lnTo>
                  <a:lnTo>
                    <a:pt x="34427" y="10185"/>
                  </a:lnTo>
                  <a:lnTo>
                    <a:pt x="34427" y="63"/>
                  </a:lnTo>
                  <a:lnTo>
                    <a:pt x="109" y="63"/>
                  </a:lnTo>
                  <a:lnTo>
                    <a:pt x="109" y="253114"/>
                  </a:lnTo>
                  <a:lnTo>
                    <a:pt x="34427" y="253114"/>
                  </a:lnTo>
                  <a:close/>
                </a:path>
              </a:pathLst>
            </a:custGeom>
            <a:solidFill>
              <a:srgbClr val="000000"/>
            </a:solidFill>
            <a:ln w="25111"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0D33F4E7-5F3C-4BD1-5C37-60143748F880}"/>
                </a:ext>
              </a:extLst>
            </p:cNvPr>
            <p:cNvSpPr/>
            <p:nvPr>
              <p:custDataLst>
                <p:tags r:id="rId122"/>
              </p:custDataLst>
            </p:nvPr>
          </p:nvSpPr>
          <p:spPr>
            <a:xfrm>
              <a:off x="5364424" y="3975811"/>
              <a:ext cx="76901" cy="161193"/>
            </a:xfrm>
            <a:custGeom>
              <a:avLst/>
              <a:gdLst>
                <a:gd name="connsiteX0" fmla="*/ 45953 w 76901"/>
                <a:gd name="connsiteY0" fmla="*/ 57252 h 161193"/>
                <a:gd name="connsiteX1" fmla="*/ 69499 w 76901"/>
                <a:gd name="connsiteY1" fmla="*/ 57252 h 161193"/>
                <a:gd name="connsiteX2" fmla="*/ 77014 w 76901"/>
                <a:gd name="connsiteY2" fmla="*/ 52191 h 161193"/>
                <a:gd name="connsiteX3" fmla="*/ 70000 w 76901"/>
                <a:gd name="connsiteY3" fmla="*/ 49408 h 161193"/>
                <a:gd name="connsiteX4" fmla="*/ 47957 w 76901"/>
                <a:gd name="connsiteY4" fmla="*/ 49408 h 161193"/>
                <a:gd name="connsiteX5" fmla="*/ 58227 w 76901"/>
                <a:gd name="connsiteY5" fmla="*/ 6895 h 161193"/>
                <a:gd name="connsiteX6" fmla="*/ 50963 w 76901"/>
                <a:gd name="connsiteY6" fmla="*/ 63 h 161193"/>
                <a:gd name="connsiteX7" fmla="*/ 40943 w 76901"/>
                <a:gd name="connsiteY7" fmla="*/ 9173 h 161193"/>
                <a:gd name="connsiteX8" fmla="*/ 31173 w 76901"/>
                <a:gd name="connsiteY8" fmla="*/ 49408 h 161193"/>
                <a:gd name="connsiteX9" fmla="*/ 7627 w 76901"/>
                <a:gd name="connsiteY9" fmla="*/ 49408 h 161193"/>
                <a:gd name="connsiteX10" fmla="*/ 112 w 76901"/>
                <a:gd name="connsiteY10" fmla="*/ 54216 h 161193"/>
                <a:gd name="connsiteX11" fmla="*/ 7126 w 76901"/>
                <a:gd name="connsiteY11" fmla="*/ 57252 h 161193"/>
                <a:gd name="connsiteX12" fmla="*/ 29170 w 76901"/>
                <a:gd name="connsiteY12" fmla="*/ 57252 h 161193"/>
                <a:gd name="connsiteX13" fmla="*/ 10132 w 76901"/>
                <a:gd name="connsiteY13" fmla="*/ 137976 h 161193"/>
                <a:gd name="connsiteX14" fmla="*/ 33177 w 76901"/>
                <a:gd name="connsiteY14" fmla="*/ 161256 h 161193"/>
                <a:gd name="connsiteX15" fmla="*/ 73006 w 76901"/>
                <a:gd name="connsiteY15" fmla="*/ 122286 h 161193"/>
                <a:gd name="connsiteX16" fmla="*/ 70000 w 76901"/>
                <a:gd name="connsiteY16" fmla="*/ 119756 h 161193"/>
                <a:gd name="connsiteX17" fmla="*/ 66243 w 76901"/>
                <a:gd name="connsiteY17" fmla="*/ 123299 h 161193"/>
                <a:gd name="connsiteX18" fmla="*/ 33678 w 76901"/>
                <a:gd name="connsiteY18" fmla="*/ 155689 h 161193"/>
                <a:gd name="connsiteX19" fmla="*/ 25913 w 76901"/>
                <a:gd name="connsiteY19" fmla="*/ 144049 h 161193"/>
                <a:gd name="connsiteX20" fmla="*/ 27416 w 76901"/>
                <a:gd name="connsiteY20" fmla="*/ 131902 h 161193"/>
                <a:gd name="connsiteX21" fmla="*/ 45953 w 76901"/>
                <a:gd name="connsiteY21" fmla="*/ 5725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901" h="161193">
                  <a:moveTo>
                    <a:pt x="45953" y="57252"/>
                  </a:moveTo>
                  <a:lnTo>
                    <a:pt x="69499" y="57252"/>
                  </a:lnTo>
                  <a:cubicBezTo>
                    <a:pt x="74509" y="57252"/>
                    <a:pt x="77014" y="57252"/>
                    <a:pt x="77014" y="52191"/>
                  </a:cubicBezTo>
                  <a:cubicBezTo>
                    <a:pt x="77014" y="49408"/>
                    <a:pt x="74509" y="49408"/>
                    <a:pt x="70000" y="49408"/>
                  </a:cubicBezTo>
                  <a:lnTo>
                    <a:pt x="47957" y="49408"/>
                  </a:lnTo>
                  <a:cubicBezTo>
                    <a:pt x="56974" y="13474"/>
                    <a:pt x="58227" y="8413"/>
                    <a:pt x="58227" y="6895"/>
                  </a:cubicBezTo>
                  <a:cubicBezTo>
                    <a:pt x="58227" y="2593"/>
                    <a:pt x="55221" y="63"/>
                    <a:pt x="50963" y="63"/>
                  </a:cubicBezTo>
                  <a:cubicBezTo>
                    <a:pt x="50211" y="63"/>
                    <a:pt x="43197" y="316"/>
                    <a:pt x="40943" y="9173"/>
                  </a:cubicBezTo>
                  <a:lnTo>
                    <a:pt x="31173" y="49408"/>
                  </a:lnTo>
                  <a:lnTo>
                    <a:pt x="7627" y="49408"/>
                  </a:lnTo>
                  <a:cubicBezTo>
                    <a:pt x="2617" y="49408"/>
                    <a:pt x="112" y="49408"/>
                    <a:pt x="112" y="54216"/>
                  </a:cubicBezTo>
                  <a:cubicBezTo>
                    <a:pt x="112" y="57252"/>
                    <a:pt x="2116" y="57252"/>
                    <a:pt x="7126" y="57252"/>
                  </a:cubicBezTo>
                  <a:lnTo>
                    <a:pt x="29170" y="57252"/>
                  </a:lnTo>
                  <a:cubicBezTo>
                    <a:pt x="11134" y="129119"/>
                    <a:pt x="10132" y="133421"/>
                    <a:pt x="10132" y="137976"/>
                  </a:cubicBezTo>
                  <a:cubicBezTo>
                    <a:pt x="10132" y="151640"/>
                    <a:pt x="19651" y="161256"/>
                    <a:pt x="33177" y="161256"/>
                  </a:cubicBezTo>
                  <a:cubicBezTo>
                    <a:pt x="58728" y="161256"/>
                    <a:pt x="73006" y="124311"/>
                    <a:pt x="73006" y="122286"/>
                  </a:cubicBezTo>
                  <a:cubicBezTo>
                    <a:pt x="73006" y="119756"/>
                    <a:pt x="71002" y="119756"/>
                    <a:pt x="70000" y="119756"/>
                  </a:cubicBezTo>
                  <a:cubicBezTo>
                    <a:pt x="67746" y="119756"/>
                    <a:pt x="67495" y="120515"/>
                    <a:pt x="66243" y="123299"/>
                  </a:cubicBezTo>
                  <a:cubicBezTo>
                    <a:pt x="55471" y="149616"/>
                    <a:pt x="42195" y="155689"/>
                    <a:pt x="33678" y="155689"/>
                  </a:cubicBezTo>
                  <a:cubicBezTo>
                    <a:pt x="28418" y="155689"/>
                    <a:pt x="25913" y="152400"/>
                    <a:pt x="25913" y="144049"/>
                  </a:cubicBezTo>
                  <a:cubicBezTo>
                    <a:pt x="25913" y="137976"/>
                    <a:pt x="26414" y="136204"/>
                    <a:pt x="27416" y="131902"/>
                  </a:cubicBezTo>
                  <a:lnTo>
                    <a:pt x="45953" y="57252"/>
                  </a:lnTo>
                  <a:close/>
                </a:path>
              </a:pathLst>
            </a:custGeom>
            <a:solidFill>
              <a:srgbClr val="000000"/>
            </a:solidFill>
            <a:ln w="25111"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DCC819AB-DF0E-5019-6BF3-37EED839F8AB}"/>
                </a:ext>
              </a:extLst>
            </p:cNvPr>
            <p:cNvSpPr/>
            <p:nvPr>
              <p:custDataLst>
                <p:tags r:id="rId123"/>
              </p:custDataLst>
            </p:nvPr>
          </p:nvSpPr>
          <p:spPr>
            <a:xfrm>
              <a:off x="5525575" y="4065897"/>
              <a:ext cx="153052" cy="10122"/>
            </a:xfrm>
            <a:custGeom>
              <a:avLst/>
              <a:gdLst>
                <a:gd name="connsiteX0" fmla="*/ 144403 w 153052"/>
                <a:gd name="connsiteY0" fmla="*/ 10185 h 10122"/>
                <a:gd name="connsiteX1" fmla="*/ 153170 w 153052"/>
                <a:gd name="connsiteY1" fmla="*/ 5124 h 10122"/>
                <a:gd name="connsiteX2" fmla="*/ 144403 w 153052"/>
                <a:gd name="connsiteY2" fmla="*/ 63 h 10122"/>
                <a:gd name="connsiteX3" fmla="*/ 8885 w 153052"/>
                <a:gd name="connsiteY3" fmla="*/ 63 h 10122"/>
                <a:gd name="connsiteX4" fmla="*/ 118 w 153052"/>
                <a:gd name="connsiteY4" fmla="*/ 5124 h 10122"/>
                <a:gd name="connsiteX5" fmla="*/ 8885 w 153052"/>
                <a:gd name="connsiteY5" fmla="*/ 10185 h 10122"/>
                <a:gd name="connsiteX6" fmla="*/ 144403 w 153052"/>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052" h="10122">
                  <a:moveTo>
                    <a:pt x="144403" y="10185"/>
                  </a:moveTo>
                  <a:cubicBezTo>
                    <a:pt x="148661" y="10185"/>
                    <a:pt x="153170" y="10185"/>
                    <a:pt x="153170" y="5124"/>
                  </a:cubicBezTo>
                  <a:cubicBezTo>
                    <a:pt x="153170" y="63"/>
                    <a:pt x="148661" y="63"/>
                    <a:pt x="144403" y="63"/>
                  </a:cubicBezTo>
                  <a:lnTo>
                    <a:pt x="8885" y="63"/>
                  </a:lnTo>
                  <a:cubicBezTo>
                    <a:pt x="4627" y="63"/>
                    <a:pt x="118" y="63"/>
                    <a:pt x="118" y="5124"/>
                  </a:cubicBezTo>
                  <a:cubicBezTo>
                    <a:pt x="118" y="10185"/>
                    <a:pt x="4627" y="10185"/>
                    <a:pt x="8885" y="10185"/>
                  </a:cubicBezTo>
                  <a:lnTo>
                    <a:pt x="144403" y="10185"/>
                  </a:lnTo>
                  <a:close/>
                </a:path>
              </a:pathLst>
            </a:custGeom>
            <a:solidFill>
              <a:srgbClr val="000000"/>
            </a:solidFill>
            <a:ln w="25111"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C52760DB-1352-6069-4E24-F0E4D6FD6CBC}"/>
                </a:ext>
              </a:extLst>
            </p:cNvPr>
            <p:cNvSpPr/>
            <p:nvPr>
              <p:custDataLst>
                <p:tags r:id="rId124"/>
              </p:custDataLst>
            </p:nvPr>
          </p:nvSpPr>
          <p:spPr>
            <a:xfrm>
              <a:off x="5765048" y="3961387"/>
              <a:ext cx="210916" cy="172833"/>
            </a:xfrm>
            <a:custGeom>
              <a:avLst/>
              <a:gdLst>
                <a:gd name="connsiteX0" fmla="*/ 179733 w 210916"/>
                <a:gd name="connsiteY0" fmla="*/ 26633 h 172833"/>
                <a:gd name="connsiteX1" fmla="*/ 206786 w 210916"/>
                <a:gd name="connsiteY1" fmla="*/ 7907 h 172833"/>
                <a:gd name="connsiteX2" fmla="*/ 211045 w 210916"/>
                <a:gd name="connsiteY2" fmla="*/ 2846 h 172833"/>
                <a:gd name="connsiteX3" fmla="*/ 207788 w 210916"/>
                <a:gd name="connsiteY3" fmla="*/ 63 h 172833"/>
                <a:gd name="connsiteX4" fmla="*/ 182488 w 210916"/>
                <a:gd name="connsiteY4" fmla="*/ 822 h 172833"/>
                <a:gd name="connsiteX5" fmla="*/ 156938 w 210916"/>
                <a:gd name="connsiteY5" fmla="*/ 63 h 172833"/>
                <a:gd name="connsiteX6" fmla="*/ 152429 w 210916"/>
                <a:gd name="connsiteY6" fmla="*/ 5124 h 172833"/>
                <a:gd name="connsiteX7" fmla="*/ 156938 w 210916"/>
                <a:gd name="connsiteY7" fmla="*/ 7907 h 172833"/>
                <a:gd name="connsiteX8" fmla="*/ 173971 w 210916"/>
                <a:gd name="connsiteY8" fmla="*/ 19042 h 172833"/>
                <a:gd name="connsiteX9" fmla="*/ 173220 w 210916"/>
                <a:gd name="connsiteY9" fmla="*/ 24356 h 172833"/>
                <a:gd name="connsiteX10" fmla="*/ 145164 w 210916"/>
                <a:gd name="connsiteY10" fmla="*/ 136963 h 172833"/>
                <a:gd name="connsiteX11" fmla="*/ 89805 w 210916"/>
                <a:gd name="connsiteY11" fmla="*/ 4871 h 172833"/>
                <a:gd name="connsiteX12" fmla="*/ 81789 w 210916"/>
                <a:gd name="connsiteY12" fmla="*/ 63 h 172833"/>
                <a:gd name="connsiteX13" fmla="*/ 48223 w 210916"/>
                <a:gd name="connsiteY13" fmla="*/ 63 h 172833"/>
                <a:gd name="connsiteX14" fmla="*/ 40959 w 210916"/>
                <a:gd name="connsiteY14" fmla="*/ 5124 h 172833"/>
                <a:gd name="connsiteX15" fmla="*/ 47972 w 210916"/>
                <a:gd name="connsiteY15" fmla="*/ 7907 h 172833"/>
                <a:gd name="connsiteX16" fmla="*/ 65006 w 210916"/>
                <a:gd name="connsiteY16" fmla="*/ 10185 h 172833"/>
                <a:gd name="connsiteX17" fmla="*/ 31440 w 210916"/>
                <a:gd name="connsiteY17" fmla="*/ 146073 h 172833"/>
                <a:gd name="connsiteX18" fmla="*/ 4386 w 210916"/>
                <a:gd name="connsiteY18" fmla="*/ 165052 h 172833"/>
                <a:gd name="connsiteX19" fmla="*/ 128 w 210916"/>
                <a:gd name="connsiteY19" fmla="*/ 170113 h 172833"/>
                <a:gd name="connsiteX20" fmla="*/ 3384 w 210916"/>
                <a:gd name="connsiteY20" fmla="*/ 172897 h 172833"/>
                <a:gd name="connsiteX21" fmla="*/ 28434 w 210916"/>
                <a:gd name="connsiteY21" fmla="*/ 172137 h 172833"/>
                <a:gd name="connsiteX22" fmla="*/ 54235 w 210916"/>
                <a:gd name="connsiteY22" fmla="*/ 172897 h 172833"/>
                <a:gd name="connsiteX23" fmla="*/ 58744 w 210916"/>
                <a:gd name="connsiteY23" fmla="*/ 167836 h 172833"/>
                <a:gd name="connsiteX24" fmla="*/ 53734 w 210916"/>
                <a:gd name="connsiteY24" fmla="*/ 165052 h 172833"/>
                <a:gd name="connsiteX25" fmla="*/ 37201 w 210916"/>
                <a:gd name="connsiteY25" fmla="*/ 153918 h 172833"/>
                <a:gd name="connsiteX26" fmla="*/ 38203 w 210916"/>
                <a:gd name="connsiteY26" fmla="*/ 148098 h 172833"/>
                <a:gd name="connsiteX27" fmla="*/ 71268 w 210916"/>
                <a:gd name="connsiteY27" fmla="*/ 14487 h 172833"/>
                <a:gd name="connsiteX28" fmla="*/ 73523 w 210916"/>
                <a:gd name="connsiteY28" fmla="*/ 19042 h 172833"/>
                <a:gd name="connsiteX29" fmla="*/ 135896 w 210916"/>
                <a:gd name="connsiteY29" fmla="*/ 168089 h 172833"/>
                <a:gd name="connsiteX30" fmla="*/ 140656 w 210916"/>
                <a:gd name="connsiteY30" fmla="*/ 172897 h 172833"/>
                <a:gd name="connsiteX31" fmla="*/ 144663 w 210916"/>
                <a:gd name="connsiteY31" fmla="*/ 167583 h 172833"/>
                <a:gd name="connsiteX32" fmla="*/ 179733 w 210916"/>
                <a:gd name="connsiteY32" fmla="*/ 2663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0916" h="172833">
                  <a:moveTo>
                    <a:pt x="179733" y="26633"/>
                  </a:moveTo>
                  <a:cubicBezTo>
                    <a:pt x="182238" y="16511"/>
                    <a:pt x="186747" y="8667"/>
                    <a:pt x="206786" y="7907"/>
                  </a:cubicBezTo>
                  <a:cubicBezTo>
                    <a:pt x="208039" y="7907"/>
                    <a:pt x="211045" y="7654"/>
                    <a:pt x="211045" y="2846"/>
                  </a:cubicBezTo>
                  <a:cubicBezTo>
                    <a:pt x="211045" y="2593"/>
                    <a:pt x="211045" y="63"/>
                    <a:pt x="207788" y="63"/>
                  </a:cubicBezTo>
                  <a:cubicBezTo>
                    <a:pt x="199522" y="63"/>
                    <a:pt x="190755" y="822"/>
                    <a:pt x="182488" y="822"/>
                  </a:cubicBezTo>
                  <a:cubicBezTo>
                    <a:pt x="173971" y="822"/>
                    <a:pt x="165204" y="63"/>
                    <a:pt x="156938" y="63"/>
                  </a:cubicBezTo>
                  <a:cubicBezTo>
                    <a:pt x="155435" y="63"/>
                    <a:pt x="152429" y="63"/>
                    <a:pt x="152429" y="5124"/>
                  </a:cubicBezTo>
                  <a:cubicBezTo>
                    <a:pt x="152429" y="7907"/>
                    <a:pt x="154934" y="7907"/>
                    <a:pt x="156938" y="7907"/>
                  </a:cubicBezTo>
                  <a:cubicBezTo>
                    <a:pt x="171216" y="8160"/>
                    <a:pt x="173971" y="13474"/>
                    <a:pt x="173971" y="19042"/>
                  </a:cubicBezTo>
                  <a:cubicBezTo>
                    <a:pt x="173971" y="19801"/>
                    <a:pt x="173470" y="23597"/>
                    <a:pt x="173220" y="24356"/>
                  </a:cubicBezTo>
                  <a:lnTo>
                    <a:pt x="145164" y="136963"/>
                  </a:lnTo>
                  <a:lnTo>
                    <a:pt x="89805" y="4871"/>
                  </a:lnTo>
                  <a:cubicBezTo>
                    <a:pt x="87801" y="316"/>
                    <a:pt x="87551" y="63"/>
                    <a:pt x="81789" y="63"/>
                  </a:cubicBezTo>
                  <a:lnTo>
                    <a:pt x="48223" y="63"/>
                  </a:lnTo>
                  <a:cubicBezTo>
                    <a:pt x="43213" y="63"/>
                    <a:pt x="40959" y="63"/>
                    <a:pt x="40959" y="5124"/>
                  </a:cubicBezTo>
                  <a:cubicBezTo>
                    <a:pt x="40959" y="7907"/>
                    <a:pt x="43213" y="7907"/>
                    <a:pt x="47972" y="7907"/>
                  </a:cubicBezTo>
                  <a:cubicBezTo>
                    <a:pt x="49225" y="7907"/>
                    <a:pt x="65006" y="7907"/>
                    <a:pt x="65006" y="10185"/>
                  </a:cubicBezTo>
                  <a:lnTo>
                    <a:pt x="31440" y="146073"/>
                  </a:lnTo>
                  <a:cubicBezTo>
                    <a:pt x="28935" y="156195"/>
                    <a:pt x="24676" y="164293"/>
                    <a:pt x="4386" y="165052"/>
                  </a:cubicBezTo>
                  <a:cubicBezTo>
                    <a:pt x="2883" y="165052"/>
                    <a:pt x="128" y="165305"/>
                    <a:pt x="128" y="170113"/>
                  </a:cubicBezTo>
                  <a:cubicBezTo>
                    <a:pt x="128" y="171884"/>
                    <a:pt x="1380" y="172897"/>
                    <a:pt x="3384" y="172897"/>
                  </a:cubicBezTo>
                  <a:cubicBezTo>
                    <a:pt x="11400" y="172897"/>
                    <a:pt x="20167" y="172137"/>
                    <a:pt x="28434" y="172137"/>
                  </a:cubicBezTo>
                  <a:cubicBezTo>
                    <a:pt x="36951" y="172137"/>
                    <a:pt x="45968" y="172897"/>
                    <a:pt x="54235" y="172897"/>
                  </a:cubicBezTo>
                  <a:cubicBezTo>
                    <a:pt x="55487" y="172897"/>
                    <a:pt x="58744" y="172897"/>
                    <a:pt x="58744" y="167836"/>
                  </a:cubicBezTo>
                  <a:cubicBezTo>
                    <a:pt x="58744" y="165305"/>
                    <a:pt x="56489" y="165052"/>
                    <a:pt x="53734" y="165052"/>
                  </a:cubicBezTo>
                  <a:cubicBezTo>
                    <a:pt x="39205" y="164546"/>
                    <a:pt x="37201" y="158979"/>
                    <a:pt x="37201" y="153918"/>
                  </a:cubicBezTo>
                  <a:cubicBezTo>
                    <a:pt x="37201" y="152146"/>
                    <a:pt x="37452" y="150881"/>
                    <a:pt x="38203" y="148098"/>
                  </a:cubicBezTo>
                  <a:lnTo>
                    <a:pt x="71268" y="14487"/>
                  </a:lnTo>
                  <a:cubicBezTo>
                    <a:pt x="72270" y="16005"/>
                    <a:pt x="72270" y="16511"/>
                    <a:pt x="73523" y="19042"/>
                  </a:cubicBezTo>
                  <a:lnTo>
                    <a:pt x="135896" y="168089"/>
                  </a:lnTo>
                  <a:cubicBezTo>
                    <a:pt x="137650" y="172391"/>
                    <a:pt x="138401" y="172897"/>
                    <a:pt x="140656" y="172897"/>
                  </a:cubicBezTo>
                  <a:cubicBezTo>
                    <a:pt x="143411" y="172897"/>
                    <a:pt x="143411" y="172137"/>
                    <a:pt x="144663" y="167583"/>
                  </a:cubicBezTo>
                  <a:lnTo>
                    <a:pt x="179733" y="26633"/>
                  </a:lnTo>
                  <a:close/>
                </a:path>
              </a:pathLst>
            </a:custGeom>
            <a:solidFill>
              <a:srgbClr val="000000"/>
            </a:solidFill>
            <a:ln w="25111"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254FE3C5-B8ED-6ECD-537D-4B0D3FD69C10}"/>
                </a:ext>
              </a:extLst>
            </p:cNvPr>
            <p:cNvSpPr/>
            <p:nvPr>
              <p:custDataLst>
                <p:tags r:id="rId125"/>
              </p:custDataLst>
            </p:nvPr>
          </p:nvSpPr>
          <p:spPr>
            <a:xfrm>
              <a:off x="5993849" y="3916093"/>
              <a:ext cx="132035" cy="126297"/>
            </a:xfrm>
            <a:custGeom>
              <a:avLst/>
              <a:gdLst>
                <a:gd name="connsiteX0" fmla="*/ 26264 w 132035"/>
                <a:gd name="connsiteY0" fmla="*/ 105101 h 126297"/>
                <a:gd name="connsiteX1" fmla="*/ 4170 w 132035"/>
                <a:gd name="connsiteY1" fmla="*/ 119980 h 126297"/>
                <a:gd name="connsiteX2" fmla="*/ 137 w 132035"/>
                <a:gd name="connsiteY2" fmla="*/ 123700 h 126297"/>
                <a:gd name="connsiteX3" fmla="*/ 2592 w 132035"/>
                <a:gd name="connsiteY3" fmla="*/ 126357 h 126297"/>
                <a:gd name="connsiteX4" fmla="*/ 17672 w 132035"/>
                <a:gd name="connsiteY4" fmla="*/ 125648 h 126297"/>
                <a:gd name="connsiteX5" fmla="*/ 35732 w 132035"/>
                <a:gd name="connsiteY5" fmla="*/ 126357 h 126297"/>
                <a:gd name="connsiteX6" fmla="*/ 39239 w 132035"/>
                <a:gd name="connsiteY6" fmla="*/ 122460 h 126297"/>
                <a:gd name="connsiteX7" fmla="*/ 36258 w 132035"/>
                <a:gd name="connsiteY7" fmla="*/ 119980 h 126297"/>
                <a:gd name="connsiteX8" fmla="*/ 28543 w 132035"/>
                <a:gd name="connsiteY8" fmla="*/ 114666 h 126297"/>
                <a:gd name="connsiteX9" fmla="*/ 31173 w 132035"/>
                <a:gd name="connsiteY9" fmla="*/ 107935 h 126297"/>
                <a:gd name="connsiteX10" fmla="*/ 45201 w 132035"/>
                <a:gd name="connsiteY10" fmla="*/ 85970 h 126297"/>
                <a:gd name="connsiteX11" fmla="*/ 95350 w 132035"/>
                <a:gd name="connsiteY11" fmla="*/ 85970 h 126297"/>
                <a:gd name="connsiteX12" fmla="*/ 99558 w 132035"/>
                <a:gd name="connsiteY12" fmla="*/ 115375 h 126297"/>
                <a:gd name="connsiteX13" fmla="*/ 87460 w 132035"/>
                <a:gd name="connsiteY13" fmla="*/ 119980 h 126297"/>
                <a:gd name="connsiteX14" fmla="*/ 82901 w 132035"/>
                <a:gd name="connsiteY14" fmla="*/ 123877 h 126297"/>
                <a:gd name="connsiteX15" fmla="*/ 85706 w 132035"/>
                <a:gd name="connsiteY15" fmla="*/ 126357 h 126297"/>
                <a:gd name="connsiteX16" fmla="*/ 108326 w 132035"/>
                <a:gd name="connsiteY16" fmla="*/ 125648 h 126297"/>
                <a:gd name="connsiteX17" fmla="*/ 118671 w 132035"/>
                <a:gd name="connsiteY17" fmla="*/ 125826 h 126297"/>
                <a:gd name="connsiteX18" fmla="*/ 128666 w 132035"/>
                <a:gd name="connsiteY18" fmla="*/ 126357 h 126297"/>
                <a:gd name="connsiteX19" fmla="*/ 132173 w 132035"/>
                <a:gd name="connsiteY19" fmla="*/ 122637 h 126297"/>
                <a:gd name="connsiteX20" fmla="*/ 127263 w 132035"/>
                <a:gd name="connsiteY20" fmla="*/ 119980 h 126297"/>
                <a:gd name="connsiteX21" fmla="*/ 116216 w 132035"/>
                <a:gd name="connsiteY21" fmla="*/ 114312 h 126297"/>
                <a:gd name="connsiteX22" fmla="*/ 100786 w 132035"/>
                <a:gd name="connsiteY22" fmla="*/ 5019 h 126297"/>
                <a:gd name="connsiteX23" fmla="*/ 96578 w 132035"/>
                <a:gd name="connsiteY23" fmla="*/ 59 h 126297"/>
                <a:gd name="connsiteX24" fmla="*/ 90616 w 132035"/>
                <a:gd name="connsiteY24" fmla="*/ 4133 h 126297"/>
                <a:gd name="connsiteX25" fmla="*/ 26264 w 132035"/>
                <a:gd name="connsiteY25" fmla="*/ 105101 h 126297"/>
                <a:gd name="connsiteX26" fmla="*/ 49409 w 132035"/>
                <a:gd name="connsiteY26" fmla="*/ 79593 h 126297"/>
                <a:gd name="connsiteX27" fmla="*/ 86232 w 132035"/>
                <a:gd name="connsiteY27" fmla="*/ 21670 h 126297"/>
                <a:gd name="connsiteX28" fmla="*/ 94473 w 132035"/>
                <a:gd name="connsiteY28" fmla="*/ 79593 h 126297"/>
                <a:gd name="connsiteX29" fmla="*/ 49409 w 132035"/>
                <a:gd name="connsiteY29" fmla="*/ 79593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035" h="126297">
                  <a:moveTo>
                    <a:pt x="26264" y="105101"/>
                  </a:moveTo>
                  <a:cubicBezTo>
                    <a:pt x="20126" y="114666"/>
                    <a:pt x="14515" y="119272"/>
                    <a:pt x="4170" y="119980"/>
                  </a:cubicBezTo>
                  <a:cubicBezTo>
                    <a:pt x="2416" y="120157"/>
                    <a:pt x="137" y="120157"/>
                    <a:pt x="137" y="123700"/>
                  </a:cubicBezTo>
                  <a:cubicBezTo>
                    <a:pt x="137" y="125648"/>
                    <a:pt x="1715" y="126357"/>
                    <a:pt x="2592" y="126357"/>
                  </a:cubicBezTo>
                  <a:cubicBezTo>
                    <a:pt x="7151" y="126357"/>
                    <a:pt x="12937" y="125648"/>
                    <a:pt x="17672" y="125648"/>
                  </a:cubicBezTo>
                  <a:cubicBezTo>
                    <a:pt x="23283" y="125648"/>
                    <a:pt x="30472" y="126357"/>
                    <a:pt x="35732" y="126357"/>
                  </a:cubicBezTo>
                  <a:cubicBezTo>
                    <a:pt x="36609" y="126357"/>
                    <a:pt x="39239" y="126357"/>
                    <a:pt x="39239" y="122460"/>
                  </a:cubicBezTo>
                  <a:cubicBezTo>
                    <a:pt x="39239" y="120157"/>
                    <a:pt x="36960" y="119980"/>
                    <a:pt x="36258" y="119980"/>
                  </a:cubicBezTo>
                  <a:cubicBezTo>
                    <a:pt x="34856" y="119803"/>
                    <a:pt x="28543" y="119449"/>
                    <a:pt x="28543" y="114666"/>
                  </a:cubicBezTo>
                  <a:cubicBezTo>
                    <a:pt x="28543" y="112540"/>
                    <a:pt x="30297" y="109529"/>
                    <a:pt x="31173" y="107935"/>
                  </a:cubicBezTo>
                  <a:lnTo>
                    <a:pt x="45201" y="85970"/>
                  </a:lnTo>
                  <a:lnTo>
                    <a:pt x="95350" y="85970"/>
                  </a:lnTo>
                  <a:lnTo>
                    <a:pt x="99558" y="115375"/>
                  </a:lnTo>
                  <a:cubicBezTo>
                    <a:pt x="98857" y="117146"/>
                    <a:pt x="97805" y="119980"/>
                    <a:pt x="87460" y="119980"/>
                  </a:cubicBezTo>
                  <a:cubicBezTo>
                    <a:pt x="85355" y="119980"/>
                    <a:pt x="82901" y="119980"/>
                    <a:pt x="82901" y="123877"/>
                  </a:cubicBezTo>
                  <a:cubicBezTo>
                    <a:pt x="82901" y="124586"/>
                    <a:pt x="83427" y="126357"/>
                    <a:pt x="85706" y="126357"/>
                  </a:cubicBezTo>
                  <a:cubicBezTo>
                    <a:pt x="90791" y="126357"/>
                    <a:pt x="103241" y="125648"/>
                    <a:pt x="108326" y="125648"/>
                  </a:cubicBezTo>
                  <a:cubicBezTo>
                    <a:pt x="111482" y="125648"/>
                    <a:pt x="115515" y="125826"/>
                    <a:pt x="118671" y="125826"/>
                  </a:cubicBezTo>
                  <a:cubicBezTo>
                    <a:pt x="121827" y="126003"/>
                    <a:pt x="125510" y="126357"/>
                    <a:pt x="128666" y="126357"/>
                  </a:cubicBezTo>
                  <a:cubicBezTo>
                    <a:pt x="130945" y="126357"/>
                    <a:pt x="132173" y="124940"/>
                    <a:pt x="132173" y="122637"/>
                  </a:cubicBezTo>
                  <a:cubicBezTo>
                    <a:pt x="132173" y="119980"/>
                    <a:pt x="130069" y="119980"/>
                    <a:pt x="127263" y="119980"/>
                  </a:cubicBezTo>
                  <a:cubicBezTo>
                    <a:pt x="117093" y="119980"/>
                    <a:pt x="116742" y="118563"/>
                    <a:pt x="116216" y="114312"/>
                  </a:cubicBezTo>
                  <a:lnTo>
                    <a:pt x="100786" y="5019"/>
                  </a:lnTo>
                  <a:cubicBezTo>
                    <a:pt x="100260" y="1299"/>
                    <a:pt x="99909" y="59"/>
                    <a:pt x="96578" y="59"/>
                  </a:cubicBezTo>
                  <a:cubicBezTo>
                    <a:pt x="93246" y="59"/>
                    <a:pt x="92194" y="1653"/>
                    <a:pt x="90616" y="4133"/>
                  </a:cubicBezTo>
                  <a:lnTo>
                    <a:pt x="26264" y="105101"/>
                  </a:lnTo>
                  <a:close/>
                  <a:moveTo>
                    <a:pt x="49409" y="79593"/>
                  </a:moveTo>
                  <a:lnTo>
                    <a:pt x="86232" y="21670"/>
                  </a:lnTo>
                  <a:lnTo>
                    <a:pt x="94473" y="79593"/>
                  </a:lnTo>
                  <a:lnTo>
                    <a:pt x="49409" y="79593"/>
                  </a:lnTo>
                  <a:close/>
                </a:path>
              </a:pathLst>
            </a:custGeom>
            <a:solidFill>
              <a:srgbClr val="000000"/>
            </a:solidFill>
            <a:ln w="25111"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236A3C53-D03F-FDAE-7AF3-551E1CB4E05D}"/>
                </a:ext>
              </a:extLst>
            </p:cNvPr>
            <p:cNvSpPr/>
            <p:nvPr>
              <p:custDataLst>
                <p:tags r:id="rId126"/>
              </p:custDataLst>
            </p:nvPr>
          </p:nvSpPr>
          <p:spPr>
            <a:xfrm>
              <a:off x="6168567" y="4107398"/>
              <a:ext cx="29307" cy="75662"/>
            </a:xfrm>
            <a:custGeom>
              <a:avLst/>
              <a:gdLst>
                <a:gd name="connsiteX0" fmla="*/ 29451 w 29307"/>
                <a:gd name="connsiteY0" fmla="*/ 26633 h 75662"/>
                <a:gd name="connsiteX1" fmla="*/ 13420 w 29307"/>
                <a:gd name="connsiteY1" fmla="*/ 63 h 75662"/>
                <a:gd name="connsiteX2" fmla="*/ 143 w 29307"/>
                <a:gd name="connsiteY2" fmla="*/ 13474 h 75662"/>
                <a:gd name="connsiteX3" fmla="*/ 13420 w 29307"/>
                <a:gd name="connsiteY3" fmla="*/ 26886 h 75662"/>
                <a:gd name="connsiteX4" fmla="*/ 22187 w 29307"/>
                <a:gd name="connsiteY4" fmla="*/ 23597 h 75662"/>
                <a:gd name="connsiteX5" fmla="*/ 23440 w 29307"/>
                <a:gd name="connsiteY5" fmla="*/ 22837 h 75662"/>
                <a:gd name="connsiteX6" fmla="*/ 23940 w 29307"/>
                <a:gd name="connsiteY6" fmla="*/ 26633 h 75662"/>
                <a:gd name="connsiteX7" fmla="*/ 6907 w 29307"/>
                <a:gd name="connsiteY7" fmla="*/ 68893 h 75662"/>
                <a:gd name="connsiteX8" fmla="*/ 4151 w 29307"/>
                <a:gd name="connsiteY8" fmla="*/ 72941 h 75662"/>
                <a:gd name="connsiteX9" fmla="*/ 6656 w 29307"/>
                <a:gd name="connsiteY9" fmla="*/ 75725 h 75662"/>
                <a:gd name="connsiteX10" fmla="*/ 29451 w 29307"/>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07" h="75662">
                  <a:moveTo>
                    <a:pt x="29451" y="26633"/>
                  </a:moveTo>
                  <a:cubicBezTo>
                    <a:pt x="29451" y="9932"/>
                    <a:pt x="23189" y="63"/>
                    <a:pt x="13420" y="63"/>
                  </a:cubicBezTo>
                  <a:cubicBezTo>
                    <a:pt x="5153" y="63"/>
                    <a:pt x="143" y="6389"/>
                    <a:pt x="143" y="13474"/>
                  </a:cubicBezTo>
                  <a:cubicBezTo>
                    <a:pt x="143" y="20307"/>
                    <a:pt x="5153" y="26886"/>
                    <a:pt x="13420" y="26886"/>
                  </a:cubicBezTo>
                  <a:cubicBezTo>
                    <a:pt x="16426" y="26886"/>
                    <a:pt x="19682" y="25874"/>
                    <a:pt x="22187" y="23597"/>
                  </a:cubicBezTo>
                  <a:cubicBezTo>
                    <a:pt x="22938" y="23090"/>
                    <a:pt x="23189" y="22837"/>
                    <a:pt x="23440" y="22837"/>
                  </a:cubicBezTo>
                  <a:cubicBezTo>
                    <a:pt x="23690" y="22837"/>
                    <a:pt x="23940" y="23090"/>
                    <a:pt x="23940" y="26633"/>
                  </a:cubicBezTo>
                  <a:cubicBezTo>
                    <a:pt x="23940" y="45359"/>
                    <a:pt x="15173" y="60542"/>
                    <a:pt x="6907" y="68893"/>
                  </a:cubicBezTo>
                  <a:cubicBezTo>
                    <a:pt x="4151" y="71676"/>
                    <a:pt x="4151" y="72182"/>
                    <a:pt x="4151" y="72941"/>
                  </a:cubicBezTo>
                  <a:cubicBezTo>
                    <a:pt x="4151" y="74713"/>
                    <a:pt x="5404" y="75725"/>
                    <a:pt x="6656" y="75725"/>
                  </a:cubicBezTo>
                  <a:cubicBezTo>
                    <a:pt x="9412" y="75725"/>
                    <a:pt x="29451" y="56240"/>
                    <a:pt x="29451" y="26633"/>
                  </a:cubicBezTo>
                  <a:close/>
                </a:path>
              </a:pathLst>
            </a:custGeom>
            <a:solidFill>
              <a:srgbClr val="000000"/>
            </a:solidFill>
            <a:ln w="25111"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D8A02D6B-A2D0-AB63-CC44-E7BBEBA5599D}"/>
                </a:ext>
              </a:extLst>
            </p:cNvPr>
            <p:cNvSpPr/>
            <p:nvPr>
              <p:custDataLst>
                <p:tags r:id="rId127"/>
              </p:custDataLst>
            </p:nvPr>
          </p:nvSpPr>
          <p:spPr>
            <a:xfrm>
              <a:off x="6264117" y="3975811"/>
              <a:ext cx="76901" cy="161193"/>
            </a:xfrm>
            <a:custGeom>
              <a:avLst/>
              <a:gdLst>
                <a:gd name="connsiteX0" fmla="*/ 45988 w 76901"/>
                <a:gd name="connsiteY0" fmla="*/ 57252 h 161193"/>
                <a:gd name="connsiteX1" fmla="*/ 69535 w 76901"/>
                <a:gd name="connsiteY1" fmla="*/ 57252 h 161193"/>
                <a:gd name="connsiteX2" fmla="*/ 77050 w 76901"/>
                <a:gd name="connsiteY2" fmla="*/ 52191 h 161193"/>
                <a:gd name="connsiteX3" fmla="*/ 70036 w 76901"/>
                <a:gd name="connsiteY3" fmla="*/ 49408 h 161193"/>
                <a:gd name="connsiteX4" fmla="*/ 47992 w 76901"/>
                <a:gd name="connsiteY4" fmla="*/ 49408 h 161193"/>
                <a:gd name="connsiteX5" fmla="*/ 58263 w 76901"/>
                <a:gd name="connsiteY5" fmla="*/ 6895 h 161193"/>
                <a:gd name="connsiteX6" fmla="*/ 50998 w 76901"/>
                <a:gd name="connsiteY6" fmla="*/ 63 h 161193"/>
                <a:gd name="connsiteX7" fmla="*/ 40979 w 76901"/>
                <a:gd name="connsiteY7" fmla="*/ 9173 h 161193"/>
                <a:gd name="connsiteX8" fmla="*/ 31209 w 76901"/>
                <a:gd name="connsiteY8" fmla="*/ 49408 h 161193"/>
                <a:gd name="connsiteX9" fmla="*/ 7663 w 76901"/>
                <a:gd name="connsiteY9" fmla="*/ 49408 h 161193"/>
                <a:gd name="connsiteX10" fmla="*/ 148 w 76901"/>
                <a:gd name="connsiteY10" fmla="*/ 54216 h 161193"/>
                <a:gd name="connsiteX11" fmla="*/ 7162 w 76901"/>
                <a:gd name="connsiteY11" fmla="*/ 57252 h 161193"/>
                <a:gd name="connsiteX12" fmla="*/ 29205 w 76901"/>
                <a:gd name="connsiteY12" fmla="*/ 57252 h 161193"/>
                <a:gd name="connsiteX13" fmla="*/ 10168 w 76901"/>
                <a:gd name="connsiteY13" fmla="*/ 137976 h 161193"/>
                <a:gd name="connsiteX14" fmla="*/ 33213 w 76901"/>
                <a:gd name="connsiteY14" fmla="*/ 161256 h 161193"/>
                <a:gd name="connsiteX15" fmla="*/ 73042 w 76901"/>
                <a:gd name="connsiteY15" fmla="*/ 122286 h 161193"/>
                <a:gd name="connsiteX16" fmla="*/ 70036 w 76901"/>
                <a:gd name="connsiteY16" fmla="*/ 119756 h 161193"/>
                <a:gd name="connsiteX17" fmla="*/ 66279 w 76901"/>
                <a:gd name="connsiteY17" fmla="*/ 123299 h 161193"/>
                <a:gd name="connsiteX18" fmla="*/ 33714 w 76901"/>
                <a:gd name="connsiteY18" fmla="*/ 155689 h 161193"/>
                <a:gd name="connsiteX19" fmla="*/ 25949 w 76901"/>
                <a:gd name="connsiteY19" fmla="*/ 144049 h 161193"/>
                <a:gd name="connsiteX20" fmla="*/ 27452 w 76901"/>
                <a:gd name="connsiteY20" fmla="*/ 131902 h 161193"/>
                <a:gd name="connsiteX21" fmla="*/ 45988 w 76901"/>
                <a:gd name="connsiteY21" fmla="*/ 57252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901" h="161193">
                  <a:moveTo>
                    <a:pt x="45988" y="57252"/>
                  </a:moveTo>
                  <a:lnTo>
                    <a:pt x="69535" y="57252"/>
                  </a:lnTo>
                  <a:cubicBezTo>
                    <a:pt x="74545" y="57252"/>
                    <a:pt x="77050" y="57252"/>
                    <a:pt x="77050" y="52191"/>
                  </a:cubicBezTo>
                  <a:cubicBezTo>
                    <a:pt x="77050" y="49408"/>
                    <a:pt x="74545" y="49408"/>
                    <a:pt x="70036" y="49408"/>
                  </a:cubicBezTo>
                  <a:lnTo>
                    <a:pt x="47992" y="49408"/>
                  </a:lnTo>
                  <a:cubicBezTo>
                    <a:pt x="57010" y="13474"/>
                    <a:pt x="58263" y="8413"/>
                    <a:pt x="58263" y="6895"/>
                  </a:cubicBezTo>
                  <a:cubicBezTo>
                    <a:pt x="58263" y="2593"/>
                    <a:pt x="55257" y="63"/>
                    <a:pt x="50998" y="63"/>
                  </a:cubicBezTo>
                  <a:cubicBezTo>
                    <a:pt x="50247" y="63"/>
                    <a:pt x="43233" y="316"/>
                    <a:pt x="40979" y="9173"/>
                  </a:cubicBezTo>
                  <a:lnTo>
                    <a:pt x="31209" y="49408"/>
                  </a:lnTo>
                  <a:lnTo>
                    <a:pt x="7663" y="49408"/>
                  </a:lnTo>
                  <a:cubicBezTo>
                    <a:pt x="2653" y="49408"/>
                    <a:pt x="148" y="49408"/>
                    <a:pt x="148" y="54216"/>
                  </a:cubicBezTo>
                  <a:cubicBezTo>
                    <a:pt x="148" y="57252"/>
                    <a:pt x="2152" y="57252"/>
                    <a:pt x="7162" y="57252"/>
                  </a:cubicBezTo>
                  <a:lnTo>
                    <a:pt x="29205" y="57252"/>
                  </a:lnTo>
                  <a:cubicBezTo>
                    <a:pt x="11170" y="129119"/>
                    <a:pt x="10168" y="133421"/>
                    <a:pt x="10168" y="137976"/>
                  </a:cubicBezTo>
                  <a:cubicBezTo>
                    <a:pt x="10168" y="151640"/>
                    <a:pt x="19686" y="161256"/>
                    <a:pt x="33213" y="161256"/>
                  </a:cubicBezTo>
                  <a:cubicBezTo>
                    <a:pt x="58764" y="161256"/>
                    <a:pt x="73042" y="124311"/>
                    <a:pt x="73042" y="122286"/>
                  </a:cubicBezTo>
                  <a:cubicBezTo>
                    <a:pt x="73042" y="119756"/>
                    <a:pt x="71038" y="119756"/>
                    <a:pt x="70036" y="119756"/>
                  </a:cubicBezTo>
                  <a:cubicBezTo>
                    <a:pt x="67782" y="119756"/>
                    <a:pt x="67531" y="120515"/>
                    <a:pt x="66279" y="123299"/>
                  </a:cubicBezTo>
                  <a:cubicBezTo>
                    <a:pt x="55507" y="149616"/>
                    <a:pt x="42231" y="155689"/>
                    <a:pt x="33714" y="155689"/>
                  </a:cubicBezTo>
                  <a:cubicBezTo>
                    <a:pt x="28454" y="155689"/>
                    <a:pt x="25949" y="152400"/>
                    <a:pt x="25949" y="144049"/>
                  </a:cubicBezTo>
                  <a:cubicBezTo>
                    <a:pt x="25949" y="137976"/>
                    <a:pt x="26450" y="136204"/>
                    <a:pt x="27452" y="131902"/>
                  </a:cubicBezTo>
                  <a:lnTo>
                    <a:pt x="45988" y="57252"/>
                  </a:lnTo>
                  <a:close/>
                </a:path>
              </a:pathLst>
            </a:custGeom>
            <a:solidFill>
              <a:srgbClr val="000000"/>
            </a:solidFill>
            <a:ln w="25111"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596D9239-B64C-60DE-94DA-EDEB6970D536}"/>
                </a:ext>
              </a:extLst>
            </p:cNvPr>
            <p:cNvSpPr/>
            <p:nvPr>
              <p:custDataLst>
                <p:tags r:id="rId128"/>
              </p:custDataLst>
            </p:nvPr>
          </p:nvSpPr>
          <p:spPr>
            <a:xfrm>
              <a:off x="6425267" y="4065897"/>
              <a:ext cx="153052" cy="10122"/>
            </a:xfrm>
            <a:custGeom>
              <a:avLst/>
              <a:gdLst>
                <a:gd name="connsiteX0" fmla="*/ 144439 w 153052"/>
                <a:gd name="connsiteY0" fmla="*/ 10185 h 10122"/>
                <a:gd name="connsiteX1" fmla="*/ 153206 w 153052"/>
                <a:gd name="connsiteY1" fmla="*/ 5124 h 10122"/>
                <a:gd name="connsiteX2" fmla="*/ 144439 w 153052"/>
                <a:gd name="connsiteY2" fmla="*/ 63 h 10122"/>
                <a:gd name="connsiteX3" fmla="*/ 8921 w 153052"/>
                <a:gd name="connsiteY3" fmla="*/ 63 h 10122"/>
                <a:gd name="connsiteX4" fmla="*/ 154 w 153052"/>
                <a:gd name="connsiteY4" fmla="*/ 5124 h 10122"/>
                <a:gd name="connsiteX5" fmla="*/ 8921 w 153052"/>
                <a:gd name="connsiteY5" fmla="*/ 10185 h 10122"/>
                <a:gd name="connsiteX6" fmla="*/ 144439 w 153052"/>
                <a:gd name="connsiteY6" fmla="*/ 1018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052" h="10122">
                  <a:moveTo>
                    <a:pt x="144439" y="10185"/>
                  </a:moveTo>
                  <a:cubicBezTo>
                    <a:pt x="148697" y="10185"/>
                    <a:pt x="153206" y="10185"/>
                    <a:pt x="153206" y="5124"/>
                  </a:cubicBezTo>
                  <a:cubicBezTo>
                    <a:pt x="153206" y="63"/>
                    <a:pt x="148697" y="63"/>
                    <a:pt x="144439" y="63"/>
                  </a:cubicBezTo>
                  <a:lnTo>
                    <a:pt x="8921" y="63"/>
                  </a:lnTo>
                  <a:cubicBezTo>
                    <a:pt x="4663" y="63"/>
                    <a:pt x="154" y="63"/>
                    <a:pt x="154" y="5124"/>
                  </a:cubicBezTo>
                  <a:cubicBezTo>
                    <a:pt x="154" y="10185"/>
                    <a:pt x="4663" y="10185"/>
                    <a:pt x="8921" y="10185"/>
                  </a:cubicBezTo>
                  <a:lnTo>
                    <a:pt x="144439" y="10185"/>
                  </a:lnTo>
                  <a:close/>
                </a:path>
              </a:pathLst>
            </a:custGeom>
            <a:solidFill>
              <a:srgbClr val="000000"/>
            </a:solidFill>
            <a:ln w="25111"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E62A7A5A-870B-568A-5B37-F34626892466}"/>
                </a:ext>
              </a:extLst>
            </p:cNvPr>
            <p:cNvSpPr/>
            <p:nvPr>
              <p:custDataLst>
                <p:tags r:id="rId129"/>
              </p:custDataLst>
            </p:nvPr>
          </p:nvSpPr>
          <p:spPr>
            <a:xfrm>
              <a:off x="6677265" y="3965689"/>
              <a:ext cx="82663" cy="168531"/>
            </a:xfrm>
            <a:custGeom>
              <a:avLst/>
              <a:gdLst>
                <a:gd name="connsiteX0" fmla="*/ 51515 w 82663"/>
                <a:gd name="connsiteY0" fmla="*/ 6642 h 168531"/>
                <a:gd name="connsiteX1" fmla="*/ 45754 w 82663"/>
                <a:gd name="connsiteY1" fmla="*/ 63 h 168531"/>
                <a:gd name="connsiteX2" fmla="*/ 164 w 82663"/>
                <a:gd name="connsiteY2" fmla="*/ 16258 h 168531"/>
                <a:gd name="connsiteX3" fmla="*/ 164 w 82663"/>
                <a:gd name="connsiteY3" fmla="*/ 24103 h 168531"/>
                <a:gd name="connsiteX4" fmla="*/ 32979 w 82663"/>
                <a:gd name="connsiteY4" fmla="*/ 17523 h 168531"/>
                <a:gd name="connsiteX5" fmla="*/ 32979 w 82663"/>
                <a:gd name="connsiteY5" fmla="*/ 148604 h 168531"/>
                <a:gd name="connsiteX6" fmla="*/ 9682 w 82663"/>
                <a:gd name="connsiteY6" fmla="*/ 160750 h 168531"/>
                <a:gd name="connsiteX7" fmla="*/ 1667 w 82663"/>
                <a:gd name="connsiteY7" fmla="*/ 160750 h 168531"/>
                <a:gd name="connsiteX8" fmla="*/ 1667 w 82663"/>
                <a:gd name="connsiteY8" fmla="*/ 168595 h 168531"/>
                <a:gd name="connsiteX9" fmla="*/ 42247 w 82663"/>
                <a:gd name="connsiteY9" fmla="*/ 167836 h 168531"/>
                <a:gd name="connsiteX10" fmla="*/ 82827 w 82663"/>
                <a:gd name="connsiteY10" fmla="*/ 168595 h 168531"/>
                <a:gd name="connsiteX11" fmla="*/ 82827 w 82663"/>
                <a:gd name="connsiteY11" fmla="*/ 160750 h 168531"/>
                <a:gd name="connsiteX12" fmla="*/ 74811 w 82663"/>
                <a:gd name="connsiteY12" fmla="*/ 160750 h 168531"/>
                <a:gd name="connsiteX13" fmla="*/ 51515 w 82663"/>
                <a:gd name="connsiteY13" fmla="*/ 148604 h 168531"/>
                <a:gd name="connsiteX14" fmla="*/ 51515 w 82663"/>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663" h="168531">
                  <a:moveTo>
                    <a:pt x="51515" y="6642"/>
                  </a:moveTo>
                  <a:cubicBezTo>
                    <a:pt x="51515" y="569"/>
                    <a:pt x="51515" y="63"/>
                    <a:pt x="45754" y="63"/>
                  </a:cubicBezTo>
                  <a:cubicBezTo>
                    <a:pt x="30223" y="16258"/>
                    <a:pt x="8179" y="16258"/>
                    <a:pt x="164" y="16258"/>
                  </a:cubicBezTo>
                  <a:lnTo>
                    <a:pt x="164" y="24103"/>
                  </a:lnTo>
                  <a:cubicBezTo>
                    <a:pt x="5174" y="24103"/>
                    <a:pt x="19953" y="24103"/>
                    <a:pt x="32979" y="17523"/>
                  </a:cubicBezTo>
                  <a:lnTo>
                    <a:pt x="32979" y="148604"/>
                  </a:lnTo>
                  <a:cubicBezTo>
                    <a:pt x="32979" y="157714"/>
                    <a:pt x="32227" y="160750"/>
                    <a:pt x="9682" y="160750"/>
                  </a:cubicBezTo>
                  <a:lnTo>
                    <a:pt x="1667" y="160750"/>
                  </a:lnTo>
                  <a:lnTo>
                    <a:pt x="1667" y="168595"/>
                  </a:lnTo>
                  <a:cubicBezTo>
                    <a:pt x="10434" y="167836"/>
                    <a:pt x="32227" y="167836"/>
                    <a:pt x="42247" y="167836"/>
                  </a:cubicBezTo>
                  <a:cubicBezTo>
                    <a:pt x="52267" y="167836"/>
                    <a:pt x="74060" y="167836"/>
                    <a:pt x="82827" y="168595"/>
                  </a:cubicBezTo>
                  <a:lnTo>
                    <a:pt x="82827" y="160750"/>
                  </a:lnTo>
                  <a:lnTo>
                    <a:pt x="74811" y="160750"/>
                  </a:lnTo>
                  <a:cubicBezTo>
                    <a:pt x="52267" y="160750"/>
                    <a:pt x="51515" y="157967"/>
                    <a:pt x="51515" y="148604"/>
                  </a:cubicBezTo>
                  <a:lnTo>
                    <a:pt x="51515" y="6642"/>
                  </a:lnTo>
                  <a:close/>
                </a:path>
              </a:pathLst>
            </a:custGeom>
            <a:solidFill>
              <a:srgbClr val="000000"/>
            </a:solidFill>
            <a:ln w="25111"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48A04959-241B-33FE-A65E-DD250153CD9E}"/>
                </a:ext>
              </a:extLst>
            </p:cNvPr>
            <p:cNvSpPr/>
            <p:nvPr>
              <p:custDataLst>
                <p:tags r:id="rId130"/>
              </p:custDataLst>
            </p:nvPr>
          </p:nvSpPr>
          <p:spPr>
            <a:xfrm>
              <a:off x="6785729" y="3944433"/>
              <a:ext cx="34317" cy="253051"/>
            </a:xfrm>
            <a:custGeom>
              <a:avLst/>
              <a:gdLst>
                <a:gd name="connsiteX0" fmla="*/ 34486 w 34317"/>
                <a:gd name="connsiteY0" fmla="*/ 63 h 253051"/>
                <a:gd name="connsiteX1" fmla="*/ 169 w 34317"/>
                <a:gd name="connsiteY1" fmla="*/ 63 h 253051"/>
                <a:gd name="connsiteX2" fmla="*/ 169 w 34317"/>
                <a:gd name="connsiteY2" fmla="*/ 10185 h 253051"/>
                <a:gd name="connsiteX3" fmla="*/ 24467 w 34317"/>
                <a:gd name="connsiteY3" fmla="*/ 10185 h 253051"/>
                <a:gd name="connsiteX4" fmla="*/ 24467 w 34317"/>
                <a:gd name="connsiteY4" fmla="*/ 242992 h 253051"/>
                <a:gd name="connsiteX5" fmla="*/ 169 w 34317"/>
                <a:gd name="connsiteY5" fmla="*/ 242992 h 253051"/>
                <a:gd name="connsiteX6" fmla="*/ 169 w 34317"/>
                <a:gd name="connsiteY6" fmla="*/ 253114 h 253051"/>
                <a:gd name="connsiteX7" fmla="*/ 34486 w 34317"/>
                <a:gd name="connsiteY7" fmla="*/ 253114 h 253051"/>
                <a:gd name="connsiteX8" fmla="*/ 34486 w 34317"/>
                <a:gd name="connsiteY8" fmla="*/ 6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7" h="253051">
                  <a:moveTo>
                    <a:pt x="34486" y="63"/>
                  </a:moveTo>
                  <a:lnTo>
                    <a:pt x="169" y="63"/>
                  </a:lnTo>
                  <a:lnTo>
                    <a:pt x="169" y="10185"/>
                  </a:lnTo>
                  <a:lnTo>
                    <a:pt x="24467" y="10185"/>
                  </a:lnTo>
                  <a:lnTo>
                    <a:pt x="24467" y="242992"/>
                  </a:lnTo>
                  <a:lnTo>
                    <a:pt x="169" y="242992"/>
                  </a:lnTo>
                  <a:lnTo>
                    <a:pt x="169" y="253114"/>
                  </a:lnTo>
                  <a:lnTo>
                    <a:pt x="34486" y="253114"/>
                  </a:lnTo>
                  <a:lnTo>
                    <a:pt x="34486" y="63"/>
                  </a:lnTo>
                  <a:close/>
                </a:path>
              </a:pathLst>
            </a:custGeom>
            <a:solidFill>
              <a:srgbClr val="000000"/>
            </a:solidFill>
            <a:ln w="25111"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EA153CB3-538E-F24C-F93E-8F784338F326}"/>
                </a:ext>
              </a:extLst>
            </p:cNvPr>
            <p:cNvSpPr/>
            <p:nvPr>
              <p:custDataLst>
                <p:tags r:id="rId131"/>
              </p:custDataLst>
            </p:nvPr>
          </p:nvSpPr>
          <p:spPr>
            <a:xfrm>
              <a:off x="6864079" y="3944433"/>
              <a:ext cx="58114" cy="253051"/>
            </a:xfrm>
            <a:custGeom>
              <a:avLst/>
              <a:gdLst>
                <a:gd name="connsiteX0" fmla="*/ 58286 w 58114"/>
                <a:gd name="connsiteY0" fmla="*/ 126588 h 253051"/>
                <a:gd name="connsiteX1" fmla="*/ 41754 w 58114"/>
                <a:gd name="connsiteY1" fmla="*/ 47636 h 253051"/>
                <a:gd name="connsiteX2" fmla="*/ 2676 w 58114"/>
                <a:gd name="connsiteY2" fmla="*/ 63 h 253051"/>
                <a:gd name="connsiteX3" fmla="*/ 171 w 58114"/>
                <a:gd name="connsiteY3" fmla="*/ 2593 h 253051"/>
                <a:gd name="connsiteX4" fmla="*/ 4931 w 58114"/>
                <a:gd name="connsiteY4" fmla="*/ 8413 h 253051"/>
                <a:gd name="connsiteX5" fmla="*/ 43758 w 58114"/>
                <a:gd name="connsiteY5" fmla="*/ 126588 h 253051"/>
                <a:gd name="connsiteX6" fmla="*/ 3428 w 58114"/>
                <a:gd name="connsiteY6" fmla="*/ 246281 h 253051"/>
                <a:gd name="connsiteX7" fmla="*/ 171 w 58114"/>
                <a:gd name="connsiteY7" fmla="*/ 250583 h 253051"/>
                <a:gd name="connsiteX8" fmla="*/ 2676 w 58114"/>
                <a:gd name="connsiteY8" fmla="*/ 253114 h 253051"/>
                <a:gd name="connsiteX9" fmla="*/ 42505 w 58114"/>
                <a:gd name="connsiteY9" fmla="*/ 203769 h 253051"/>
                <a:gd name="connsiteX10" fmla="*/ 58286 w 58114"/>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14" h="253051">
                  <a:moveTo>
                    <a:pt x="58286" y="126588"/>
                  </a:moveTo>
                  <a:cubicBezTo>
                    <a:pt x="58286" y="106850"/>
                    <a:pt x="55531" y="76231"/>
                    <a:pt x="41754" y="47636"/>
                  </a:cubicBezTo>
                  <a:cubicBezTo>
                    <a:pt x="26724" y="16511"/>
                    <a:pt x="5181" y="63"/>
                    <a:pt x="2676" y="63"/>
                  </a:cubicBezTo>
                  <a:cubicBezTo>
                    <a:pt x="1173" y="63"/>
                    <a:pt x="171" y="1075"/>
                    <a:pt x="171" y="2593"/>
                  </a:cubicBezTo>
                  <a:cubicBezTo>
                    <a:pt x="171" y="3352"/>
                    <a:pt x="171" y="3859"/>
                    <a:pt x="4931" y="8413"/>
                  </a:cubicBezTo>
                  <a:cubicBezTo>
                    <a:pt x="29479" y="33466"/>
                    <a:pt x="43758" y="73701"/>
                    <a:pt x="43758" y="126588"/>
                  </a:cubicBezTo>
                  <a:cubicBezTo>
                    <a:pt x="43758" y="169860"/>
                    <a:pt x="34489" y="214397"/>
                    <a:pt x="3428" y="246281"/>
                  </a:cubicBezTo>
                  <a:cubicBezTo>
                    <a:pt x="171" y="249318"/>
                    <a:pt x="171" y="249824"/>
                    <a:pt x="171" y="250583"/>
                  </a:cubicBezTo>
                  <a:cubicBezTo>
                    <a:pt x="171" y="252102"/>
                    <a:pt x="1173" y="253114"/>
                    <a:pt x="2676" y="253114"/>
                  </a:cubicBezTo>
                  <a:cubicBezTo>
                    <a:pt x="5181" y="253114"/>
                    <a:pt x="27726" y="235906"/>
                    <a:pt x="42505" y="203769"/>
                  </a:cubicBezTo>
                  <a:cubicBezTo>
                    <a:pt x="55280" y="175933"/>
                    <a:pt x="58286" y="147845"/>
                    <a:pt x="58286" y="126588"/>
                  </a:cubicBezTo>
                  <a:close/>
                </a:path>
              </a:pathLst>
            </a:custGeom>
            <a:solidFill>
              <a:srgbClr val="000000"/>
            </a:solidFill>
            <a:ln w="25111" cap="flat">
              <a:noFill/>
              <a:prstDash val="solid"/>
              <a:miter/>
            </a:ln>
          </p:spPr>
          <p:txBody>
            <a:bodyPr rtlCol="0" anchor="ctr"/>
            <a:lstStyle/>
            <a:p>
              <a:endParaRPr lang="en-CN"/>
            </a:p>
          </p:txBody>
        </p:sp>
      </p:grpSp>
      <p:grpSp>
        <p:nvGrpSpPr>
          <p:cNvPr id="18448" name="Group 18447" descr="\documentclass{article}&#10;\usepackage{amsmath, amsfonts , amssymb, bm}&#10;\pagestyle{empty}&#10;\begin{document}&#10;&#10;&#10;$s^t_i$&#10;&#10;\end{document}" title="IguanaTex Vector Display">
            <a:extLst>
              <a:ext uri="{FF2B5EF4-FFF2-40B4-BE49-F238E27FC236}">
                <a16:creationId xmlns:a16="http://schemas.microsoft.com/office/drawing/2014/main" id="{5DF41833-3DF2-86AF-7EA0-4C60F80C0FFF}"/>
              </a:ext>
            </a:extLst>
          </p:cNvPr>
          <p:cNvGrpSpPr>
            <a:grpSpLocks noChangeAspect="1"/>
          </p:cNvGrpSpPr>
          <p:nvPr>
            <p:custDataLst>
              <p:tags r:id="rId2"/>
            </p:custDataLst>
          </p:nvPr>
        </p:nvGrpSpPr>
        <p:grpSpPr>
          <a:xfrm>
            <a:off x="8006407" y="1880444"/>
            <a:ext cx="151173" cy="270178"/>
            <a:chOff x="4256445" y="3931681"/>
            <a:chExt cx="151173" cy="270178"/>
          </a:xfrm>
        </p:grpSpPr>
        <p:sp>
          <p:nvSpPr>
            <p:cNvPr id="18445" name="Freeform 18444">
              <a:extLst>
                <a:ext uri="{FF2B5EF4-FFF2-40B4-BE49-F238E27FC236}">
                  <a16:creationId xmlns:a16="http://schemas.microsoft.com/office/drawing/2014/main" id="{0CFF0A2D-19E0-0BE0-6C69-CF5CB8C52A18}"/>
                </a:ext>
              </a:extLst>
            </p:cNvPr>
            <p:cNvSpPr/>
            <p:nvPr>
              <p:custDataLst>
                <p:tags r:id="rId112"/>
              </p:custDataLst>
            </p:nvPr>
          </p:nvSpPr>
          <p:spPr>
            <a:xfrm>
              <a:off x="4256445" y="4022373"/>
              <a:ext cx="81482" cy="114632"/>
            </a:xfrm>
            <a:custGeom>
              <a:avLst/>
              <a:gdLst>
                <a:gd name="connsiteX0" fmla="*/ 75138 w 81482"/>
                <a:gd name="connsiteY0" fmla="*/ 17270 h 114632"/>
                <a:gd name="connsiteX1" fmla="*/ 64510 w 81482"/>
                <a:gd name="connsiteY1" fmla="*/ 28658 h 114632"/>
                <a:gd name="connsiteX2" fmla="*/ 71374 w 81482"/>
                <a:gd name="connsiteY2" fmla="*/ 35996 h 114632"/>
                <a:gd name="connsiteX3" fmla="*/ 81559 w 81482"/>
                <a:gd name="connsiteY3" fmla="*/ 21825 h 114632"/>
                <a:gd name="connsiteX4" fmla="*/ 55210 w 81482"/>
                <a:gd name="connsiteY4" fmla="*/ 63 h 114632"/>
                <a:gd name="connsiteX5" fmla="*/ 17790 w 81482"/>
                <a:gd name="connsiteY5" fmla="*/ 37008 h 114632"/>
                <a:gd name="connsiteX6" fmla="*/ 40597 w 81482"/>
                <a:gd name="connsiteY6" fmla="*/ 62060 h 114632"/>
                <a:gd name="connsiteX7" fmla="*/ 63624 w 81482"/>
                <a:gd name="connsiteY7" fmla="*/ 81292 h 114632"/>
                <a:gd name="connsiteX8" fmla="*/ 31961 w 81482"/>
                <a:gd name="connsiteY8" fmla="*/ 109128 h 114632"/>
                <a:gd name="connsiteX9" fmla="*/ 6719 w 81482"/>
                <a:gd name="connsiteY9" fmla="*/ 95716 h 114632"/>
                <a:gd name="connsiteX10" fmla="*/ 20669 w 81482"/>
                <a:gd name="connsiteY10" fmla="*/ 82304 h 114632"/>
                <a:gd name="connsiteX11" fmla="*/ 12476 w 81482"/>
                <a:gd name="connsiteY11" fmla="*/ 73448 h 114632"/>
                <a:gd name="connsiteX12" fmla="*/ 77 w 81482"/>
                <a:gd name="connsiteY12" fmla="*/ 90149 h 114632"/>
                <a:gd name="connsiteX13" fmla="*/ 31740 w 81482"/>
                <a:gd name="connsiteY13" fmla="*/ 114695 h 114632"/>
                <a:gd name="connsiteX14" fmla="*/ 76245 w 81482"/>
                <a:gd name="connsiteY14" fmla="*/ 72688 h 114632"/>
                <a:gd name="connsiteX15" fmla="*/ 69381 w 81482"/>
                <a:gd name="connsiteY15" fmla="*/ 54216 h 114632"/>
                <a:gd name="connsiteX16" fmla="*/ 47239 w 81482"/>
                <a:gd name="connsiteY16" fmla="*/ 43588 h 114632"/>
                <a:gd name="connsiteX17" fmla="*/ 30411 w 81482"/>
                <a:gd name="connsiteY17" fmla="*/ 28404 h 114632"/>
                <a:gd name="connsiteX18" fmla="*/ 55210 w 81482"/>
                <a:gd name="connsiteY18" fmla="*/ 5630 h 114632"/>
                <a:gd name="connsiteX19" fmla="*/ 75138 w 81482"/>
                <a:gd name="connsiteY19" fmla="*/ 1727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82" h="114632">
                  <a:moveTo>
                    <a:pt x="75138" y="17270"/>
                  </a:moveTo>
                  <a:cubicBezTo>
                    <a:pt x="68938" y="17523"/>
                    <a:pt x="64510" y="23090"/>
                    <a:pt x="64510" y="28658"/>
                  </a:cubicBezTo>
                  <a:cubicBezTo>
                    <a:pt x="64510" y="32200"/>
                    <a:pt x="66503" y="35996"/>
                    <a:pt x="71374" y="35996"/>
                  </a:cubicBezTo>
                  <a:cubicBezTo>
                    <a:pt x="76245" y="35996"/>
                    <a:pt x="81559" y="31694"/>
                    <a:pt x="81559" y="21825"/>
                  </a:cubicBezTo>
                  <a:cubicBezTo>
                    <a:pt x="81559" y="10438"/>
                    <a:pt x="72038" y="63"/>
                    <a:pt x="55210" y="63"/>
                  </a:cubicBezTo>
                  <a:cubicBezTo>
                    <a:pt x="25983" y="63"/>
                    <a:pt x="17790" y="25874"/>
                    <a:pt x="17790" y="37008"/>
                  </a:cubicBezTo>
                  <a:cubicBezTo>
                    <a:pt x="17790" y="56746"/>
                    <a:pt x="34175" y="60542"/>
                    <a:pt x="40597" y="62060"/>
                  </a:cubicBezTo>
                  <a:cubicBezTo>
                    <a:pt x="52110" y="64591"/>
                    <a:pt x="63624" y="67374"/>
                    <a:pt x="63624" y="81292"/>
                  </a:cubicBezTo>
                  <a:cubicBezTo>
                    <a:pt x="63624" y="87871"/>
                    <a:pt x="58532" y="109128"/>
                    <a:pt x="31961" y="109128"/>
                  </a:cubicBezTo>
                  <a:cubicBezTo>
                    <a:pt x="28861" y="109128"/>
                    <a:pt x="11812" y="109128"/>
                    <a:pt x="6719" y="95716"/>
                  </a:cubicBezTo>
                  <a:cubicBezTo>
                    <a:pt x="15133" y="96981"/>
                    <a:pt x="20669" y="89390"/>
                    <a:pt x="20669" y="82304"/>
                  </a:cubicBezTo>
                  <a:cubicBezTo>
                    <a:pt x="20669" y="76484"/>
                    <a:pt x="17126" y="73448"/>
                    <a:pt x="12476" y="73448"/>
                  </a:cubicBezTo>
                  <a:cubicBezTo>
                    <a:pt x="6719" y="73448"/>
                    <a:pt x="77" y="78762"/>
                    <a:pt x="77" y="90149"/>
                  </a:cubicBezTo>
                  <a:cubicBezTo>
                    <a:pt x="77" y="104573"/>
                    <a:pt x="12698" y="114695"/>
                    <a:pt x="31740" y="114695"/>
                  </a:cubicBezTo>
                  <a:cubicBezTo>
                    <a:pt x="67610" y="114695"/>
                    <a:pt x="76245" y="84076"/>
                    <a:pt x="76245" y="72688"/>
                  </a:cubicBezTo>
                  <a:cubicBezTo>
                    <a:pt x="76245" y="63579"/>
                    <a:pt x="72038" y="57252"/>
                    <a:pt x="69381" y="54216"/>
                  </a:cubicBezTo>
                  <a:cubicBezTo>
                    <a:pt x="63403" y="47130"/>
                    <a:pt x="56982" y="45865"/>
                    <a:pt x="47239" y="43588"/>
                  </a:cubicBezTo>
                  <a:cubicBezTo>
                    <a:pt x="39268" y="41563"/>
                    <a:pt x="30411" y="39792"/>
                    <a:pt x="30411" y="28404"/>
                  </a:cubicBezTo>
                  <a:cubicBezTo>
                    <a:pt x="30411" y="21066"/>
                    <a:pt x="35725" y="5630"/>
                    <a:pt x="55210" y="5630"/>
                  </a:cubicBezTo>
                  <a:cubicBezTo>
                    <a:pt x="60746" y="5630"/>
                    <a:pt x="71817" y="7401"/>
                    <a:pt x="75138" y="17270"/>
                  </a:cubicBezTo>
                  <a:close/>
                </a:path>
              </a:pathLst>
            </a:custGeom>
            <a:solidFill>
              <a:srgbClr val="000000"/>
            </a:solidFill>
            <a:ln w="21431"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DDC6990B-57D0-FCD5-B172-F75FB0604581}"/>
                </a:ext>
              </a:extLst>
            </p:cNvPr>
            <p:cNvSpPr/>
            <p:nvPr>
              <p:custDataLst>
                <p:tags r:id="rId113"/>
              </p:custDataLst>
            </p:nvPr>
          </p:nvSpPr>
          <p:spPr>
            <a:xfrm>
              <a:off x="4355231" y="3931681"/>
              <a:ext cx="52387" cy="112481"/>
            </a:xfrm>
            <a:custGeom>
              <a:avLst/>
              <a:gdLst>
                <a:gd name="connsiteX0" fmla="*/ 31700 w 52387"/>
                <a:gd name="connsiteY0" fmla="*/ 40800 h 112481"/>
                <a:gd name="connsiteX1" fmla="*/ 47509 w 52387"/>
                <a:gd name="connsiteY1" fmla="*/ 40800 h 112481"/>
                <a:gd name="connsiteX2" fmla="*/ 52469 w 52387"/>
                <a:gd name="connsiteY2" fmla="*/ 36903 h 112481"/>
                <a:gd name="connsiteX3" fmla="*/ 47819 w 52387"/>
                <a:gd name="connsiteY3" fmla="*/ 34423 h 112481"/>
                <a:gd name="connsiteX4" fmla="*/ 33095 w 52387"/>
                <a:gd name="connsiteY4" fmla="*/ 34423 h 112481"/>
                <a:gd name="connsiteX5" fmla="*/ 38830 w 52387"/>
                <a:gd name="connsiteY5" fmla="*/ 8207 h 112481"/>
                <a:gd name="connsiteX6" fmla="*/ 39295 w 52387"/>
                <a:gd name="connsiteY6" fmla="*/ 5727 h 112481"/>
                <a:gd name="connsiteX7" fmla="*/ 34025 w 52387"/>
                <a:gd name="connsiteY7" fmla="*/ 59 h 112481"/>
                <a:gd name="connsiteX8" fmla="*/ 26740 w 52387"/>
                <a:gd name="connsiteY8" fmla="*/ 7676 h 112481"/>
                <a:gd name="connsiteX9" fmla="*/ 20851 w 52387"/>
                <a:gd name="connsiteY9" fmla="*/ 34423 h 112481"/>
                <a:gd name="connsiteX10" fmla="*/ 5041 w 52387"/>
                <a:gd name="connsiteY10" fmla="*/ 34423 h 112481"/>
                <a:gd name="connsiteX11" fmla="*/ 81 w 52387"/>
                <a:gd name="connsiteY11" fmla="*/ 38320 h 112481"/>
                <a:gd name="connsiteX12" fmla="*/ 4731 w 52387"/>
                <a:gd name="connsiteY12" fmla="*/ 40800 h 112481"/>
                <a:gd name="connsiteX13" fmla="*/ 19456 w 52387"/>
                <a:gd name="connsiteY13" fmla="*/ 40800 h 112481"/>
                <a:gd name="connsiteX14" fmla="*/ 10311 w 52387"/>
                <a:gd name="connsiteY14" fmla="*/ 82604 h 112481"/>
                <a:gd name="connsiteX15" fmla="*/ 7986 w 52387"/>
                <a:gd name="connsiteY15" fmla="*/ 95712 h 112481"/>
                <a:gd name="connsiteX16" fmla="*/ 24570 w 52387"/>
                <a:gd name="connsiteY16" fmla="*/ 112540 h 112481"/>
                <a:gd name="connsiteX17" fmla="*/ 51539 w 52387"/>
                <a:gd name="connsiteY17" fmla="*/ 85439 h 112481"/>
                <a:gd name="connsiteX18" fmla="*/ 49059 w 52387"/>
                <a:gd name="connsiteY18" fmla="*/ 83136 h 112481"/>
                <a:gd name="connsiteX19" fmla="*/ 45805 w 52387"/>
                <a:gd name="connsiteY19" fmla="*/ 86501 h 112481"/>
                <a:gd name="connsiteX20" fmla="*/ 25035 w 52387"/>
                <a:gd name="connsiteY20" fmla="*/ 107581 h 112481"/>
                <a:gd name="connsiteX21" fmla="*/ 19611 w 52387"/>
                <a:gd name="connsiteY21" fmla="*/ 98901 h 112481"/>
                <a:gd name="connsiteX22" fmla="*/ 20541 w 52387"/>
                <a:gd name="connsiteY22" fmla="*/ 91638 h 112481"/>
                <a:gd name="connsiteX23" fmla="*/ 31700 w 52387"/>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87" h="112481">
                  <a:moveTo>
                    <a:pt x="31700" y="40800"/>
                  </a:moveTo>
                  <a:lnTo>
                    <a:pt x="47509" y="40800"/>
                  </a:lnTo>
                  <a:cubicBezTo>
                    <a:pt x="50454" y="40800"/>
                    <a:pt x="52469" y="40800"/>
                    <a:pt x="52469" y="36903"/>
                  </a:cubicBezTo>
                  <a:cubicBezTo>
                    <a:pt x="52469" y="34423"/>
                    <a:pt x="50454" y="34423"/>
                    <a:pt x="47819" y="34423"/>
                  </a:cubicBezTo>
                  <a:lnTo>
                    <a:pt x="33095" y="34423"/>
                  </a:lnTo>
                  <a:lnTo>
                    <a:pt x="38830" y="8207"/>
                  </a:lnTo>
                  <a:cubicBezTo>
                    <a:pt x="38985" y="7322"/>
                    <a:pt x="39295" y="6436"/>
                    <a:pt x="39295" y="5727"/>
                  </a:cubicBezTo>
                  <a:cubicBezTo>
                    <a:pt x="39295" y="2539"/>
                    <a:pt x="37125" y="59"/>
                    <a:pt x="34025" y="59"/>
                  </a:cubicBezTo>
                  <a:cubicBezTo>
                    <a:pt x="30150" y="59"/>
                    <a:pt x="27825" y="3070"/>
                    <a:pt x="26740" y="7676"/>
                  </a:cubicBezTo>
                  <a:cubicBezTo>
                    <a:pt x="25655" y="12104"/>
                    <a:pt x="27670" y="3602"/>
                    <a:pt x="20851" y="34423"/>
                  </a:cubicBezTo>
                  <a:lnTo>
                    <a:pt x="5041" y="34423"/>
                  </a:lnTo>
                  <a:cubicBezTo>
                    <a:pt x="2096" y="34423"/>
                    <a:pt x="81" y="34423"/>
                    <a:pt x="81" y="38320"/>
                  </a:cubicBezTo>
                  <a:cubicBezTo>
                    <a:pt x="81" y="40800"/>
                    <a:pt x="1941" y="40800"/>
                    <a:pt x="4731" y="40800"/>
                  </a:cubicBezTo>
                  <a:lnTo>
                    <a:pt x="19456" y="40800"/>
                  </a:lnTo>
                  <a:lnTo>
                    <a:pt x="10311" y="82604"/>
                  </a:lnTo>
                  <a:cubicBezTo>
                    <a:pt x="9381" y="87033"/>
                    <a:pt x="7986" y="93410"/>
                    <a:pt x="7986" y="95712"/>
                  </a:cubicBezTo>
                  <a:cubicBezTo>
                    <a:pt x="7986" y="106163"/>
                    <a:pt x="15736" y="112540"/>
                    <a:pt x="24570" y="112540"/>
                  </a:cubicBezTo>
                  <a:cubicBezTo>
                    <a:pt x="41775" y="112540"/>
                    <a:pt x="51539" y="87741"/>
                    <a:pt x="51539" y="85439"/>
                  </a:cubicBezTo>
                  <a:cubicBezTo>
                    <a:pt x="51539" y="83136"/>
                    <a:pt x="49524" y="83136"/>
                    <a:pt x="49059" y="83136"/>
                  </a:cubicBezTo>
                  <a:cubicBezTo>
                    <a:pt x="47199" y="83136"/>
                    <a:pt x="47044" y="83490"/>
                    <a:pt x="45805" y="86501"/>
                  </a:cubicBezTo>
                  <a:cubicBezTo>
                    <a:pt x="41465" y="97661"/>
                    <a:pt x="33560" y="107581"/>
                    <a:pt x="25035" y="107581"/>
                  </a:cubicBezTo>
                  <a:cubicBezTo>
                    <a:pt x="21780" y="107581"/>
                    <a:pt x="19611" y="105278"/>
                    <a:pt x="19611" y="98901"/>
                  </a:cubicBezTo>
                  <a:cubicBezTo>
                    <a:pt x="19611" y="97130"/>
                    <a:pt x="20231" y="93410"/>
                    <a:pt x="20541" y="91638"/>
                  </a:cubicBezTo>
                  <a:lnTo>
                    <a:pt x="31700" y="40800"/>
                  </a:lnTo>
                  <a:close/>
                </a:path>
              </a:pathLst>
            </a:custGeom>
            <a:solidFill>
              <a:srgbClr val="000000"/>
            </a:solidFill>
            <a:ln w="21431"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049D6602-7549-C73D-EB18-961D7C1935A9}"/>
                </a:ext>
              </a:extLst>
            </p:cNvPr>
            <p:cNvSpPr/>
            <p:nvPr>
              <p:custDataLst>
                <p:tags r:id="rId114"/>
              </p:custDataLst>
            </p:nvPr>
          </p:nvSpPr>
          <p:spPr>
            <a:xfrm>
              <a:off x="4356006" y="4082647"/>
              <a:ext cx="46963" cy="119212"/>
            </a:xfrm>
            <a:custGeom>
              <a:avLst/>
              <a:gdLst>
                <a:gd name="connsiteX0" fmla="*/ 43015 w 46963"/>
                <a:gd name="connsiteY0" fmla="*/ 6797 h 119212"/>
                <a:gd name="connsiteX1" fmla="*/ 36815 w 46963"/>
                <a:gd name="connsiteY1" fmla="*/ 65 h 119212"/>
                <a:gd name="connsiteX2" fmla="*/ 28135 w 46963"/>
                <a:gd name="connsiteY2" fmla="*/ 9808 h 119212"/>
                <a:gd name="connsiteX3" fmla="*/ 34335 w 46963"/>
                <a:gd name="connsiteY3" fmla="*/ 16539 h 119212"/>
                <a:gd name="connsiteX4" fmla="*/ 43015 w 46963"/>
                <a:gd name="connsiteY4" fmla="*/ 6797 h 119212"/>
                <a:gd name="connsiteX5" fmla="*/ 11396 w 46963"/>
                <a:gd name="connsiteY5" fmla="*/ 96781 h 119212"/>
                <a:gd name="connsiteX6" fmla="*/ 10001 w 46963"/>
                <a:gd name="connsiteY6" fmla="*/ 104221 h 119212"/>
                <a:gd name="connsiteX7" fmla="*/ 24725 w 46963"/>
                <a:gd name="connsiteY7" fmla="*/ 119278 h 119212"/>
                <a:gd name="connsiteX8" fmla="*/ 47044 w 46963"/>
                <a:gd name="connsiteY8" fmla="*/ 92176 h 119212"/>
                <a:gd name="connsiteX9" fmla="*/ 44565 w 46963"/>
                <a:gd name="connsiteY9" fmla="*/ 89873 h 119212"/>
                <a:gd name="connsiteX10" fmla="*/ 41620 w 46963"/>
                <a:gd name="connsiteY10" fmla="*/ 92884 h 119212"/>
                <a:gd name="connsiteX11" fmla="*/ 25190 w 46963"/>
                <a:gd name="connsiteY11" fmla="*/ 114318 h 119212"/>
                <a:gd name="connsiteX12" fmla="*/ 21316 w 46963"/>
                <a:gd name="connsiteY12" fmla="*/ 108118 h 119212"/>
                <a:gd name="connsiteX13" fmla="*/ 23795 w 46963"/>
                <a:gd name="connsiteY13" fmla="*/ 96781 h 119212"/>
                <a:gd name="connsiteX14" fmla="*/ 28755 w 46963"/>
                <a:gd name="connsiteY14" fmla="*/ 82611 h 119212"/>
                <a:gd name="connsiteX15" fmla="*/ 36350 w 46963"/>
                <a:gd name="connsiteY15" fmla="*/ 60114 h 119212"/>
                <a:gd name="connsiteX16" fmla="*/ 37280 w 46963"/>
                <a:gd name="connsiteY16" fmla="*/ 54446 h 119212"/>
                <a:gd name="connsiteX17" fmla="*/ 22555 w 46963"/>
                <a:gd name="connsiteY17" fmla="*/ 39389 h 119212"/>
                <a:gd name="connsiteX18" fmla="*/ 81 w 46963"/>
                <a:gd name="connsiteY18" fmla="*/ 66491 h 119212"/>
                <a:gd name="connsiteX19" fmla="*/ 2716 w 46963"/>
                <a:gd name="connsiteY19" fmla="*/ 68794 h 119212"/>
                <a:gd name="connsiteX20" fmla="*/ 5506 w 46963"/>
                <a:gd name="connsiteY20" fmla="*/ 65960 h 119212"/>
                <a:gd name="connsiteX21" fmla="*/ 22090 w 46963"/>
                <a:gd name="connsiteY21" fmla="*/ 44349 h 119212"/>
                <a:gd name="connsiteX22" fmla="*/ 25965 w 46963"/>
                <a:gd name="connsiteY22" fmla="*/ 50549 h 119212"/>
                <a:gd name="connsiteX23" fmla="*/ 21161 w 46963"/>
                <a:gd name="connsiteY23" fmla="*/ 68263 h 119212"/>
                <a:gd name="connsiteX24" fmla="*/ 11396 w 46963"/>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963" h="119212">
                  <a:moveTo>
                    <a:pt x="43015" y="6797"/>
                  </a:moveTo>
                  <a:cubicBezTo>
                    <a:pt x="43015" y="3962"/>
                    <a:pt x="41155" y="65"/>
                    <a:pt x="36815" y="65"/>
                  </a:cubicBezTo>
                  <a:cubicBezTo>
                    <a:pt x="32630" y="65"/>
                    <a:pt x="28135" y="4671"/>
                    <a:pt x="28135" y="9808"/>
                  </a:cubicBezTo>
                  <a:cubicBezTo>
                    <a:pt x="28135" y="12819"/>
                    <a:pt x="30150" y="16539"/>
                    <a:pt x="34335" y="16539"/>
                  </a:cubicBezTo>
                  <a:cubicBezTo>
                    <a:pt x="38830" y="16539"/>
                    <a:pt x="43015" y="11579"/>
                    <a:pt x="43015" y="6797"/>
                  </a:cubicBezTo>
                  <a:close/>
                  <a:moveTo>
                    <a:pt x="11396" y="96781"/>
                  </a:moveTo>
                  <a:cubicBezTo>
                    <a:pt x="10776" y="99084"/>
                    <a:pt x="10001" y="101210"/>
                    <a:pt x="10001" y="104221"/>
                  </a:cubicBezTo>
                  <a:cubicBezTo>
                    <a:pt x="10001" y="112547"/>
                    <a:pt x="16201" y="119278"/>
                    <a:pt x="24725" y="119278"/>
                  </a:cubicBezTo>
                  <a:cubicBezTo>
                    <a:pt x="40225" y="119278"/>
                    <a:pt x="47044" y="94833"/>
                    <a:pt x="47044" y="92176"/>
                  </a:cubicBezTo>
                  <a:cubicBezTo>
                    <a:pt x="47044" y="89873"/>
                    <a:pt x="45030" y="89873"/>
                    <a:pt x="44565" y="89873"/>
                  </a:cubicBezTo>
                  <a:cubicBezTo>
                    <a:pt x="42395" y="89873"/>
                    <a:pt x="42240" y="90936"/>
                    <a:pt x="41620" y="92884"/>
                  </a:cubicBezTo>
                  <a:cubicBezTo>
                    <a:pt x="38055" y="107055"/>
                    <a:pt x="31235" y="114318"/>
                    <a:pt x="25190" y="114318"/>
                  </a:cubicBezTo>
                  <a:cubicBezTo>
                    <a:pt x="22090" y="114318"/>
                    <a:pt x="21316" y="112015"/>
                    <a:pt x="21316" y="108118"/>
                  </a:cubicBezTo>
                  <a:cubicBezTo>
                    <a:pt x="21316" y="104044"/>
                    <a:pt x="22400" y="100678"/>
                    <a:pt x="23795" y="96781"/>
                  </a:cubicBezTo>
                  <a:cubicBezTo>
                    <a:pt x="25345" y="91999"/>
                    <a:pt x="27050" y="87216"/>
                    <a:pt x="28755" y="82611"/>
                  </a:cubicBezTo>
                  <a:cubicBezTo>
                    <a:pt x="30150" y="78359"/>
                    <a:pt x="35730" y="62240"/>
                    <a:pt x="36350" y="60114"/>
                  </a:cubicBezTo>
                  <a:cubicBezTo>
                    <a:pt x="36815" y="58343"/>
                    <a:pt x="37280" y="56217"/>
                    <a:pt x="37280" y="54446"/>
                  </a:cubicBezTo>
                  <a:cubicBezTo>
                    <a:pt x="37280" y="46121"/>
                    <a:pt x="31080" y="39389"/>
                    <a:pt x="22555" y="39389"/>
                  </a:cubicBezTo>
                  <a:cubicBezTo>
                    <a:pt x="7211" y="39389"/>
                    <a:pt x="81" y="63480"/>
                    <a:pt x="81" y="66491"/>
                  </a:cubicBezTo>
                  <a:cubicBezTo>
                    <a:pt x="81" y="68794"/>
                    <a:pt x="2251" y="68794"/>
                    <a:pt x="2716" y="68794"/>
                  </a:cubicBezTo>
                  <a:cubicBezTo>
                    <a:pt x="4886" y="68794"/>
                    <a:pt x="5041" y="67908"/>
                    <a:pt x="5506" y="65960"/>
                  </a:cubicBezTo>
                  <a:cubicBezTo>
                    <a:pt x="9536" y="50726"/>
                    <a:pt x="16356" y="44349"/>
                    <a:pt x="22090" y="44349"/>
                  </a:cubicBezTo>
                  <a:cubicBezTo>
                    <a:pt x="24570" y="44349"/>
                    <a:pt x="25965" y="45766"/>
                    <a:pt x="25965" y="50549"/>
                  </a:cubicBezTo>
                  <a:cubicBezTo>
                    <a:pt x="25965" y="54623"/>
                    <a:pt x="25035" y="57280"/>
                    <a:pt x="21161" y="68263"/>
                  </a:cubicBezTo>
                  <a:lnTo>
                    <a:pt x="11396" y="96781"/>
                  </a:lnTo>
                  <a:close/>
                </a:path>
              </a:pathLst>
            </a:custGeom>
            <a:solidFill>
              <a:srgbClr val="000000"/>
            </a:solidFill>
            <a:ln w="21431" cap="flat">
              <a:noFill/>
              <a:prstDash val="solid"/>
              <a:miter/>
            </a:ln>
          </p:spPr>
          <p:txBody>
            <a:bodyPr rtlCol="0" anchor="ctr"/>
            <a:lstStyle/>
            <a:p>
              <a:endParaRPr lang="en-CN"/>
            </a:p>
          </p:txBody>
        </p:sp>
      </p:grpSp>
      <p:grpSp>
        <p:nvGrpSpPr>
          <p:cNvPr id="18500" name="Group 18499" descr="\documentclass{article}&#10;\usepackage{amsmath, amsfonts , amssymb, bm}&#10;\pagestyle{empty}&#10;\begin{document}&#10;&#10;&#10;\begin{equation*}&#10;\begin{gathered}&#10;\bm{a}_{i}^{t}=\bm{v}^{\top} \tanh \left(\bm{W}_{1} \bm{h}_{i}^{A}+\bm{W}_{2} \bm{h}_{t}^{A}+\bm{W}_{3} \tilde{\bm{h}}_{i}^{A}\right) \\&#10;s_{i}^{t}=\operatorname{Softmax}\left(\bm{a}_{i}^{t}\right)&#10;\end{gathered}&#10;\end{equation*}&#10;&#10;\end{document}" title="IguanaTex Vector Display">
            <a:extLst>
              <a:ext uri="{FF2B5EF4-FFF2-40B4-BE49-F238E27FC236}">
                <a16:creationId xmlns:a16="http://schemas.microsoft.com/office/drawing/2014/main" id="{FFA10592-A970-4D4B-C593-78F096FBBB61}"/>
              </a:ext>
            </a:extLst>
          </p:cNvPr>
          <p:cNvGrpSpPr>
            <a:grpSpLocks noChangeAspect="1"/>
          </p:cNvGrpSpPr>
          <p:nvPr>
            <p:custDataLst>
              <p:tags r:id="rId3"/>
            </p:custDataLst>
          </p:nvPr>
        </p:nvGrpSpPr>
        <p:grpSpPr>
          <a:xfrm>
            <a:off x="4016217" y="2414448"/>
            <a:ext cx="4510854" cy="834826"/>
            <a:chOff x="6168696" y="4111893"/>
            <a:chExt cx="4510854" cy="834826"/>
          </a:xfrm>
        </p:grpSpPr>
        <p:sp>
          <p:nvSpPr>
            <p:cNvPr id="18452" name="Freeform 18451">
              <a:extLst>
                <a:ext uri="{FF2B5EF4-FFF2-40B4-BE49-F238E27FC236}">
                  <a16:creationId xmlns:a16="http://schemas.microsoft.com/office/drawing/2014/main" id="{27DF76AB-D788-4C65-703D-1CA7D1E2A8CD}"/>
                </a:ext>
              </a:extLst>
            </p:cNvPr>
            <p:cNvSpPr/>
            <p:nvPr>
              <p:custDataLst>
                <p:tags r:id="rId66"/>
              </p:custDataLst>
            </p:nvPr>
          </p:nvSpPr>
          <p:spPr>
            <a:xfrm>
              <a:off x="6168696" y="4283330"/>
              <a:ext cx="139415" cy="112979"/>
            </a:xfrm>
            <a:custGeom>
              <a:avLst/>
              <a:gdLst>
                <a:gd name="connsiteX0" fmla="*/ 118420 w 139415"/>
                <a:gd name="connsiteY0" fmla="*/ 33232 h 112979"/>
                <a:gd name="connsiteX1" fmla="*/ 122447 w 139415"/>
                <a:gd name="connsiteY1" fmla="*/ 15057 h 112979"/>
                <a:gd name="connsiteX2" fmla="*/ 110619 w 139415"/>
                <a:gd name="connsiteY2" fmla="*/ 4251 h 112979"/>
                <a:gd name="connsiteX3" fmla="*/ 97785 w 139415"/>
                <a:gd name="connsiteY3" fmla="*/ 10391 h 112979"/>
                <a:gd name="connsiteX4" fmla="*/ 71109 w 139415"/>
                <a:gd name="connsiteY4" fmla="*/ 75 h 112979"/>
                <a:gd name="connsiteX5" fmla="*/ 143 w 139415"/>
                <a:gd name="connsiteY5" fmla="*/ 72530 h 112979"/>
                <a:gd name="connsiteX6" fmla="*/ 44182 w 139415"/>
                <a:gd name="connsiteY6" fmla="*/ 113055 h 112979"/>
                <a:gd name="connsiteX7" fmla="*/ 79162 w 139415"/>
                <a:gd name="connsiteY7" fmla="*/ 99792 h 112979"/>
                <a:gd name="connsiteX8" fmla="*/ 108102 w 139415"/>
                <a:gd name="connsiteY8" fmla="*/ 113055 h 112979"/>
                <a:gd name="connsiteX9" fmla="*/ 129996 w 139415"/>
                <a:gd name="connsiteY9" fmla="*/ 99055 h 112979"/>
                <a:gd name="connsiteX10" fmla="*/ 139559 w 139415"/>
                <a:gd name="connsiteY10" fmla="*/ 74740 h 112979"/>
                <a:gd name="connsiteX11" fmla="*/ 133519 w 139415"/>
                <a:gd name="connsiteY11" fmla="*/ 71302 h 112979"/>
                <a:gd name="connsiteX12" fmla="*/ 128486 w 139415"/>
                <a:gd name="connsiteY12" fmla="*/ 72530 h 112979"/>
                <a:gd name="connsiteX13" fmla="*/ 126473 w 139415"/>
                <a:gd name="connsiteY13" fmla="*/ 79652 h 112979"/>
                <a:gd name="connsiteX14" fmla="*/ 109361 w 139415"/>
                <a:gd name="connsiteY14" fmla="*/ 104213 h 112979"/>
                <a:gd name="connsiteX15" fmla="*/ 103573 w 139415"/>
                <a:gd name="connsiteY15" fmla="*/ 95126 h 112979"/>
                <a:gd name="connsiteX16" fmla="*/ 107096 w 139415"/>
                <a:gd name="connsiteY16" fmla="*/ 77196 h 112979"/>
                <a:gd name="connsiteX17" fmla="*/ 112632 w 139415"/>
                <a:gd name="connsiteY17" fmla="*/ 55091 h 112979"/>
                <a:gd name="connsiteX18" fmla="*/ 118420 w 139415"/>
                <a:gd name="connsiteY18" fmla="*/ 33232 h 112979"/>
                <a:gd name="connsiteX19" fmla="*/ 76646 w 139415"/>
                <a:gd name="connsiteY19" fmla="*/ 88249 h 112979"/>
                <a:gd name="connsiteX20" fmla="*/ 45441 w 139415"/>
                <a:gd name="connsiteY20" fmla="*/ 104213 h 112979"/>
                <a:gd name="connsiteX21" fmla="*/ 28580 w 139415"/>
                <a:gd name="connsiteY21" fmla="*/ 85547 h 112979"/>
                <a:gd name="connsiteX22" fmla="*/ 41163 w 139415"/>
                <a:gd name="connsiteY22" fmla="*/ 32987 h 112979"/>
                <a:gd name="connsiteX23" fmla="*/ 71613 w 139415"/>
                <a:gd name="connsiteY23" fmla="*/ 8917 h 112979"/>
                <a:gd name="connsiteX24" fmla="*/ 92500 w 139415"/>
                <a:gd name="connsiteY24" fmla="*/ 23162 h 112979"/>
                <a:gd name="connsiteX25" fmla="*/ 91997 w 139415"/>
                <a:gd name="connsiteY25" fmla="*/ 26601 h 112979"/>
                <a:gd name="connsiteX26" fmla="*/ 76646 w 139415"/>
                <a:gd name="connsiteY26" fmla="*/ 88249 h 1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15" h="112979">
                  <a:moveTo>
                    <a:pt x="118420" y="33232"/>
                  </a:moveTo>
                  <a:cubicBezTo>
                    <a:pt x="119930" y="27092"/>
                    <a:pt x="122447" y="17268"/>
                    <a:pt x="122447" y="15057"/>
                  </a:cubicBezTo>
                  <a:cubicBezTo>
                    <a:pt x="122447" y="7198"/>
                    <a:pt x="115904" y="4251"/>
                    <a:pt x="110619" y="4251"/>
                  </a:cubicBezTo>
                  <a:cubicBezTo>
                    <a:pt x="105837" y="4251"/>
                    <a:pt x="100804" y="6707"/>
                    <a:pt x="97785" y="10391"/>
                  </a:cubicBezTo>
                  <a:cubicBezTo>
                    <a:pt x="94010" y="6461"/>
                    <a:pt x="85705" y="75"/>
                    <a:pt x="71109" y="75"/>
                  </a:cubicBezTo>
                  <a:cubicBezTo>
                    <a:pt x="27322" y="75"/>
                    <a:pt x="143" y="38881"/>
                    <a:pt x="143" y="72530"/>
                  </a:cubicBezTo>
                  <a:cubicBezTo>
                    <a:pt x="143" y="102740"/>
                    <a:pt x="23295" y="113055"/>
                    <a:pt x="44182" y="113055"/>
                  </a:cubicBezTo>
                  <a:cubicBezTo>
                    <a:pt x="62050" y="113055"/>
                    <a:pt x="75136" y="103476"/>
                    <a:pt x="79162" y="99792"/>
                  </a:cubicBezTo>
                  <a:cubicBezTo>
                    <a:pt x="88725" y="113055"/>
                    <a:pt x="105334" y="113055"/>
                    <a:pt x="108102" y="113055"/>
                  </a:cubicBezTo>
                  <a:cubicBezTo>
                    <a:pt x="117413" y="113055"/>
                    <a:pt x="124711" y="107897"/>
                    <a:pt x="129996" y="99055"/>
                  </a:cubicBezTo>
                  <a:cubicBezTo>
                    <a:pt x="136287" y="89231"/>
                    <a:pt x="139559" y="75968"/>
                    <a:pt x="139559" y="74740"/>
                  </a:cubicBezTo>
                  <a:cubicBezTo>
                    <a:pt x="139559" y="71302"/>
                    <a:pt x="135784" y="71302"/>
                    <a:pt x="133519" y="71302"/>
                  </a:cubicBezTo>
                  <a:cubicBezTo>
                    <a:pt x="130751" y="71302"/>
                    <a:pt x="129744" y="71302"/>
                    <a:pt x="128486" y="72530"/>
                  </a:cubicBezTo>
                  <a:cubicBezTo>
                    <a:pt x="127983" y="73021"/>
                    <a:pt x="127983" y="73512"/>
                    <a:pt x="126473" y="79652"/>
                  </a:cubicBezTo>
                  <a:cubicBezTo>
                    <a:pt x="121440" y="99301"/>
                    <a:pt x="115652" y="104213"/>
                    <a:pt x="109361" y="104213"/>
                  </a:cubicBezTo>
                  <a:cubicBezTo>
                    <a:pt x="106592" y="104213"/>
                    <a:pt x="103573" y="103231"/>
                    <a:pt x="103573" y="95126"/>
                  </a:cubicBezTo>
                  <a:cubicBezTo>
                    <a:pt x="103573" y="90950"/>
                    <a:pt x="104579" y="87021"/>
                    <a:pt x="107096" y="77196"/>
                  </a:cubicBezTo>
                  <a:cubicBezTo>
                    <a:pt x="108857" y="70319"/>
                    <a:pt x="111374" y="60495"/>
                    <a:pt x="112632" y="55091"/>
                  </a:cubicBezTo>
                  <a:lnTo>
                    <a:pt x="118420" y="33232"/>
                  </a:lnTo>
                  <a:close/>
                  <a:moveTo>
                    <a:pt x="76646" y="88249"/>
                  </a:moveTo>
                  <a:cubicBezTo>
                    <a:pt x="69348" y="96599"/>
                    <a:pt x="57520" y="104213"/>
                    <a:pt x="45441" y="104213"/>
                  </a:cubicBezTo>
                  <a:cubicBezTo>
                    <a:pt x="29838" y="104213"/>
                    <a:pt x="28580" y="90950"/>
                    <a:pt x="28580" y="85547"/>
                  </a:cubicBezTo>
                  <a:cubicBezTo>
                    <a:pt x="28580" y="72775"/>
                    <a:pt x="37136" y="42565"/>
                    <a:pt x="41163" y="32987"/>
                  </a:cubicBezTo>
                  <a:cubicBezTo>
                    <a:pt x="48964" y="15057"/>
                    <a:pt x="61295" y="8917"/>
                    <a:pt x="71613" y="8917"/>
                  </a:cubicBezTo>
                  <a:cubicBezTo>
                    <a:pt x="86460" y="8917"/>
                    <a:pt x="92500" y="20461"/>
                    <a:pt x="92500" y="23162"/>
                  </a:cubicBezTo>
                  <a:lnTo>
                    <a:pt x="91997" y="26601"/>
                  </a:lnTo>
                  <a:lnTo>
                    <a:pt x="76646" y="88249"/>
                  </a:lnTo>
                  <a:close/>
                </a:path>
              </a:pathLst>
            </a:custGeom>
            <a:solidFill>
              <a:srgbClr val="000000"/>
            </a:solidFill>
            <a:ln w="2526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E829F392-9524-50C0-DF4D-13E2523A87EF}"/>
                </a:ext>
              </a:extLst>
            </p:cNvPr>
            <p:cNvSpPr/>
            <p:nvPr>
              <p:custDataLst>
                <p:tags r:id="rId67"/>
              </p:custDataLst>
            </p:nvPr>
          </p:nvSpPr>
          <p:spPr>
            <a:xfrm>
              <a:off x="6324033" y="4185481"/>
              <a:ext cx="59541" cy="109172"/>
            </a:xfrm>
            <a:custGeom>
              <a:avLst/>
              <a:gdLst>
                <a:gd name="connsiteX0" fmla="*/ 36086 w 59541"/>
                <a:gd name="connsiteY0" fmla="*/ 39614 h 109172"/>
                <a:gd name="connsiteX1" fmla="*/ 54054 w 59541"/>
                <a:gd name="connsiteY1" fmla="*/ 39614 h 109172"/>
                <a:gd name="connsiteX2" fmla="*/ 59691 w 59541"/>
                <a:gd name="connsiteY2" fmla="*/ 35832 h 109172"/>
                <a:gd name="connsiteX3" fmla="*/ 54406 w 59541"/>
                <a:gd name="connsiteY3" fmla="*/ 33425 h 109172"/>
                <a:gd name="connsiteX4" fmla="*/ 37671 w 59541"/>
                <a:gd name="connsiteY4" fmla="*/ 33425 h 109172"/>
                <a:gd name="connsiteX5" fmla="*/ 44189 w 59541"/>
                <a:gd name="connsiteY5" fmla="*/ 7980 h 109172"/>
                <a:gd name="connsiteX6" fmla="*/ 44717 w 59541"/>
                <a:gd name="connsiteY6" fmla="*/ 5573 h 109172"/>
                <a:gd name="connsiteX7" fmla="*/ 38728 w 59541"/>
                <a:gd name="connsiteY7" fmla="*/ 71 h 109172"/>
                <a:gd name="connsiteX8" fmla="*/ 30449 w 59541"/>
                <a:gd name="connsiteY8" fmla="*/ 7464 h 109172"/>
                <a:gd name="connsiteX9" fmla="*/ 23755 w 59541"/>
                <a:gd name="connsiteY9" fmla="*/ 33425 h 109172"/>
                <a:gd name="connsiteX10" fmla="*/ 5787 w 59541"/>
                <a:gd name="connsiteY10" fmla="*/ 33425 h 109172"/>
                <a:gd name="connsiteX11" fmla="*/ 150 w 59541"/>
                <a:gd name="connsiteY11" fmla="*/ 37207 h 109172"/>
                <a:gd name="connsiteX12" fmla="*/ 5434 w 59541"/>
                <a:gd name="connsiteY12" fmla="*/ 39614 h 109172"/>
                <a:gd name="connsiteX13" fmla="*/ 22169 w 59541"/>
                <a:gd name="connsiteY13" fmla="*/ 39614 h 109172"/>
                <a:gd name="connsiteX14" fmla="*/ 11776 w 59541"/>
                <a:gd name="connsiteY14" fmla="*/ 80189 h 109172"/>
                <a:gd name="connsiteX15" fmla="*/ 9134 w 59541"/>
                <a:gd name="connsiteY15" fmla="*/ 92911 h 109172"/>
                <a:gd name="connsiteX16" fmla="*/ 27982 w 59541"/>
                <a:gd name="connsiteY16" fmla="*/ 109244 h 109172"/>
                <a:gd name="connsiteX17" fmla="*/ 58634 w 59541"/>
                <a:gd name="connsiteY17" fmla="*/ 82939 h 109172"/>
                <a:gd name="connsiteX18" fmla="*/ 55815 w 59541"/>
                <a:gd name="connsiteY18" fmla="*/ 80704 h 109172"/>
                <a:gd name="connsiteX19" fmla="*/ 52116 w 59541"/>
                <a:gd name="connsiteY19" fmla="*/ 83971 h 109172"/>
                <a:gd name="connsiteX20" fmla="*/ 28511 w 59541"/>
                <a:gd name="connsiteY20" fmla="*/ 104430 h 109172"/>
                <a:gd name="connsiteX21" fmla="*/ 22345 w 59541"/>
                <a:gd name="connsiteY21" fmla="*/ 96006 h 109172"/>
                <a:gd name="connsiteX22" fmla="*/ 23402 w 59541"/>
                <a:gd name="connsiteY22" fmla="*/ 88957 h 109172"/>
                <a:gd name="connsiteX23" fmla="*/ 36086 w 59541"/>
                <a:gd name="connsiteY23" fmla="*/ 39614 h 10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41" h="109172">
                  <a:moveTo>
                    <a:pt x="36086" y="39614"/>
                  </a:moveTo>
                  <a:lnTo>
                    <a:pt x="54054" y="39614"/>
                  </a:lnTo>
                  <a:cubicBezTo>
                    <a:pt x="57401" y="39614"/>
                    <a:pt x="59691" y="39614"/>
                    <a:pt x="59691" y="35832"/>
                  </a:cubicBezTo>
                  <a:cubicBezTo>
                    <a:pt x="59691" y="33425"/>
                    <a:pt x="57401" y="33425"/>
                    <a:pt x="54406" y="33425"/>
                  </a:cubicBezTo>
                  <a:lnTo>
                    <a:pt x="37671" y="33425"/>
                  </a:lnTo>
                  <a:lnTo>
                    <a:pt x="44189" y="7980"/>
                  </a:lnTo>
                  <a:cubicBezTo>
                    <a:pt x="44365" y="7120"/>
                    <a:pt x="44717" y="6260"/>
                    <a:pt x="44717" y="5573"/>
                  </a:cubicBezTo>
                  <a:cubicBezTo>
                    <a:pt x="44717" y="2478"/>
                    <a:pt x="42251" y="71"/>
                    <a:pt x="38728" y="71"/>
                  </a:cubicBezTo>
                  <a:cubicBezTo>
                    <a:pt x="34324" y="71"/>
                    <a:pt x="31682" y="2994"/>
                    <a:pt x="30449" y="7464"/>
                  </a:cubicBezTo>
                  <a:cubicBezTo>
                    <a:pt x="29215" y="11762"/>
                    <a:pt x="31505" y="3510"/>
                    <a:pt x="23755" y="33425"/>
                  </a:cubicBezTo>
                  <a:lnTo>
                    <a:pt x="5787" y="33425"/>
                  </a:lnTo>
                  <a:cubicBezTo>
                    <a:pt x="2440" y="33425"/>
                    <a:pt x="150" y="33425"/>
                    <a:pt x="150" y="37207"/>
                  </a:cubicBezTo>
                  <a:cubicBezTo>
                    <a:pt x="150" y="39614"/>
                    <a:pt x="2263" y="39614"/>
                    <a:pt x="5434" y="39614"/>
                  </a:cubicBezTo>
                  <a:lnTo>
                    <a:pt x="22169" y="39614"/>
                  </a:lnTo>
                  <a:lnTo>
                    <a:pt x="11776" y="80189"/>
                  </a:lnTo>
                  <a:cubicBezTo>
                    <a:pt x="10719" y="84487"/>
                    <a:pt x="9134" y="90676"/>
                    <a:pt x="9134" y="92911"/>
                  </a:cubicBezTo>
                  <a:cubicBezTo>
                    <a:pt x="9134" y="103055"/>
                    <a:pt x="17941" y="109244"/>
                    <a:pt x="27982" y="109244"/>
                  </a:cubicBezTo>
                  <a:cubicBezTo>
                    <a:pt x="47536" y="109244"/>
                    <a:pt x="58634" y="85174"/>
                    <a:pt x="58634" y="82939"/>
                  </a:cubicBezTo>
                  <a:cubicBezTo>
                    <a:pt x="58634" y="80704"/>
                    <a:pt x="56344" y="80704"/>
                    <a:pt x="55815" y="80704"/>
                  </a:cubicBezTo>
                  <a:cubicBezTo>
                    <a:pt x="53701" y="80704"/>
                    <a:pt x="53525" y="81048"/>
                    <a:pt x="52116" y="83971"/>
                  </a:cubicBezTo>
                  <a:cubicBezTo>
                    <a:pt x="47183" y="94802"/>
                    <a:pt x="38199" y="104430"/>
                    <a:pt x="28511" y="104430"/>
                  </a:cubicBezTo>
                  <a:cubicBezTo>
                    <a:pt x="24811" y="104430"/>
                    <a:pt x="22345" y="102195"/>
                    <a:pt x="22345" y="96006"/>
                  </a:cubicBezTo>
                  <a:cubicBezTo>
                    <a:pt x="22345" y="94286"/>
                    <a:pt x="23050" y="90676"/>
                    <a:pt x="23402" y="88957"/>
                  </a:cubicBezTo>
                  <a:lnTo>
                    <a:pt x="36086" y="39614"/>
                  </a:lnTo>
                  <a:close/>
                </a:path>
              </a:pathLst>
            </a:custGeom>
            <a:solidFill>
              <a:srgbClr val="000000"/>
            </a:solidFill>
            <a:ln w="2526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0CDF9E18-24F4-E895-0740-26E8EFCE4B66}"/>
                </a:ext>
              </a:extLst>
            </p:cNvPr>
            <p:cNvSpPr/>
            <p:nvPr>
              <p:custDataLst>
                <p:tags r:id="rId68"/>
              </p:custDataLst>
            </p:nvPr>
          </p:nvSpPr>
          <p:spPr>
            <a:xfrm>
              <a:off x="6324914" y="4341076"/>
              <a:ext cx="53375" cy="115706"/>
            </a:xfrm>
            <a:custGeom>
              <a:avLst/>
              <a:gdLst>
                <a:gd name="connsiteX0" fmla="*/ 48945 w 53375"/>
                <a:gd name="connsiteY0" fmla="*/ 6611 h 115706"/>
                <a:gd name="connsiteX1" fmla="*/ 41899 w 53375"/>
                <a:gd name="connsiteY1" fmla="*/ 78 h 115706"/>
                <a:gd name="connsiteX2" fmla="*/ 32034 w 53375"/>
                <a:gd name="connsiteY2" fmla="*/ 9534 h 115706"/>
                <a:gd name="connsiteX3" fmla="*/ 39080 w 53375"/>
                <a:gd name="connsiteY3" fmla="*/ 16067 h 115706"/>
                <a:gd name="connsiteX4" fmla="*/ 48945 w 53375"/>
                <a:gd name="connsiteY4" fmla="*/ 6611 h 115706"/>
                <a:gd name="connsiteX5" fmla="*/ 13009 w 53375"/>
                <a:gd name="connsiteY5" fmla="*/ 93949 h 115706"/>
                <a:gd name="connsiteX6" fmla="*/ 11424 w 53375"/>
                <a:gd name="connsiteY6" fmla="*/ 101170 h 115706"/>
                <a:gd name="connsiteX7" fmla="*/ 28158 w 53375"/>
                <a:gd name="connsiteY7" fmla="*/ 115784 h 115706"/>
                <a:gd name="connsiteX8" fmla="*/ 53525 w 53375"/>
                <a:gd name="connsiteY8" fmla="*/ 89479 h 115706"/>
                <a:gd name="connsiteX9" fmla="*/ 50707 w 53375"/>
                <a:gd name="connsiteY9" fmla="*/ 87244 h 115706"/>
                <a:gd name="connsiteX10" fmla="*/ 47360 w 53375"/>
                <a:gd name="connsiteY10" fmla="*/ 90167 h 115706"/>
                <a:gd name="connsiteX11" fmla="*/ 28687 w 53375"/>
                <a:gd name="connsiteY11" fmla="*/ 110970 h 115706"/>
                <a:gd name="connsiteX12" fmla="*/ 24283 w 53375"/>
                <a:gd name="connsiteY12" fmla="*/ 104952 h 115706"/>
                <a:gd name="connsiteX13" fmla="*/ 27102 w 53375"/>
                <a:gd name="connsiteY13" fmla="*/ 93949 h 115706"/>
                <a:gd name="connsiteX14" fmla="*/ 32739 w 53375"/>
                <a:gd name="connsiteY14" fmla="*/ 80195 h 115706"/>
                <a:gd name="connsiteX15" fmla="*/ 41370 w 53375"/>
                <a:gd name="connsiteY15" fmla="*/ 58361 h 115706"/>
                <a:gd name="connsiteX16" fmla="*/ 42427 w 53375"/>
                <a:gd name="connsiteY16" fmla="*/ 52859 h 115706"/>
                <a:gd name="connsiteX17" fmla="*/ 25692 w 53375"/>
                <a:gd name="connsiteY17" fmla="*/ 38245 h 115706"/>
                <a:gd name="connsiteX18" fmla="*/ 150 w 53375"/>
                <a:gd name="connsiteY18" fmla="*/ 64550 h 115706"/>
                <a:gd name="connsiteX19" fmla="*/ 3144 w 53375"/>
                <a:gd name="connsiteY19" fmla="*/ 66785 h 115706"/>
                <a:gd name="connsiteX20" fmla="*/ 6315 w 53375"/>
                <a:gd name="connsiteY20" fmla="*/ 64034 h 115706"/>
                <a:gd name="connsiteX21" fmla="*/ 25164 w 53375"/>
                <a:gd name="connsiteY21" fmla="*/ 43059 h 115706"/>
                <a:gd name="connsiteX22" fmla="*/ 29568 w 53375"/>
                <a:gd name="connsiteY22" fmla="*/ 49077 h 115706"/>
                <a:gd name="connsiteX23" fmla="*/ 24107 w 53375"/>
                <a:gd name="connsiteY23" fmla="*/ 66269 h 115706"/>
                <a:gd name="connsiteX24" fmla="*/ 13009 w 53375"/>
                <a:gd name="connsiteY24" fmla="*/ 93949 h 1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5" h="115706">
                  <a:moveTo>
                    <a:pt x="48945" y="6611"/>
                  </a:moveTo>
                  <a:cubicBezTo>
                    <a:pt x="48945" y="3860"/>
                    <a:pt x="46831" y="78"/>
                    <a:pt x="41899" y="78"/>
                  </a:cubicBezTo>
                  <a:cubicBezTo>
                    <a:pt x="37143" y="78"/>
                    <a:pt x="32034" y="4548"/>
                    <a:pt x="32034" y="9534"/>
                  </a:cubicBezTo>
                  <a:cubicBezTo>
                    <a:pt x="32034" y="12456"/>
                    <a:pt x="34324" y="16067"/>
                    <a:pt x="39080" y="16067"/>
                  </a:cubicBezTo>
                  <a:cubicBezTo>
                    <a:pt x="44189" y="16067"/>
                    <a:pt x="48945" y="11253"/>
                    <a:pt x="48945" y="6611"/>
                  </a:cubicBezTo>
                  <a:close/>
                  <a:moveTo>
                    <a:pt x="13009" y="93949"/>
                  </a:moveTo>
                  <a:cubicBezTo>
                    <a:pt x="12304" y="96184"/>
                    <a:pt x="11424" y="98247"/>
                    <a:pt x="11424" y="101170"/>
                  </a:cubicBezTo>
                  <a:cubicBezTo>
                    <a:pt x="11424" y="109251"/>
                    <a:pt x="18470" y="115784"/>
                    <a:pt x="28158" y="115784"/>
                  </a:cubicBezTo>
                  <a:cubicBezTo>
                    <a:pt x="45774" y="115784"/>
                    <a:pt x="53525" y="92058"/>
                    <a:pt x="53525" y="89479"/>
                  </a:cubicBezTo>
                  <a:cubicBezTo>
                    <a:pt x="53525" y="87244"/>
                    <a:pt x="51235" y="87244"/>
                    <a:pt x="50707" y="87244"/>
                  </a:cubicBezTo>
                  <a:cubicBezTo>
                    <a:pt x="48240" y="87244"/>
                    <a:pt x="48064" y="88276"/>
                    <a:pt x="47360" y="90167"/>
                  </a:cubicBezTo>
                  <a:cubicBezTo>
                    <a:pt x="43308" y="103921"/>
                    <a:pt x="35557" y="110970"/>
                    <a:pt x="28687" y="110970"/>
                  </a:cubicBezTo>
                  <a:cubicBezTo>
                    <a:pt x="25164" y="110970"/>
                    <a:pt x="24283" y="108735"/>
                    <a:pt x="24283" y="104952"/>
                  </a:cubicBezTo>
                  <a:cubicBezTo>
                    <a:pt x="24283" y="100998"/>
                    <a:pt x="25516" y="97732"/>
                    <a:pt x="27102" y="93949"/>
                  </a:cubicBezTo>
                  <a:cubicBezTo>
                    <a:pt x="28863" y="89307"/>
                    <a:pt x="30801" y="84665"/>
                    <a:pt x="32739" y="80195"/>
                  </a:cubicBezTo>
                  <a:cubicBezTo>
                    <a:pt x="34324" y="76069"/>
                    <a:pt x="40666" y="60424"/>
                    <a:pt x="41370" y="58361"/>
                  </a:cubicBezTo>
                  <a:cubicBezTo>
                    <a:pt x="41899" y="56641"/>
                    <a:pt x="42427" y="54578"/>
                    <a:pt x="42427" y="52859"/>
                  </a:cubicBezTo>
                  <a:cubicBezTo>
                    <a:pt x="42427" y="44778"/>
                    <a:pt x="35381" y="38245"/>
                    <a:pt x="25692" y="38245"/>
                  </a:cubicBezTo>
                  <a:cubicBezTo>
                    <a:pt x="8253" y="38245"/>
                    <a:pt x="150" y="61627"/>
                    <a:pt x="150" y="64550"/>
                  </a:cubicBezTo>
                  <a:cubicBezTo>
                    <a:pt x="150" y="66785"/>
                    <a:pt x="2616" y="66785"/>
                    <a:pt x="3144" y="66785"/>
                  </a:cubicBezTo>
                  <a:cubicBezTo>
                    <a:pt x="5610" y="66785"/>
                    <a:pt x="5787" y="65925"/>
                    <a:pt x="6315" y="64034"/>
                  </a:cubicBezTo>
                  <a:cubicBezTo>
                    <a:pt x="10895" y="49248"/>
                    <a:pt x="18646" y="43059"/>
                    <a:pt x="25164" y="43059"/>
                  </a:cubicBezTo>
                  <a:cubicBezTo>
                    <a:pt x="27982" y="43059"/>
                    <a:pt x="29568" y="44435"/>
                    <a:pt x="29568" y="49077"/>
                  </a:cubicBezTo>
                  <a:cubicBezTo>
                    <a:pt x="29568" y="53031"/>
                    <a:pt x="28511" y="55610"/>
                    <a:pt x="24107" y="66269"/>
                  </a:cubicBezTo>
                  <a:lnTo>
                    <a:pt x="13009" y="93949"/>
                  </a:lnTo>
                  <a:close/>
                </a:path>
              </a:pathLst>
            </a:custGeom>
            <a:solidFill>
              <a:srgbClr val="000000"/>
            </a:solidFill>
            <a:ln w="2526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246935DA-E504-6EDD-4B88-F1EC24F46E2C}"/>
                </a:ext>
              </a:extLst>
            </p:cNvPr>
            <p:cNvSpPr/>
            <p:nvPr>
              <p:custDataLst>
                <p:tags r:id="rId69"/>
              </p:custDataLst>
            </p:nvPr>
          </p:nvSpPr>
          <p:spPr>
            <a:xfrm>
              <a:off x="6489232" y="4304206"/>
              <a:ext cx="167349" cy="57472"/>
            </a:xfrm>
            <a:custGeom>
              <a:avLst/>
              <a:gdLst>
                <a:gd name="connsiteX0" fmla="*/ 158949 w 167349"/>
                <a:gd name="connsiteY0" fmla="*/ 9900 h 57472"/>
                <a:gd name="connsiteX1" fmla="*/ 167505 w 167349"/>
                <a:gd name="connsiteY1" fmla="*/ 4987 h 57472"/>
                <a:gd name="connsiteX2" fmla="*/ 159200 w 167349"/>
                <a:gd name="connsiteY2" fmla="*/ 75 h 57472"/>
                <a:gd name="connsiteX3" fmla="*/ 8460 w 167349"/>
                <a:gd name="connsiteY3" fmla="*/ 75 h 57472"/>
                <a:gd name="connsiteX4" fmla="*/ 156 w 167349"/>
                <a:gd name="connsiteY4" fmla="*/ 4987 h 57472"/>
                <a:gd name="connsiteX5" fmla="*/ 8712 w 167349"/>
                <a:gd name="connsiteY5" fmla="*/ 9900 h 57472"/>
                <a:gd name="connsiteX6" fmla="*/ 158949 w 167349"/>
                <a:gd name="connsiteY6" fmla="*/ 9900 h 57472"/>
                <a:gd name="connsiteX7" fmla="*/ 159200 w 167349"/>
                <a:gd name="connsiteY7" fmla="*/ 57548 h 57472"/>
                <a:gd name="connsiteX8" fmla="*/ 167505 w 167349"/>
                <a:gd name="connsiteY8" fmla="*/ 52635 h 57472"/>
                <a:gd name="connsiteX9" fmla="*/ 158949 w 167349"/>
                <a:gd name="connsiteY9" fmla="*/ 47723 h 57472"/>
                <a:gd name="connsiteX10" fmla="*/ 8712 w 167349"/>
                <a:gd name="connsiteY10" fmla="*/ 47723 h 57472"/>
                <a:gd name="connsiteX11" fmla="*/ 156 w 167349"/>
                <a:gd name="connsiteY11" fmla="*/ 52635 h 57472"/>
                <a:gd name="connsiteX12" fmla="*/ 8460 w 167349"/>
                <a:gd name="connsiteY12" fmla="*/ 57548 h 57472"/>
                <a:gd name="connsiteX13" fmla="*/ 159200 w 167349"/>
                <a:gd name="connsiteY13" fmla="*/ 57548 h 5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49" h="57472">
                  <a:moveTo>
                    <a:pt x="158949" y="9900"/>
                  </a:moveTo>
                  <a:cubicBezTo>
                    <a:pt x="162724" y="9900"/>
                    <a:pt x="167505" y="9900"/>
                    <a:pt x="167505" y="4987"/>
                  </a:cubicBezTo>
                  <a:cubicBezTo>
                    <a:pt x="167505" y="75"/>
                    <a:pt x="162724" y="75"/>
                    <a:pt x="159200" y="75"/>
                  </a:cubicBezTo>
                  <a:lnTo>
                    <a:pt x="8460" y="75"/>
                  </a:lnTo>
                  <a:cubicBezTo>
                    <a:pt x="4937" y="75"/>
                    <a:pt x="156" y="75"/>
                    <a:pt x="156" y="4987"/>
                  </a:cubicBezTo>
                  <a:cubicBezTo>
                    <a:pt x="156" y="9900"/>
                    <a:pt x="4937" y="9900"/>
                    <a:pt x="8712" y="9900"/>
                  </a:cubicBezTo>
                  <a:lnTo>
                    <a:pt x="158949" y="9900"/>
                  </a:lnTo>
                  <a:close/>
                  <a:moveTo>
                    <a:pt x="159200" y="57548"/>
                  </a:moveTo>
                  <a:cubicBezTo>
                    <a:pt x="162724" y="57548"/>
                    <a:pt x="167505" y="57548"/>
                    <a:pt x="167505" y="52635"/>
                  </a:cubicBezTo>
                  <a:cubicBezTo>
                    <a:pt x="167505" y="47723"/>
                    <a:pt x="162724" y="47723"/>
                    <a:pt x="158949" y="47723"/>
                  </a:cubicBezTo>
                  <a:lnTo>
                    <a:pt x="8712" y="47723"/>
                  </a:lnTo>
                  <a:cubicBezTo>
                    <a:pt x="4937" y="47723"/>
                    <a:pt x="156" y="47723"/>
                    <a:pt x="156" y="52635"/>
                  </a:cubicBezTo>
                  <a:cubicBezTo>
                    <a:pt x="156" y="57548"/>
                    <a:pt x="4937" y="57548"/>
                    <a:pt x="8460" y="57548"/>
                  </a:cubicBezTo>
                  <a:lnTo>
                    <a:pt x="159200" y="57548"/>
                  </a:lnTo>
                  <a:close/>
                </a:path>
              </a:pathLst>
            </a:custGeom>
            <a:solidFill>
              <a:srgbClr val="000000"/>
            </a:solidFill>
            <a:ln w="2526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6227D64D-EC4B-54BC-E538-AFF69F0B533A}"/>
                </a:ext>
              </a:extLst>
            </p:cNvPr>
            <p:cNvSpPr/>
            <p:nvPr>
              <p:custDataLst>
                <p:tags r:id="rId70"/>
              </p:custDataLst>
            </p:nvPr>
          </p:nvSpPr>
          <p:spPr>
            <a:xfrm>
              <a:off x="6748825" y="4283084"/>
              <a:ext cx="128091" cy="113225"/>
            </a:xfrm>
            <a:custGeom>
              <a:avLst/>
              <a:gdLst>
                <a:gd name="connsiteX0" fmla="*/ 128258 w 128091"/>
                <a:gd name="connsiteY0" fmla="*/ 22426 h 113225"/>
                <a:gd name="connsiteX1" fmla="*/ 111145 w 128091"/>
                <a:gd name="connsiteY1" fmla="*/ 75 h 113225"/>
                <a:gd name="connsiteX2" fmla="*/ 92020 w 128091"/>
                <a:gd name="connsiteY2" fmla="*/ 18741 h 113225"/>
                <a:gd name="connsiteX3" fmla="*/ 99569 w 128091"/>
                <a:gd name="connsiteY3" fmla="*/ 29794 h 113225"/>
                <a:gd name="connsiteX4" fmla="*/ 112152 w 128091"/>
                <a:gd name="connsiteY4" fmla="*/ 45267 h 113225"/>
                <a:gd name="connsiteX5" fmla="*/ 68113 w 128091"/>
                <a:gd name="connsiteY5" fmla="*/ 104459 h 113225"/>
                <a:gd name="connsiteX6" fmla="*/ 49994 w 128091"/>
                <a:gd name="connsiteY6" fmla="*/ 85301 h 113225"/>
                <a:gd name="connsiteX7" fmla="*/ 65093 w 128091"/>
                <a:gd name="connsiteY7" fmla="*/ 33478 h 113225"/>
                <a:gd name="connsiteX8" fmla="*/ 67861 w 128091"/>
                <a:gd name="connsiteY8" fmla="*/ 22426 h 113225"/>
                <a:gd name="connsiteX9" fmla="*/ 39424 w 128091"/>
                <a:gd name="connsiteY9" fmla="*/ 321 h 113225"/>
                <a:gd name="connsiteX10" fmla="*/ 166 w 128091"/>
                <a:gd name="connsiteY10" fmla="*/ 38636 h 113225"/>
                <a:gd name="connsiteX11" fmla="*/ 6206 w 128091"/>
                <a:gd name="connsiteY11" fmla="*/ 42074 h 113225"/>
                <a:gd name="connsiteX12" fmla="*/ 11994 w 128091"/>
                <a:gd name="connsiteY12" fmla="*/ 38881 h 113225"/>
                <a:gd name="connsiteX13" fmla="*/ 37914 w 128091"/>
                <a:gd name="connsiteY13" fmla="*/ 9163 h 113225"/>
                <a:gd name="connsiteX14" fmla="*/ 42192 w 128091"/>
                <a:gd name="connsiteY14" fmla="*/ 14320 h 113225"/>
                <a:gd name="connsiteX15" fmla="*/ 38418 w 128091"/>
                <a:gd name="connsiteY15" fmla="*/ 29057 h 113225"/>
                <a:gd name="connsiteX16" fmla="*/ 23067 w 128091"/>
                <a:gd name="connsiteY16" fmla="*/ 80389 h 113225"/>
                <a:gd name="connsiteX17" fmla="*/ 66603 w 128091"/>
                <a:gd name="connsiteY17" fmla="*/ 113301 h 113225"/>
                <a:gd name="connsiteX18" fmla="*/ 128258 w 128091"/>
                <a:gd name="connsiteY18" fmla="*/ 22426 h 1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091" h="113225">
                  <a:moveTo>
                    <a:pt x="128258" y="22426"/>
                  </a:moveTo>
                  <a:cubicBezTo>
                    <a:pt x="128258" y="75"/>
                    <a:pt x="111397" y="75"/>
                    <a:pt x="111145" y="75"/>
                  </a:cubicBezTo>
                  <a:cubicBezTo>
                    <a:pt x="101079" y="75"/>
                    <a:pt x="92020" y="10391"/>
                    <a:pt x="92020" y="18741"/>
                  </a:cubicBezTo>
                  <a:cubicBezTo>
                    <a:pt x="92020" y="25618"/>
                    <a:pt x="97304" y="28566"/>
                    <a:pt x="99569" y="29794"/>
                  </a:cubicBezTo>
                  <a:cubicBezTo>
                    <a:pt x="110139" y="35934"/>
                    <a:pt x="112152" y="40355"/>
                    <a:pt x="112152" y="45267"/>
                  </a:cubicBezTo>
                  <a:cubicBezTo>
                    <a:pt x="112152" y="50671"/>
                    <a:pt x="97556" y="104459"/>
                    <a:pt x="68113" y="104459"/>
                  </a:cubicBezTo>
                  <a:cubicBezTo>
                    <a:pt x="49994" y="104459"/>
                    <a:pt x="49994" y="89722"/>
                    <a:pt x="49994" y="85301"/>
                  </a:cubicBezTo>
                  <a:cubicBezTo>
                    <a:pt x="49994" y="71056"/>
                    <a:pt x="57040" y="53127"/>
                    <a:pt x="65093" y="33478"/>
                  </a:cubicBezTo>
                  <a:cubicBezTo>
                    <a:pt x="67106" y="28566"/>
                    <a:pt x="67861" y="26355"/>
                    <a:pt x="67861" y="22426"/>
                  </a:cubicBezTo>
                  <a:cubicBezTo>
                    <a:pt x="67861" y="8180"/>
                    <a:pt x="53265" y="321"/>
                    <a:pt x="39424" y="321"/>
                  </a:cubicBezTo>
                  <a:cubicBezTo>
                    <a:pt x="12749" y="321"/>
                    <a:pt x="166" y="33724"/>
                    <a:pt x="166" y="38636"/>
                  </a:cubicBezTo>
                  <a:cubicBezTo>
                    <a:pt x="166" y="42074"/>
                    <a:pt x="3941" y="42074"/>
                    <a:pt x="6206" y="42074"/>
                  </a:cubicBezTo>
                  <a:cubicBezTo>
                    <a:pt x="9226" y="42074"/>
                    <a:pt x="10987" y="42074"/>
                    <a:pt x="11994" y="38881"/>
                  </a:cubicBezTo>
                  <a:cubicBezTo>
                    <a:pt x="20047" y="12356"/>
                    <a:pt x="33385" y="9163"/>
                    <a:pt x="37914" y="9163"/>
                  </a:cubicBezTo>
                  <a:cubicBezTo>
                    <a:pt x="39676" y="9163"/>
                    <a:pt x="42192" y="9163"/>
                    <a:pt x="42192" y="14320"/>
                  </a:cubicBezTo>
                  <a:cubicBezTo>
                    <a:pt x="42192" y="19969"/>
                    <a:pt x="39173" y="27092"/>
                    <a:pt x="38418" y="29057"/>
                  </a:cubicBezTo>
                  <a:cubicBezTo>
                    <a:pt x="26842" y="57548"/>
                    <a:pt x="23067" y="68600"/>
                    <a:pt x="23067" y="80389"/>
                  </a:cubicBezTo>
                  <a:cubicBezTo>
                    <a:pt x="23067" y="106424"/>
                    <a:pt x="44709" y="113301"/>
                    <a:pt x="66603" y="113301"/>
                  </a:cubicBezTo>
                  <a:cubicBezTo>
                    <a:pt x="109887" y="113301"/>
                    <a:pt x="128258" y="43548"/>
                    <a:pt x="128258" y="22426"/>
                  </a:cubicBezTo>
                  <a:close/>
                </a:path>
              </a:pathLst>
            </a:custGeom>
            <a:solidFill>
              <a:srgbClr val="000000"/>
            </a:solidFill>
            <a:ln w="2526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8C5A0783-1572-A653-21FF-7F6698C345F9}"/>
                </a:ext>
              </a:extLst>
            </p:cNvPr>
            <p:cNvSpPr/>
            <p:nvPr>
              <p:custDataLst>
                <p:tags r:id="rId71"/>
              </p:custDataLst>
            </p:nvPr>
          </p:nvSpPr>
          <p:spPr>
            <a:xfrm>
              <a:off x="6906260" y="4173618"/>
              <a:ext cx="130180" cy="119316"/>
            </a:xfrm>
            <a:custGeom>
              <a:avLst/>
              <a:gdLst>
                <a:gd name="connsiteX0" fmla="*/ 69578 w 130180"/>
                <a:gd name="connsiteY0" fmla="*/ 8495 h 119316"/>
                <a:gd name="connsiteX1" fmla="*/ 123306 w 130180"/>
                <a:gd name="connsiteY1" fmla="*/ 8495 h 119316"/>
                <a:gd name="connsiteX2" fmla="*/ 130352 w 130180"/>
                <a:gd name="connsiteY2" fmla="*/ 4369 h 119316"/>
                <a:gd name="connsiteX3" fmla="*/ 123306 w 130180"/>
                <a:gd name="connsiteY3" fmla="*/ 71 h 119316"/>
                <a:gd name="connsiteX4" fmla="*/ 7219 w 130180"/>
                <a:gd name="connsiteY4" fmla="*/ 71 h 119316"/>
                <a:gd name="connsiteX5" fmla="*/ 172 w 130180"/>
                <a:gd name="connsiteY5" fmla="*/ 4197 h 119316"/>
                <a:gd name="connsiteX6" fmla="*/ 7219 w 130180"/>
                <a:gd name="connsiteY6" fmla="*/ 8495 h 119316"/>
                <a:gd name="connsiteX7" fmla="*/ 60947 w 130180"/>
                <a:gd name="connsiteY7" fmla="*/ 8495 h 119316"/>
                <a:gd name="connsiteX8" fmla="*/ 60947 w 130180"/>
                <a:gd name="connsiteY8" fmla="*/ 112683 h 119316"/>
                <a:gd name="connsiteX9" fmla="*/ 65350 w 130180"/>
                <a:gd name="connsiteY9" fmla="*/ 119388 h 119316"/>
                <a:gd name="connsiteX10" fmla="*/ 69578 w 130180"/>
                <a:gd name="connsiteY10" fmla="*/ 112683 h 119316"/>
                <a:gd name="connsiteX11" fmla="*/ 69578 w 130180"/>
                <a:gd name="connsiteY11" fmla="*/ 8495 h 1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180" h="119316">
                  <a:moveTo>
                    <a:pt x="69578" y="8495"/>
                  </a:moveTo>
                  <a:lnTo>
                    <a:pt x="123306" y="8495"/>
                  </a:lnTo>
                  <a:cubicBezTo>
                    <a:pt x="126125" y="8495"/>
                    <a:pt x="130352" y="8495"/>
                    <a:pt x="130352" y="4369"/>
                  </a:cubicBezTo>
                  <a:cubicBezTo>
                    <a:pt x="130352" y="71"/>
                    <a:pt x="126301" y="71"/>
                    <a:pt x="123306" y="71"/>
                  </a:cubicBezTo>
                  <a:lnTo>
                    <a:pt x="7219" y="71"/>
                  </a:lnTo>
                  <a:cubicBezTo>
                    <a:pt x="4576" y="71"/>
                    <a:pt x="172" y="71"/>
                    <a:pt x="172" y="4197"/>
                  </a:cubicBezTo>
                  <a:cubicBezTo>
                    <a:pt x="172" y="8495"/>
                    <a:pt x="4224" y="8495"/>
                    <a:pt x="7219" y="8495"/>
                  </a:cubicBezTo>
                  <a:lnTo>
                    <a:pt x="60947" y="8495"/>
                  </a:lnTo>
                  <a:lnTo>
                    <a:pt x="60947" y="112683"/>
                  </a:lnTo>
                  <a:cubicBezTo>
                    <a:pt x="60947" y="115433"/>
                    <a:pt x="60947" y="119388"/>
                    <a:pt x="65350" y="119388"/>
                  </a:cubicBezTo>
                  <a:cubicBezTo>
                    <a:pt x="69578" y="119388"/>
                    <a:pt x="69578" y="115261"/>
                    <a:pt x="69578" y="112683"/>
                  </a:cubicBezTo>
                  <a:lnTo>
                    <a:pt x="69578" y="8495"/>
                  </a:lnTo>
                  <a:close/>
                </a:path>
              </a:pathLst>
            </a:custGeom>
            <a:solidFill>
              <a:srgbClr val="000000"/>
            </a:solidFill>
            <a:ln w="2526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77AB1885-3B2D-CE39-284B-7046E2F055F4}"/>
                </a:ext>
              </a:extLst>
            </p:cNvPr>
            <p:cNvSpPr/>
            <p:nvPr>
              <p:custDataLst>
                <p:tags r:id="rId72"/>
              </p:custDataLst>
            </p:nvPr>
          </p:nvSpPr>
          <p:spPr>
            <a:xfrm>
              <a:off x="7109284" y="4243295"/>
              <a:ext cx="78767" cy="153750"/>
            </a:xfrm>
            <a:custGeom>
              <a:avLst/>
              <a:gdLst>
                <a:gd name="connsiteX0" fmla="*/ 38935 w 78767"/>
                <a:gd name="connsiteY0" fmla="*/ 52881 h 153750"/>
                <a:gd name="connsiteX1" fmla="*/ 74922 w 78767"/>
                <a:gd name="connsiteY1" fmla="*/ 52881 h 153750"/>
                <a:gd name="connsiteX2" fmla="*/ 74922 w 78767"/>
                <a:gd name="connsiteY2" fmla="*/ 45267 h 153750"/>
                <a:gd name="connsiteX3" fmla="*/ 38935 w 78767"/>
                <a:gd name="connsiteY3" fmla="*/ 45267 h 153750"/>
                <a:gd name="connsiteX4" fmla="*/ 38935 w 78767"/>
                <a:gd name="connsiteY4" fmla="*/ 75 h 153750"/>
                <a:gd name="connsiteX5" fmla="*/ 32644 w 78767"/>
                <a:gd name="connsiteY5" fmla="*/ 75 h 153750"/>
                <a:gd name="connsiteX6" fmla="*/ 181 w 78767"/>
                <a:gd name="connsiteY6" fmla="*/ 47478 h 153750"/>
                <a:gd name="connsiteX7" fmla="*/ 181 w 78767"/>
                <a:gd name="connsiteY7" fmla="*/ 52881 h 153750"/>
                <a:gd name="connsiteX8" fmla="*/ 21571 w 78767"/>
                <a:gd name="connsiteY8" fmla="*/ 52881 h 153750"/>
                <a:gd name="connsiteX9" fmla="*/ 21571 w 78767"/>
                <a:gd name="connsiteY9" fmla="*/ 120669 h 153750"/>
                <a:gd name="connsiteX10" fmla="*/ 54034 w 78767"/>
                <a:gd name="connsiteY10" fmla="*/ 153826 h 153750"/>
                <a:gd name="connsiteX11" fmla="*/ 78948 w 78767"/>
                <a:gd name="connsiteY11" fmla="*/ 120669 h 153750"/>
                <a:gd name="connsiteX12" fmla="*/ 78948 w 78767"/>
                <a:gd name="connsiteY12" fmla="*/ 106669 h 153750"/>
                <a:gd name="connsiteX13" fmla="*/ 72657 w 78767"/>
                <a:gd name="connsiteY13" fmla="*/ 106669 h 153750"/>
                <a:gd name="connsiteX14" fmla="*/ 72657 w 78767"/>
                <a:gd name="connsiteY14" fmla="*/ 120178 h 153750"/>
                <a:gd name="connsiteX15" fmla="*/ 55796 w 78767"/>
                <a:gd name="connsiteY15" fmla="*/ 147686 h 153750"/>
                <a:gd name="connsiteX16" fmla="*/ 38935 w 78767"/>
                <a:gd name="connsiteY16" fmla="*/ 121160 h 153750"/>
                <a:gd name="connsiteX17" fmla="*/ 38935 w 78767"/>
                <a:gd name="connsiteY17" fmla="*/ 52881 h 1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67" h="153750">
                  <a:moveTo>
                    <a:pt x="38935" y="52881"/>
                  </a:moveTo>
                  <a:lnTo>
                    <a:pt x="74922" y="52881"/>
                  </a:lnTo>
                  <a:lnTo>
                    <a:pt x="74922" y="45267"/>
                  </a:lnTo>
                  <a:lnTo>
                    <a:pt x="38935" y="45267"/>
                  </a:lnTo>
                  <a:lnTo>
                    <a:pt x="38935" y="75"/>
                  </a:lnTo>
                  <a:lnTo>
                    <a:pt x="32644" y="75"/>
                  </a:lnTo>
                  <a:cubicBezTo>
                    <a:pt x="32392" y="20215"/>
                    <a:pt x="24843" y="46495"/>
                    <a:pt x="181" y="47478"/>
                  </a:cubicBezTo>
                  <a:lnTo>
                    <a:pt x="181" y="52881"/>
                  </a:lnTo>
                  <a:lnTo>
                    <a:pt x="21571" y="52881"/>
                  </a:lnTo>
                  <a:lnTo>
                    <a:pt x="21571" y="120669"/>
                  </a:lnTo>
                  <a:cubicBezTo>
                    <a:pt x="21571" y="150879"/>
                    <a:pt x="44975" y="153826"/>
                    <a:pt x="54034" y="153826"/>
                  </a:cubicBezTo>
                  <a:cubicBezTo>
                    <a:pt x="71902" y="153826"/>
                    <a:pt x="78948" y="136388"/>
                    <a:pt x="78948" y="120669"/>
                  </a:cubicBezTo>
                  <a:lnTo>
                    <a:pt x="78948" y="106669"/>
                  </a:lnTo>
                  <a:lnTo>
                    <a:pt x="72657" y="106669"/>
                  </a:lnTo>
                  <a:lnTo>
                    <a:pt x="72657" y="120178"/>
                  </a:lnTo>
                  <a:cubicBezTo>
                    <a:pt x="72657" y="138353"/>
                    <a:pt x="65107" y="147686"/>
                    <a:pt x="55796" y="147686"/>
                  </a:cubicBezTo>
                  <a:cubicBezTo>
                    <a:pt x="38935" y="147686"/>
                    <a:pt x="38935" y="125336"/>
                    <a:pt x="38935" y="121160"/>
                  </a:cubicBezTo>
                  <a:lnTo>
                    <a:pt x="38935" y="52881"/>
                  </a:lnTo>
                  <a:close/>
                </a:path>
              </a:pathLst>
            </a:custGeom>
            <a:solidFill>
              <a:srgbClr val="000000"/>
            </a:solidFill>
            <a:ln w="2526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8202CCCA-2FFC-E594-5537-431FBD44639E}"/>
                </a:ext>
              </a:extLst>
            </p:cNvPr>
            <p:cNvSpPr/>
            <p:nvPr>
              <p:custDataLst>
                <p:tags r:id="rId73"/>
              </p:custDataLst>
            </p:nvPr>
          </p:nvSpPr>
          <p:spPr>
            <a:xfrm>
              <a:off x="7212938" y="4284312"/>
              <a:ext cx="113495" cy="112734"/>
            </a:xfrm>
            <a:custGeom>
              <a:avLst/>
              <a:gdLst>
                <a:gd name="connsiteX0" fmla="*/ 73416 w 113495"/>
                <a:gd name="connsiteY0" fmla="*/ 91442 h 112734"/>
                <a:gd name="connsiteX1" fmla="*/ 93045 w 113495"/>
                <a:gd name="connsiteY1" fmla="*/ 111581 h 112734"/>
                <a:gd name="connsiteX2" fmla="*/ 113680 w 113495"/>
                <a:gd name="connsiteY2" fmla="*/ 88249 h 112734"/>
                <a:gd name="connsiteX3" fmla="*/ 113680 w 113495"/>
                <a:gd name="connsiteY3" fmla="*/ 74495 h 112734"/>
                <a:gd name="connsiteX4" fmla="*/ 107389 w 113495"/>
                <a:gd name="connsiteY4" fmla="*/ 74495 h 112734"/>
                <a:gd name="connsiteX5" fmla="*/ 107389 w 113495"/>
                <a:gd name="connsiteY5" fmla="*/ 88249 h 112734"/>
                <a:gd name="connsiteX6" fmla="*/ 98329 w 113495"/>
                <a:gd name="connsiteY6" fmla="*/ 103968 h 112734"/>
                <a:gd name="connsiteX7" fmla="*/ 89018 w 113495"/>
                <a:gd name="connsiteY7" fmla="*/ 91687 h 112734"/>
                <a:gd name="connsiteX8" fmla="*/ 89018 w 113495"/>
                <a:gd name="connsiteY8" fmla="*/ 42565 h 112734"/>
                <a:gd name="connsiteX9" fmla="*/ 79959 w 113495"/>
                <a:gd name="connsiteY9" fmla="*/ 13584 h 112734"/>
                <a:gd name="connsiteX10" fmla="*/ 45482 w 113495"/>
                <a:gd name="connsiteY10" fmla="*/ 75 h 112734"/>
                <a:gd name="connsiteX11" fmla="*/ 7482 w 113495"/>
                <a:gd name="connsiteY11" fmla="*/ 27829 h 112734"/>
                <a:gd name="connsiteX12" fmla="*/ 19059 w 113495"/>
                <a:gd name="connsiteY12" fmla="*/ 39373 h 112734"/>
                <a:gd name="connsiteX13" fmla="*/ 30635 w 113495"/>
                <a:gd name="connsiteY13" fmla="*/ 28075 h 112734"/>
                <a:gd name="connsiteX14" fmla="*/ 17800 w 113495"/>
                <a:gd name="connsiteY14" fmla="*/ 16777 h 112734"/>
                <a:gd name="connsiteX15" fmla="*/ 44979 w 113495"/>
                <a:gd name="connsiteY15" fmla="*/ 5479 h 112734"/>
                <a:gd name="connsiteX16" fmla="*/ 71654 w 113495"/>
                <a:gd name="connsiteY16" fmla="*/ 36916 h 112734"/>
                <a:gd name="connsiteX17" fmla="*/ 71654 w 113495"/>
                <a:gd name="connsiteY17" fmla="*/ 46004 h 112734"/>
                <a:gd name="connsiteX18" fmla="*/ 25350 w 113495"/>
                <a:gd name="connsiteY18" fmla="*/ 54846 h 112734"/>
                <a:gd name="connsiteX19" fmla="*/ 185 w 113495"/>
                <a:gd name="connsiteY19" fmla="*/ 86775 h 112734"/>
                <a:gd name="connsiteX20" fmla="*/ 40449 w 113495"/>
                <a:gd name="connsiteY20" fmla="*/ 112809 h 112734"/>
                <a:gd name="connsiteX21" fmla="*/ 73416 w 113495"/>
                <a:gd name="connsiteY21" fmla="*/ 91442 h 112734"/>
                <a:gd name="connsiteX22" fmla="*/ 71654 w 113495"/>
                <a:gd name="connsiteY22" fmla="*/ 51162 h 112734"/>
                <a:gd name="connsiteX23" fmla="*/ 71654 w 113495"/>
                <a:gd name="connsiteY23" fmla="*/ 75723 h 112734"/>
                <a:gd name="connsiteX24" fmla="*/ 42211 w 113495"/>
                <a:gd name="connsiteY24" fmla="*/ 107406 h 112734"/>
                <a:gd name="connsiteX25" fmla="*/ 19562 w 113495"/>
                <a:gd name="connsiteY25" fmla="*/ 86529 h 112734"/>
                <a:gd name="connsiteX26" fmla="*/ 71654 w 113495"/>
                <a:gd name="connsiteY26" fmla="*/ 51162 h 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495" h="112734">
                  <a:moveTo>
                    <a:pt x="73416" y="91442"/>
                  </a:moveTo>
                  <a:cubicBezTo>
                    <a:pt x="74422" y="101266"/>
                    <a:pt x="81217" y="111581"/>
                    <a:pt x="93045" y="111581"/>
                  </a:cubicBezTo>
                  <a:cubicBezTo>
                    <a:pt x="98329" y="111581"/>
                    <a:pt x="113680" y="108143"/>
                    <a:pt x="113680" y="88249"/>
                  </a:cubicBezTo>
                  <a:lnTo>
                    <a:pt x="113680" y="74495"/>
                  </a:lnTo>
                  <a:lnTo>
                    <a:pt x="107389" y="74495"/>
                  </a:lnTo>
                  <a:lnTo>
                    <a:pt x="107389" y="88249"/>
                  </a:lnTo>
                  <a:cubicBezTo>
                    <a:pt x="107389" y="102494"/>
                    <a:pt x="101097" y="103968"/>
                    <a:pt x="98329" y="103968"/>
                  </a:cubicBezTo>
                  <a:cubicBezTo>
                    <a:pt x="90025" y="103968"/>
                    <a:pt x="89018" y="92915"/>
                    <a:pt x="89018" y="91687"/>
                  </a:cubicBezTo>
                  <a:lnTo>
                    <a:pt x="89018" y="42565"/>
                  </a:lnTo>
                  <a:cubicBezTo>
                    <a:pt x="89018" y="32250"/>
                    <a:pt x="89018" y="22671"/>
                    <a:pt x="79959" y="13584"/>
                  </a:cubicBezTo>
                  <a:cubicBezTo>
                    <a:pt x="70144" y="4005"/>
                    <a:pt x="57561" y="75"/>
                    <a:pt x="45482" y="75"/>
                  </a:cubicBezTo>
                  <a:cubicBezTo>
                    <a:pt x="24847" y="75"/>
                    <a:pt x="7482" y="11619"/>
                    <a:pt x="7482" y="27829"/>
                  </a:cubicBezTo>
                  <a:cubicBezTo>
                    <a:pt x="7482" y="35197"/>
                    <a:pt x="12516" y="39373"/>
                    <a:pt x="19059" y="39373"/>
                  </a:cubicBezTo>
                  <a:cubicBezTo>
                    <a:pt x="26105" y="39373"/>
                    <a:pt x="30635" y="34460"/>
                    <a:pt x="30635" y="28075"/>
                  </a:cubicBezTo>
                  <a:cubicBezTo>
                    <a:pt x="30635" y="25127"/>
                    <a:pt x="29376" y="17022"/>
                    <a:pt x="17800" y="16777"/>
                  </a:cubicBezTo>
                  <a:cubicBezTo>
                    <a:pt x="24595" y="8180"/>
                    <a:pt x="36926" y="5479"/>
                    <a:pt x="44979" y="5479"/>
                  </a:cubicBezTo>
                  <a:cubicBezTo>
                    <a:pt x="57310" y="5479"/>
                    <a:pt x="71654" y="15057"/>
                    <a:pt x="71654" y="36916"/>
                  </a:cubicBezTo>
                  <a:lnTo>
                    <a:pt x="71654" y="46004"/>
                  </a:lnTo>
                  <a:cubicBezTo>
                    <a:pt x="58820" y="46741"/>
                    <a:pt x="41204" y="47478"/>
                    <a:pt x="25350" y="54846"/>
                  </a:cubicBezTo>
                  <a:cubicBezTo>
                    <a:pt x="6476" y="63197"/>
                    <a:pt x="185" y="75968"/>
                    <a:pt x="185" y="86775"/>
                  </a:cubicBezTo>
                  <a:cubicBezTo>
                    <a:pt x="185" y="106669"/>
                    <a:pt x="24595" y="112809"/>
                    <a:pt x="40449" y="112809"/>
                  </a:cubicBezTo>
                  <a:cubicBezTo>
                    <a:pt x="57058" y="112809"/>
                    <a:pt x="68634" y="102985"/>
                    <a:pt x="73416" y="91442"/>
                  </a:cubicBezTo>
                  <a:close/>
                  <a:moveTo>
                    <a:pt x="71654" y="51162"/>
                  </a:moveTo>
                  <a:lnTo>
                    <a:pt x="71654" y="75723"/>
                  </a:lnTo>
                  <a:cubicBezTo>
                    <a:pt x="71654" y="99055"/>
                    <a:pt x="53535" y="107406"/>
                    <a:pt x="42211" y="107406"/>
                  </a:cubicBezTo>
                  <a:cubicBezTo>
                    <a:pt x="29880" y="107406"/>
                    <a:pt x="19562" y="98810"/>
                    <a:pt x="19562" y="86529"/>
                  </a:cubicBezTo>
                  <a:cubicBezTo>
                    <a:pt x="19562" y="73021"/>
                    <a:pt x="30131" y="52635"/>
                    <a:pt x="71654" y="51162"/>
                  </a:cubicBezTo>
                  <a:close/>
                </a:path>
              </a:pathLst>
            </a:custGeom>
            <a:solidFill>
              <a:srgbClr val="000000"/>
            </a:solidFill>
            <a:ln w="2526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F687106E-72EA-D9B1-758B-312E374D977E}"/>
                </a:ext>
              </a:extLst>
            </p:cNvPr>
            <p:cNvSpPr/>
            <p:nvPr>
              <p:custDataLst>
                <p:tags r:id="rId74"/>
              </p:custDataLst>
            </p:nvPr>
          </p:nvSpPr>
          <p:spPr>
            <a:xfrm>
              <a:off x="7336248" y="4285786"/>
              <a:ext cx="126581" cy="108558"/>
            </a:xfrm>
            <a:custGeom>
              <a:avLst/>
              <a:gdLst>
                <a:gd name="connsiteX0" fmla="*/ 19818 w 126581"/>
                <a:gd name="connsiteY0" fmla="*/ 24145 h 108558"/>
                <a:gd name="connsiteX1" fmla="*/ 19818 w 126581"/>
                <a:gd name="connsiteY1" fmla="*/ 89968 h 108558"/>
                <a:gd name="connsiteX2" fmla="*/ 190 w 126581"/>
                <a:gd name="connsiteY2" fmla="*/ 101020 h 108558"/>
                <a:gd name="connsiteX3" fmla="*/ 190 w 126581"/>
                <a:gd name="connsiteY3" fmla="*/ 108634 h 108558"/>
                <a:gd name="connsiteX4" fmla="*/ 28626 w 126581"/>
                <a:gd name="connsiteY4" fmla="*/ 107897 h 108558"/>
                <a:gd name="connsiteX5" fmla="*/ 56812 w 126581"/>
                <a:gd name="connsiteY5" fmla="*/ 108634 h 108558"/>
                <a:gd name="connsiteX6" fmla="*/ 56812 w 126581"/>
                <a:gd name="connsiteY6" fmla="*/ 101020 h 108558"/>
                <a:gd name="connsiteX7" fmla="*/ 37183 w 126581"/>
                <a:gd name="connsiteY7" fmla="*/ 89968 h 108558"/>
                <a:gd name="connsiteX8" fmla="*/ 37183 w 126581"/>
                <a:gd name="connsiteY8" fmla="*/ 44776 h 108558"/>
                <a:gd name="connsiteX9" fmla="*/ 71156 w 126581"/>
                <a:gd name="connsiteY9" fmla="*/ 5479 h 108558"/>
                <a:gd name="connsiteX10" fmla="*/ 89778 w 126581"/>
                <a:gd name="connsiteY10" fmla="*/ 32741 h 108558"/>
                <a:gd name="connsiteX11" fmla="*/ 89778 w 126581"/>
                <a:gd name="connsiteY11" fmla="*/ 89968 h 108558"/>
                <a:gd name="connsiteX12" fmla="*/ 70149 w 126581"/>
                <a:gd name="connsiteY12" fmla="*/ 101020 h 108558"/>
                <a:gd name="connsiteX13" fmla="*/ 70149 w 126581"/>
                <a:gd name="connsiteY13" fmla="*/ 108634 h 108558"/>
                <a:gd name="connsiteX14" fmla="*/ 98586 w 126581"/>
                <a:gd name="connsiteY14" fmla="*/ 107897 h 108558"/>
                <a:gd name="connsiteX15" fmla="*/ 126771 w 126581"/>
                <a:gd name="connsiteY15" fmla="*/ 108634 h 108558"/>
                <a:gd name="connsiteX16" fmla="*/ 126771 w 126581"/>
                <a:gd name="connsiteY16" fmla="*/ 101020 h 108558"/>
                <a:gd name="connsiteX17" fmla="*/ 107142 w 126581"/>
                <a:gd name="connsiteY17" fmla="*/ 93652 h 108558"/>
                <a:gd name="connsiteX18" fmla="*/ 107142 w 126581"/>
                <a:gd name="connsiteY18" fmla="*/ 46741 h 108558"/>
                <a:gd name="connsiteX19" fmla="*/ 99341 w 126581"/>
                <a:gd name="connsiteY19" fmla="*/ 9163 h 108558"/>
                <a:gd name="connsiteX20" fmla="*/ 72917 w 126581"/>
                <a:gd name="connsiteY20" fmla="*/ 75 h 108558"/>
                <a:gd name="connsiteX21" fmla="*/ 35673 w 126581"/>
                <a:gd name="connsiteY21" fmla="*/ 25864 h 108558"/>
                <a:gd name="connsiteX22" fmla="*/ 35673 w 126581"/>
                <a:gd name="connsiteY22" fmla="*/ 75 h 108558"/>
                <a:gd name="connsiteX23" fmla="*/ 190 w 126581"/>
                <a:gd name="connsiteY23" fmla="*/ 2777 h 108558"/>
                <a:gd name="connsiteX24" fmla="*/ 190 w 126581"/>
                <a:gd name="connsiteY24" fmla="*/ 10391 h 108558"/>
                <a:gd name="connsiteX25" fmla="*/ 19818 w 126581"/>
                <a:gd name="connsiteY25" fmla="*/ 24145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581" h="108558">
                  <a:moveTo>
                    <a:pt x="19818" y="24145"/>
                  </a:moveTo>
                  <a:lnTo>
                    <a:pt x="19818" y="89968"/>
                  </a:lnTo>
                  <a:cubicBezTo>
                    <a:pt x="19818" y="101020"/>
                    <a:pt x="17050" y="101020"/>
                    <a:pt x="190" y="101020"/>
                  </a:cubicBezTo>
                  <a:lnTo>
                    <a:pt x="190" y="108634"/>
                  </a:lnTo>
                  <a:cubicBezTo>
                    <a:pt x="8997" y="108389"/>
                    <a:pt x="21832" y="107897"/>
                    <a:pt x="28626" y="107897"/>
                  </a:cubicBezTo>
                  <a:cubicBezTo>
                    <a:pt x="35169" y="107897"/>
                    <a:pt x="48255" y="108389"/>
                    <a:pt x="56812" y="108634"/>
                  </a:cubicBezTo>
                  <a:lnTo>
                    <a:pt x="56812" y="101020"/>
                  </a:lnTo>
                  <a:cubicBezTo>
                    <a:pt x="39951" y="101020"/>
                    <a:pt x="37183" y="101020"/>
                    <a:pt x="37183" y="89968"/>
                  </a:cubicBezTo>
                  <a:lnTo>
                    <a:pt x="37183" y="44776"/>
                  </a:lnTo>
                  <a:cubicBezTo>
                    <a:pt x="37183" y="19233"/>
                    <a:pt x="55050" y="5479"/>
                    <a:pt x="71156" y="5479"/>
                  </a:cubicBezTo>
                  <a:cubicBezTo>
                    <a:pt x="87010" y="5479"/>
                    <a:pt x="89778" y="18741"/>
                    <a:pt x="89778" y="32741"/>
                  </a:cubicBezTo>
                  <a:lnTo>
                    <a:pt x="89778" y="89968"/>
                  </a:lnTo>
                  <a:cubicBezTo>
                    <a:pt x="89778" y="101020"/>
                    <a:pt x="87010" y="101020"/>
                    <a:pt x="70149" y="101020"/>
                  </a:cubicBezTo>
                  <a:lnTo>
                    <a:pt x="70149" y="108634"/>
                  </a:lnTo>
                  <a:cubicBezTo>
                    <a:pt x="78957" y="108389"/>
                    <a:pt x="91791" y="107897"/>
                    <a:pt x="98586" y="107897"/>
                  </a:cubicBezTo>
                  <a:cubicBezTo>
                    <a:pt x="105129" y="107897"/>
                    <a:pt x="118215" y="108389"/>
                    <a:pt x="126771" y="108634"/>
                  </a:cubicBezTo>
                  <a:lnTo>
                    <a:pt x="126771" y="101020"/>
                  </a:lnTo>
                  <a:cubicBezTo>
                    <a:pt x="113685" y="101020"/>
                    <a:pt x="107394" y="101020"/>
                    <a:pt x="107142" y="93652"/>
                  </a:cubicBezTo>
                  <a:lnTo>
                    <a:pt x="107142" y="46741"/>
                  </a:lnTo>
                  <a:cubicBezTo>
                    <a:pt x="107142" y="25619"/>
                    <a:pt x="107142" y="18005"/>
                    <a:pt x="99341" y="9163"/>
                  </a:cubicBezTo>
                  <a:cubicBezTo>
                    <a:pt x="95818" y="4987"/>
                    <a:pt x="87513" y="75"/>
                    <a:pt x="72917" y="75"/>
                  </a:cubicBezTo>
                  <a:cubicBezTo>
                    <a:pt x="54547" y="75"/>
                    <a:pt x="42719" y="10636"/>
                    <a:pt x="35673" y="25864"/>
                  </a:cubicBezTo>
                  <a:lnTo>
                    <a:pt x="35673" y="75"/>
                  </a:lnTo>
                  <a:lnTo>
                    <a:pt x="190" y="2777"/>
                  </a:lnTo>
                  <a:lnTo>
                    <a:pt x="190" y="10391"/>
                  </a:lnTo>
                  <a:cubicBezTo>
                    <a:pt x="17805" y="10391"/>
                    <a:pt x="19818" y="12110"/>
                    <a:pt x="19818" y="24145"/>
                  </a:cubicBezTo>
                  <a:close/>
                </a:path>
              </a:pathLst>
            </a:custGeom>
            <a:solidFill>
              <a:srgbClr val="000000"/>
            </a:solidFill>
            <a:ln w="2526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B3819177-999F-4B2C-55D9-CB8CB038E771}"/>
                </a:ext>
              </a:extLst>
            </p:cNvPr>
            <p:cNvSpPr/>
            <p:nvPr>
              <p:custDataLst>
                <p:tags r:id="rId75"/>
              </p:custDataLst>
            </p:nvPr>
          </p:nvSpPr>
          <p:spPr>
            <a:xfrm>
              <a:off x="7476056" y="4223892"/>
              <a:ext cx="126581" cy="170452"/>
            </a:xfrm>
            <a:custGeom>
              <a:avLst/>
              <a:gdLst>
                <a:gd name="connsiteX0" fmla="*/ 19824 w 126581"/>
                <a:gd name="connsiteY0" fmla="*/ 151861 h 170452"/>
                <a:gd name="connsiteX1" fmla="*/ 195 w 126581"/>
                <a:gd name="connsiteY1" fmla="*/ 162914 h 170452"/>
                <a:gd name="connsiteX2" fmla="*/ 195 w 126581"/>
                <a:gd name="connsiteY2" fmla="*/ 170527 h 170452"/>
                <a:gd name="connsiteX3" fmla="*/ 28632 w 126581"/>
                <a:gd name="connsiteY3" fmla="*/ 169791 h 170452"/>
                <a:gd name="connsiteX4" fmla="*/ 56817 w 126581"/>
                <a:gd name="connsiteY4" fmla="*/ 170527 h 170452"/>
                <a:gd name="connsiteX5" fmla="*/ 56817 w 126581"/>
                <a:gd name="connsiteY5" fmla="*/ 162914 h 170452"/>
                <a:gd name="connsiteX6" fmla="*/ 37188 w 126581"/>
                <a:gd name="connsiteY6" fmla="*/ 151861 h 170452"/>
                <a:gd name="connsiteX7" fmla="*/ 37188 w 126581"/>
                <a:gd name="connsiteY7" fmla="*/ 106669 h 170452"/>
                <a:gd name="connsiteX8" fmla="*/ 71161 w 126581"/>
                <a:gd name="connsiteY8" fmla="*/ 67372 h 170452"/>
                <a:gd name="connsiteX9" fmla="*/ 89784 w 126581"/>
                <a:gd name="connsiteY9" fmla="*/ 94634 h 170452"/>
                <a:gd name="connsiteX10" fmla="*/ 89784 w 126581"/>
                <a:gd name="connsiteY10" fmla="*/ 151861 h 170452"/>
                <a:gd name="connsiteX11" fmla="*/ 70155 w 126581"/>
                <a:gd name="connsiteY11" fmla="*/ 162914 h 170452"/>
                <a:gd name="connsiteX12" fmla="*/ 70155 w 126581"/>
                <a:gd name="connsiteY12" fmla="*/ 170527 h 170452"/>
                <a:gd name="connsiteX13" fmla="*/ 98591 w 126581"/>
                <a:gd name="connsiteY13" fmla="*/ 169791 h 170452"/>
                <a:gd name="connsiteX14" fmla="*/ 126777 w 126581"/>
                <a:gd name="connsiteY14" fmla="*/ 170527 h 170452"/>
                <a:gd name="connsiteX15" fmla="*/ 126777 w 126581"/>
                <a:gd name="connsiteY15" fmla="*/ 162914 h 170452"/>
                <a:gd name="connsiteX16" fmla="*/ 107148 w 126581"/>
                <a:gd name="connsiteY16" fmla="*/ 155545 h 170452"/>
                <a:gd name="connsiteX17" fmla="*/ 107148 w 126581"/>
                <a:gd name="connsiteY17" fmla="*/ 108634 h 170452"/>
                <a:gd name="connsiteX18" fmla="*/ 99346 w 126581"/>
                <a:gd name="connsiteY18" fmla="*/ 71056 h 170452"/>
                <a:gd name="connsiteX19" fmla="*/ 72923 w 126581"/>
                <a:gd name="connsiteY19" fmla="*/ 61969 h 170452"/>
                <a:gd name="connsiteX20" fmla="*/ 36433 w 126581"/>
                <a:gd name="connsiteY20" fmla="*/ 86038 h 170452"/>
                <a:gd name="connsiteX21" fmla="*/ 36433 w 126581"/>
                <a:gd name="connsiteY21" fmla="*/ 75 h 170452"/>
                <a:gd name="connsiteX22" fmla="*/ 195 w 126581"/>
                <a:gd name="connsiteY22" fmla="*/ 2777 h 170452"/>
                <a:gd name="connsiteX23" fmla="*/ 195 w 126581"/>
                <a:gd name="connsiteY23" fmla="*/ 10391 h 170452"/>
                <a:gd name="connsiteX24" fmla="*/ 19824 w 126581"/>
                <a:gd name="connsiteY24" fmla="*/ 24145 h 170452"/>
                <a:gd name="connsiteX25" fmla="*/ 19824 w 126581"/>
                <a:gd name="connsiteY25" fmla="*/ 151861 h 1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581" h="170452">
                  <a:moveTo>
                    <a:pt x="19824" y="151861"/>
                  </a:moveTo>
                  <a:cubicBezTo>
                    <a:pt x="19824" y="162914"/>
                    <a:pt x="17056" y="162914"/>
                    <a:pt x="195" y="162914"/>
                  </a:cubicBezTo>
                  <a:lnTo>
                    <a:pt x="195" y="170527"/>
                  </a:lnTo>
                  <a:cubicBezTo>
                    <a:pt x="9003" y="170282"/>
                    <a:pt x="21837" y="169791"/>
                    <a:pt x="28632" y="169791"/>
                  </a:cubicBezTo>
                  <a:cubicBezTo>
                    <a:pt x="35175" y="169791"/>
                    <a:pt x="48261" y="170282"/>
                    <a:pt x="56817" y="170527"/>
                  </a:cubicBezTo>
                  <a:lnTo>
                    <a:pt x="56817" y="162914"/>
                  </a:lnTo>
                  <a:cubicBezTo>
                    <a:pt x="39956" y="162914"/>
                    <a:pt x="37188" y="162914"/>
                    <a:pt x="37188" y="151861"/>
                  </a:cubicBezTo>
                  <a:lnTo>
                    <a:pt x="37188" y="106669"/>
                  </a:lnTo>
                  <a:cubicBezTo>
                    <a:pt x="37188" y="81126"/>
                    <a:pt x="55055" y="67372"/>
                    <a:pt x="71161" y="67372"/>
                  </a:cubicBezTo>
                  <a:cubicBezTo>
                    <a:pt x="87015" y="67372"/>
                    <a:pt x="89784" y="80635"/>
                    <a:pt x="89784" y="94634"/>
                  </a:cubicBezTo>
                  <a:lnTo>
                    <a:pt x="89784" y="151861"/>
                  </a:lnTo>
                  <a:cubicBezTo>
                    <a:pt x="89784" y="162914"/>
                    <a:pt x="87015" y="162914"/>
                    <a:pt x="70155" y="162914"/>
                  </a:cubicBezTo>
                  <a:lnTo>
                    <a:pt x="70155" y="170527"/>
                  </a:lnTo>
                  <a:cubicBezTo>
                    <a:pt x="78962" y="170282"/>
                    <a:pt x="91797" y="169791"/>
                    <a:pt x="98591" y="169791"/>
                  </a:cubicBezTo>
                  <a:cubicBezTo>
                    <a:pt x="105134" y="169791"/>
                    <a:pt x="118220" y="170282"/>
                    <a:pt x="126777" y="170527"/>
                  </a:cubicBezTo>
                  <a:lnTo>
                    <a:pt x="126777" y="162914"/>
                  </a:lnTo>
                  <a:cubicBezTo>
                    <a:pt x="113691" y="162914"/>
                    <a:pt x="107399" y="162914"/>
                    <a:pt x="107148" y="155545"/>
                  </a:cubicBezTo>
                  <a:lnTo>
                    <a:pt x="107148" y="108634"/>
                  </a:lnTo>
                  <a:cubicBezTo>
                    <a:pt x="107148" y="87512"/>
                    <a:pt x="107148" y="79898"/>
                    <a:pt x="99346" y="71056"/>
                  </a:cubicBezTo>
                  <a:cubicBezTo>
                    <a:pt x="95823" y="66881"/>
                    <a:pt x="87519" y="61969"/>
                    <a:pt x="72923" y="61969"/>
                  </a:cubicBezTo>
                  <a:cubicBezTo>
                    <a:pt x="51784" y="61969"/>
                    <a:pt x="40711" y="76705"/>
                    <a:pt x="36433" y="86038"/>
                  </a:cubicBezTo>
                  <a:lnTo>
                    <a:pt x="36433" y="75"/>
                  </a:lnTo>
                  <a:lnTo>
                    <a:pt x="195" y="2777"/>
                  </a:lnTo>
                  <a:lnTo>
                    <a:pt x="195" y="10391"/>
                  </a:lnTo>
                  <a:cubicBezTo>
                    <a:pt x="17811" y="10391"/>
                    <a:pt x="19824" y="12110"/>
                    <a:pt x="19824" y="24145"/>
                  </a:cubicBezTo>
                  <a:lnTo>
                    <a:pt x="19824" y="151861"/>
                  </a:lnTo>
                  <a:close/>
                </a:path>
              </a:pathLst>
            </a:custGeom>
            <a:solidFill>
              <a:srgbClr val="000000"/>
            </a:solidFill>
            <a:ln w="2526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C6712A16-EA56-FF68-4908-755D7DD3733A}"/>
                </a:ext>
              </a:extLst>
            </p:cNvPr>
            <p:cNvSpPr/>
            <p:nvPr>
              <p:custDataLst>
                <p:tags r:id="rId76"/>
              </p:custDataLst>
            </p:nvPr>
          </p:nvSpPr>
          <p:spPr>
            <a:xfrm>
              <a:off x="7695049" y="4111893"/>
              <a:ext cx="95628" cy="441849"/>
            </a:xfrm>
            <a:custGeom>
              <a:avLst/>
              <a:gdLst>
                <a:gd name="connsiteX0" fmla="*/ 84506 w 95628"/>
                <a:gd name="connsiteY0" fmla="*/ 439212 h 441849"/>
                <a:gd name="connsiteX1" fmla="*/ 87526 w 95628"/>
                <a:gd name="connsiteY1" fmla="*/ 441914 h 441849"/>
                <a:gd name="connsiteX2" fmla="*/ 93062 w 95628"/>
                <a:gd name="connsiteY2" fmla="*/ 441914 h 441849"/>
                <a:gd name="connsiteX3" fmla="*/ 95830 w 95628"/>
                <a:gd name="connsiteY3" fmla="*/ 439458 h 441849"/>
                <a:gd name="connsiteX4" fmla="*/ 94824 w 95628"/>
                <a:gd name="connsiteY4" fmla="*/ 437247 h 441849"/>
                <a:gd name="connsiteX5" fmla="*/ 56573 w 95628"/>
                <a:gd name="connsiteY5" fmla="*/ 387880 h 441849"/>
                <a:gd name="connsiteX6" fmla="*/ 19328 w 95628"/>
                <a:gd name="connsiteY6" fmla="*/ 221112 h 441849"/>
                <a:gd name="connsiteX7" fmla="*/ 95075 w 95628"/>
                <a:gd name="connsiteY7" fmla="*/ 4485 h 441849"/>
                <a:gd name="connsiteX8" fmla="*/ 95830 w 95628"/>
                <a:gd name="connsiteY8" fmla="*/ 2520 h 441849"/>
                <a:gd name="connsiteX9" fmla="*/ 91049 w 95628"/>
                <a:gd name="connsiteY9" fmla="*/ 64 h 441849"/>
                <a:gd name="connsiteX10" fmla="*/ 85009 w 95628"/>
                <a:gd name="connsiteY10" fmla="*/ 2029 h 441849"/>
                <a:gd name="connsiteX11" fmla="*/ 16811 w 95628"/>
                <a:gd name="connsiteY11" fmla="*/ 108132 h 441849"/>
                <a:gd name="connsiteX12" fmla="*/ 202 w 95628"/>
                <a:gd name="connsiteY12" fmla="*/ 220866 h 441849"/>
                <a:gd name="connsiteX13" fmla="*/ 50533 w 95628"/>
                <a:gd name="connsiteY13" fmla="*/ 401880 h 441849"/>
                <a:gd name="connsiteX14" fmla="*/ 66639 w 95628"/>
                <a:gd name="connsiteY14" fmla="*/ 421774 h 441849"/>
                <a:gd name="connsiteX15" fmla="*/ 74692 w 95628"/>
                <a:gd name="connsiteY15" fmla="*/ 430370 h 441849"/>
                <a:gd name="connsiteX16" fmla="*/ 84506 w 95628"/>
                <a:gd name="connsiteY16" fmla="*/ 439212 h 44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628" h="441849">
                  <a:moveTo>
                    <a:pt x="84506" y="439212"/>
                  </a:moveTo>
                  <a:cubicBezTo>
                    <a:pt x="85009" y="439458"/>
                    <a:pt x="87274" y="441914"/>
                    <a:pt x="87526" y="441914"/>
                  </a:cubicBezTo>
                  <a:lnTo>
                    <a:pt x="93062" y="441914"/>
                  </a:lnTo>
                  <a:cubicBezTo>
                    <a:pt x="93817" y="441914"/>
                    <a:pt x="95830" y="441668"/>
                    <a:pt x="95830" y="439458"/>
                  </a:cubicBezTo>
                  <a:cubicBezTo>
                    <a:pt x="95830" y="438475"/>
                    <a:pt x="95327" y="437984"/>
                    <a:pt x="94824" y="437247"/>
                  </a:cubicBezTo>
                  <a:cubicBezTo>
                    <a:pt x="85764" y="428405"/>
                    <a:pt x="72175" y="414897"/>
                    <a:pt x="56573" y="387880"/>
                  </a:cubicBezTo>
                  <a:cubicBezTo>
                    <a:pt x="29394" y="340723"/>
                    <a:pt x="19328" y="280058"/>
                    <a:pt x="19328" y="221112"/>
                  </a:cubicBezTo>
                  <a:cubicBezTo>
                    <a:pt x="19328" y="112062"/>
                    <a:pt x="51036" y="47958"/>
                    <a:pt x="95075" y="4485"/>
                  </a:cubicBezTo>
                  <a:cubicBezTo>
                    <a:pt x="95830" y="3748"/>
                    <a:pt x="95830" y="3011"/>
                    <a:pt x="95830" y="2520"/>
                  </a:cubicBezTo>
                  <a:cubicBezTo>
                    <a:pt x="95830" y="64"/>
                    <a:pt x="94069" y="64"/>
                    <a:pt x="91049" y="64"/>
                  </a:cubicBezTo>
                  <a:cubicBezTo>
                    <a:pt x="87778" y="64"/>
                    <a:pt x="87274" y="64"/>
                    <a:pt x="85009" y="2029"/>
                  </a:cubicBezTo>
                  <a:cubicBezTo>
                    <a:pt x="61102" y="22169"/>
                    <a:pt x="34175" y="56308"/>
                    <a:pt x="16811" y="108132"/>
                  </a:cubicBezTo>
                  <a:cubicBezTo>
                    <a:pt x="5990" y="140552"/>
                    <a:pt x="202" y="180095"/>
                    <a:pt x="202" y="220866"/>
                  </a:cubicBezTo>
                  <a:cubicBezTo>
                    <a:pt x="202" y="279075"/>
                    <a:pt x="11023" y="344898"/>
                    <a:pt x="50533" y="401880"/>
                  </a:cubicBezTo>
                  <a:cubicBezTo>
                    <a:pt x="57328" y="411458"/>
                    <a:pt x="66639" y="421528"/>
                    <a:pt x="66639" y="421774"/>
                  </a:cubicBezTo>
                  <a:cubicBezTo>
                    <a:pt x="69155" y="424721"/>
                    <a:pt x="72678" y="428651"/>
                    <a:pt x="74692" y="430370"/>
                  </a:cubicBezTo>
                  <a:lnTo>
                    <a:pt x="84506" y="439212"/>
                  </a:lnTo>
                  <a:close/>
                </a:path>
              </a:pathLst>
            </a:custGeom>
            <a:solidFill>
              <a:srgbClr val="000000"/>
            </a:solidFill>
            <a:ln w="2526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255EBDBC-33E7-9C71-215B-89D8C7A75DD0}"/>
                </a:ext>
              </a:extLst>
            </p:cNvPr>
            <p:cNvSpPr/>
            <p:nvPr>
              <p:custDataLst>
                <p:tags r:id="rId77"/>
              </p:custDataLst>
            </p:nvPr>
          </p:nvSpPr>
          <p:spPr>
            <a:xfrm>
              <a:off x="7816402" y="4225857"/>
              <a:ext cx="287387" cy="172662"/>
            </a:xfrm>
            <a:custGeom>
              <a:avLst/>
              <a:gdLst>
                <a:gd name="connsiteX0" fmla="*/ 258153 w 287387"/>
                <a:gd name="connsiteY0" fmla="*/ 20952 h 172662"/>
                <a:gd name="connsiteX1" fmla="*/ 280046 w 287387"/>
                <a:gd name="connsiteY1" fmla="*/ 11619 h 172662"/>
                <a:gd name="connsiteX2" fmla="*/ 287596 w 287387"/>
                <a:gd name="connsiteY2" fmla="*/ 4496 h 172662"/>
                <a:gd name="connsiteX3" fmla="*/ 283066 w 287387"/>
                <a:gd name="connsiteY3" fmla="*/ 75 h 172662"/>
                <a:gd name="connsiteX4" fmla="*/ 261676 w 287387"/>
                <a:gd name="connsiteY4" fmla="*/ 812 h 172662"/>
                <a:gd name="connsiteX5" fmla="*/ 232736 w 287387"/>
                <a:gd name="connsiteY5" fmla="*/ 75 h 172662"/>
                <a:gd name="connsiteX6" fmla="*/ 225941 w 287387"/>
                <a:gd name="connsiteY6" fmla="*/ 7198 h 172662"/>
                <a:gd name="connsiteX7" fmla="*/ 232232 w 287387"/>
                <a:gd name="connsiteY7" fmla="*/ 11619 h 172662"/>
                <a:gd name="connsiteX8" fmla="*/ 249848 w 287387"/>
                <a:gd name="connsiteY8" fmla="*/ 14321 h 172662"/>
                <a:gd name="connsiteX9" fmla="*/ 177120 w 287387"/>
                <a:gd name="connsiteY9" fmla="*/ 126564 h 172662"/>
                <a:gd name="connsiteX10" fmla="*/ 162021 w 287387"/>
                <a:gd name="connsiteY10" fmla="*/ 12847 h 172662"/>
                <a:gd name="connsiteX11" fmla="*/ 178379 w 287387"/>
                <a:gd name="connsiteY11" fmla="*/ 11619 h 172662"/>
                <a:gd name="connsiteX12" fmla="*/ 187690 w 287387"/>
                <a:gd name="connsiteY12" fmla="*/ 4496 h 172662"/>
                <a:gd name="connsiteX13" fmla="*/ 182405 w 287387"/>
                <a:gd name="connsiteY13" fmla="*/ 75 h 172662"/>
                <a:gd name="connsiteX14" fmla="*/ 145412 w 287387"/>
                <a:gd name="connsiteY14" fmla="*/ 812 h 172662"/>
                <a:gd name="connsiteX15" fmla="*/ 129306 w 287387"/>
                <a:gd name="connsiteY15" fmla="*/ 566 h 172662"/>
                <a:gd name="connsiteX16" fmla="*/ 112445 w 287387"/>
                <a:gd name="connsiteY16" fmla="*/ 75 h 172662"/>
                <a:gd name="connsiteX17" fmla="*/ 105651 w 287387"/>
                <a:gd name="connsiteY17" fmla="*/ 7198 h 172662"/>
                <a:gd name="connsiteX18" fmla="*/ 113955 w 287387"/>
                <a:gd name="connsiteY18" fmla="*/ 11619 h 172662"/>
                <a:gd name="connsiteX19" fmla="*/ 126035 w 287387"/>
                <a:gd name="connsiteY19" fmla="*/ 12110 h 172662"/>
                <a:gd name="connsiteX20" fmla="*/ 129306 w 287387"/>
                <a:gd name="connsiteY20" fmla="*/ 36671 h 172662"/>
                <a:gd name="connsiteX21" fmla="*/ 127293 w 287387"/>
                <a:gd name="connsiteY21" fmla="*/ 40601 h 172662"/>
                <a:gd name="connsiteX22" fmla="*/ 71678 w 287387"/>
                <a:gd name="connsiteY22" fmla="*/ 126564 h 172662"/>
                <a:gd name="connsiteX23" fmla="*/ 56579 w 287387"/>
                <a:gd name="connsiteY23" fmla="*/ 12847 h 172662"/>
                <a:gd name="connsiteX24" fmla="*/ 72936 w 287387"/>
                <a:gd name="connsiteY24" fmla="*/ 11619 h 172662"/>
                <a:gd name="connsiteX25" fmla="*/ 80234 w 287387"/>
                <a:gd name="connsiteY25" fmla="*/ 10145 h 172662"/>
                <a:gd name="connsiteX26" fmla="*/ 82247 w 287387"/>
                <a:gd name="connsiteY26" fmla="*/ 4496 h 172662"/>
                <a:gd name="connsiteX27" fmla="*/ 76962 w 287387"/>
                <a:gd name="connsiteY27" fmla="*/ 75 h 172662"/>
                <a:gd name="connsiteX28" fmla="*/ 39718 w 287387"/>
                <a:gd name="connsiteY28" fmla="*/ 812 h 172662"/>
                <a:gd name="connsiteX29" fmla="*/ 23612 w 287387"/>
                <a:gd name="connsiteY29" fmla="*/ 566 h 172662"/>
                <a:gd name="connsiteX30" fmla="*/ 7003 w 287387"/>
                <a:gd name="connsiteY30" fmla="*/ 75 h 172662"/>
                <a:gd name="connsiteX31" fmla="*/ 208 w 287387"/>
                <a:gd name="connsiteY31" fmla="*/ 7198 h 172662"/>
                <a:gd name="connsiteX32" fmla="*/ 8513 w 287387"/>
                <a:gd name="connsiteY32" fmla="*/ 11619 h 172662"/>
                <a:gd name="connsiteX33" fmla="*/ 20592 w 287387"/>
                <a:gd name="connsiteY33" fmla="*/ 12110 h 172662"/>
                <a:gd name="connsiteX34" fmla="*/ 40976 w 287387"/>
                <a:gd name="connsiteY34" fmla="*/ 165370 h 172662"/>
                <a:gd name="connsiteX35" fmla="*/ 48274 w 287387"/>
                <a:gd name="connsiteY35" fmla="*/ 172738 h 172662"/>
                <a:gd name="connsiteX36" fmla="*/ 58843 w 287387"/>
                <a:gd name="connsiteY36" fmla="*/ 166352 h 172662"/>
                <a:gd name="connsiteX37" fmla="*/ 131571 w 287387"/>
                <a:gd name="connsiteY37" fmla="*/ 53618 h 172662"/>
                <a:gd name="connsiteX38" fmla="*/ 146419 w 287387"/>
                <a:gd name="connsiteY38" fmla="*/ 165370 h 172662"/>
                <a:gd name="connsiteX39" fmla="*/ 153968 w 287387"/>
                <a:gd name="connsiteY39" fmla="*/ 172738 h 172662"/>
                <a:gd name="connsiteX40" fmla="*/ 164286 w 287387"/>
                <a:gd name="connsiteY40" fmla="*/ 166352 h 172662"/>
                <a:gd name="connsiteX41" fmla="*/ 258153 w 287387"/>
                <a:gd name="connsiteY41" fmla="*/ 20952 h 1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387" h="172662">
                  <a:moveTo>
                    <a:pt x="258153" y="20952"/>
                  </a:moveTo>
                  <a:cubicBezTo>
                    <a:pt x="261172" y="16285"/>
                    <a:pt x="264192" y="11864"/>
                    <a:pt x="280046" y="11619"/>
                  </a:cubicBezTo>
                  <a:cubicBezTo>
                    <a:pt x="283066" y="11619"/>
                    <a:pt x="287596" y="11619"/>
                    <a:pt x="287596" y="4496"/>
                  </a:cubicBezTo>
                  <a:cubicBezTo>
                    <a:pt x="287596" y="2286"/>
                    <a:pt x="285583" y="75"/>
                    <a:pt x="283066" y="75"/>
                  </a:cubicBezTo>
                  <a:cubicBezTo>
                    <a:pt x="276272" y="75"/>
                    <a:pt x="268722" y="812"/>
                    <a:pt x="261676" y="812"/>
                  </a:cubicBezTo>
                  <a:cubicBezTo>
                    <a:pt x="252113" y="812"/>
                    <a:pt x="242047" y="75"/>
                    <a:pt x="232736" y="75"/>
                  </a:cubicBezTo>
                  <a:cubicBezTo>
                    <a:pt x="230722" y="75"/>
                    <a:pt x="225941" y="75"/>
                    <a:pt x="225941" y="7198"/>
                  </a:cubicBezTo>
                  <a:cubicBezTo>
                    <a:pt x="225941" y="11619"/>
                    <a:pt x="230471" y="11619"/>
                    <a:pt x="232232" y="11619"/>
                  </a:cubicBezTo>
                  <a:cubicBezTo>
                    <a:pt x="233239" y="11619"/>
                    <a:pt x="243305" y="11619"/>
                    <a:pt x="249848" y="14321"/>
                  </a:cubicBezTo>
                  <a:lnTo>
                    <a:pt x="177120" y="126564"/>
                  </a:lnTo>
                  <a:lnTo>
                    <a:pt x="162021" y="12847"/>
                  </a:lnTo>
                  <a:cubicBezTo>
                    <a:pt x="166803" y="11864"/>
                    <a:pt x="174604" y="11619"/>
                    <a:pt x="178379" y="11619"/>
                  </a:cubicBezTo>
                  <a:cubicBezTo>
                    <a:pt x="183663" y="11619"/>
                    <a:pt x="187690" y="11619"/>
                    <a:pt x="187690" y="4496"/>
                  </a:cubicBezTo>
                  <a:cubicBezTo>
                    <a:pt x="187690" y="4251"/>
                    <a:pt x="187690" y="75"/>
                    <a:pt x="182405" y="75"/>
                  </a:cubicBezTo>
                  <a:cubicBezTo>
                    <a:pt x="174100" y="75"/>
                    <a:pt x="153717" y="812"/>
                    <a:pt x="145412" y="812"/>
                  </a:cubicBezTo>
                  <a:cubicBezTo>
                    <a:pt x="140127" y="812"/>
                    <a:pt x="134591" y="566"/>
                    <a:pt x="129306" y="566"/>
                  </a:cubicBezTo>
                  <a:cubicBezTo>
                    <a:pt x="122008" y="566"/>
                    <a:pt x="112949" y="75"/>
                    <a:pt x="112445" y="75"/>
                  </a:cubicBezTo>
                  <a:cubicBezTo>
                    <a:pt x="110684" y="75"/>
                    <a:pt x="105651" y="75"/>
                    <a:pt x="105651" y="7198"/>
                  </a:cubicBezTo>
                  <a:cubicBezTo>
                    <a:pt x="105651" y="11619"/>
                    <a:pt x="109929" y="11619"/>
                    <a:pt x="113955" y="11619"/>
                  </a:cubicBezTo>
                  <a:cubicBezTo>
                    <a:pt x="117730" y="11619"/>
                    <a:pt x="122763" y="11864"/>
                    <a:pt x="126035" y="12110"/>
                  </a:cubicBezTo>
                  <a:lnTo>
                    <a:pt x="129306" y="36671"/>
                  </a:lnTo>
                  <a:cubicBezTo>
                    <a:pt x="129306" y="37408"/>
                    <a:pt x="129306" y="37899"/>
                    <a:pt x="127293" y="40601"/>
                  </a:cubicBezTo>
                  <a:lnTo>
                    <a:pt x="71678" y="126564"/>
                  </a:lnTo>
                  <a:lnTo>
                    <a:pt x="56579" y="12847"/>
                  </a:lnTo>
                  <a:cubicBezTo>
                    <a:pt x="61360" y="11864"/>
                    <a:pt x="69161" y="11619"/>
                    <a:pt x="72936" y="11619"/>
                  </a:cubicBezTo>
                  <a:cubicBezTo>
                    <a:pt x="78724" y="11619"/>
                    <a:pt x="78976" y="11373"/>
                    <a:pt x="80234" y="10145"/>
                  </a:cubicBezTo>
                  <a:cubicBezTo>
                    <a:pt x="81744" y="8917"/>
                    <a:pt x="82247" y="4742"/>
                    <a:pt x="82247" y="4496"/>
                  </a:cubicBezTo>
                  <a:cubicBezTo>
                    <a:pt x="82247" y="4251"/>
                    <a:pt x="82247" y="75"/>
                    <a:pt x="76962" y="75"/>
                  </a:cubicBezTo>
                  <a:cubicBezTo>
                    <a:pt x="68658" y="75"/>
                    <a:pt x="48022" y="812"/>
                    <a:pt x="39718" y="812"/>
                  </a:cubicBezTo>
                  <a:cubicBezTo>
                    <a:pt x="34433" y="812"/>
                    <a:pt x="28897" y="566"/>
                    <a:pt x="23612" y="566"/>
                  </a:cubicBezTo>
                  <a:cubicBezTo>
                    <a:pt x="16817" y="566"/>
                    <a:pt x="7255" y="75"/>
                    <a:pt x="7003" y="75"/>
                  </a:cubicBezTo>
                  <a:cubicBezTo>
                    <a:pt x="4990" y="75"/>
                    <a:pt x="208" y="75"/>
                    <a:pt x="208" y="7198"/>
                  </a:cubicBezTo>
                  <a:cubicBezTo>
                    <a:pt x="208" y="11619"/>
                    <a:pt x="4235" y="11619"/>
                    <a:pt x="8513" y="11619"/>
                  </a:cubicBezTo>
                  <a:cubicBezTo>
                    <a:pt x="12288" y="11619"/>
                    <a:pt x="17321" y="11864"/>
                    <a:pt x="20592" y="12110"/>
                  </a:cubicBezTo>
                  <a:lnTo>
                    <a:pt x="40976" y="165370"/>
                  </a:lnTo>
                  <a:cubicBezTo>
                    <a:pt x="41731" y="170282"/>
                    <a:pt x="42234" y="172738"/>
                    <a:pt x="48274" y="172738"/>
                  </a:cubicBezTo>
                  <a:cubicBezTo>
                    <a:pt x="53559" y="172738"/>
                    <a:pt x="55824" y="171019"/>
                    <a:pt x="58843" y="166352"/>
                  </a:cubicBezTo>
                  <a:lnTo>
                    <a:pt x="131571" y="53618"/>
                  </a:lnTo>
                  <a:lnTo>
                    <a:pt x="146419" y="165370"/>
                  </a:lnTo>
                  <a:cubicBezTo>
                    <a:pt x="147174" y="171019"/>
                    <a:pt x="147929" y="172738"/>
                    <a:pt x="153968" y="172738"/>
                  </a:cubicBezTo>
                  <a:cubicBezTo>
                    <a:pt x="159505" y="172738"/>
                    <a:pt x="161518" y="170773"/>
                    <a:pt x="164286" y="166352"/>
                  </a:cubicBezTo>
                  <a:lnTo>
                    <a:pt x="258153" y="20952"/>
                  </a:lnTo>
                  <a:close/>
                </a:path>
              </a:pathLst>
            </a:custGeom>
            <a:solidFill>
              <a:srgbClr val="000000"/>
            </a:solidFill>
            <a:ln w="2526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B0A11FF2-EF4E-A380-29C7-ADA5B8D46748}"/>
                </a:ext>
              </a:extLst>
            </p:cNvPr>
            <p:cNvSpPr/>
            <p:nvPr>
              <p:custDataLst>
                <p:tags r:id="rId78"/>
              </p:custDataLst>
            </p:nvPr>
          </p:nvSpPr>
          <p:spPr>
            <a:xfrm>
              <a:off x="8094315" y="4317027"/>
              <a:ext cx="64121" cy="114158"/>
            </a:xfrm>
            <a:custGeom>
              <a:avLst/>
              <a:gdLst>
                <a:gd name="connsiteX0" fmla="*/ 40031 w 64121"/>
                <a:gd name="connsiteY0" fmla="*/ 4891 h 114158"/>
                <a:gd name="connsiteX1" fmla="*/ 34746 w 64121"/>
                <a:gd name="connsiteY1" fmla="*/ 77 h 114158"/>
                <a:gd name="connsiteX2" fmla="*/ 219 w 64121"/>
                <a:gd name="connsiteY2" fmla="*/ 11080 h 114158"/>
                <a:gd name="connsiteX3" fmla="*/ 219 w 64121"/>
                <a:gd name="connsiteY3" fmla="*/ 17269 h 114158"/>
                <a:gd name="connsiteX4" fmla="*/ 25762 w 64121"/>
                <a:gd name="connsiteY4" fmla="*/ 12455 h 114158"/>
                <a:gd name="connsiteX5" fmla="*/ 25762 w 64121"/>
                <a:gd name="connsiteY5" fmla="*/ 100138 h 114158"/>
                <a:gd name="connsiteX6" fmla="*/ 8146 w 64121"/>
                <a:gd name="connsiteY6" fmla="*/ 108046 h 114158"/>
                <a:gd name="connsiteX7" fmla="*/ 1452 w 64121"/>
                <a:gd name="connsiteY7" fmla="*/ 108046 h 114158"/>
                <a:gd name="connsiteX8" fmla="*/ 1452 w 64121"/>
                <a:gd name="connsiteY8" fmla="*/ 114235 h 114158"/>
                <a:gd name="connsiteX9" fmla="*/ 32808 w 64121"/>
                <a:gd name="connsiteY9" fmla="*/ 113548 h 114158"/>
                <a:gd name="connsiteX10" fmla="*/ 64340 w 64121"/>
                <a:gd name="connsiteY10" fmla="*/ 114235 h 114158"/>
                <a:gd name="connsiteX11" fmla="*/ 64340 w 64121"/>
                <a:gd name="connsiteY11" fmla="*/ 108046 h 114158"/>
                <a:gd name="connsiteX12" fmla="*/ 57646 w 64121"/>
                <a:gd name="connsiteY12" fmla="*/ 108046 h 114158"/>
                <a:gd name="connsiteX13" fmla="*/ 40031 w 64121"/>
                <a:gd name="connsiteY13" fmla="*/ 100138 h 114158"/>
                <a:gd name="connsiteX14" fmla="*/ 40031 w 64121"/>
                <a:gd name="connsiteY14" fmla="*/ 4891 h 11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21" h="114158">
                  <a:moveTo>
                    <a:pt x="40031" y="4891"/>
                  </a:moveTo>
                  <a:cubicBezTo>
                    <a:pt x="40031" y="249"/>
                    <a:pt x="39678" y="77"/>
                    <a:pt x="34746" y="77"/>
                  </a:cubicBezTo>
                  <a:cubicBezTo>
                    <a:pt x="23472" y="10908"/>
                    <a:pt x="7442" y="11080"/>
                    <a:pt x="219" y="11080"/>
                  </a:cubicBezTo>
                  <a:lnTo>
                    <a:pt x="219" y="17269"/>
                  </a:lnTo>
                  <a:cubicBezTo>
                    <a:pt x="4447" y="17269"/>
                    <a:pt x="16073" y="17269"/>
                    <a:pt x="25762" y="12455"/>
                  </a:cubicBezTo>
                  <a:lnTo>
                    <a:pt x="25762" y="100138"/>
                  </a:lnTo>
                  <a:cubicBezTo>
                    <a:pt x="25762" y="105811"/>
                    <a:pt x="25762" y="108046"/>
                    <a:pt x="8146" y="108046"/>
                  </a:cubicBezTo>
                  <a:lnTo>
                    <a:pt x="1452" y="108046"/>
                  </a:lnTo>
                  <a:lnTo>
                    <a:pt x="1452" y="114235"/>
                  </a:lnTo>
                  <a:cubicBezTo>
                    <a:pt x="4623" y="114064"/>
                    <a:pt x="26290" y="113548"/>
                    <a:pt x="32808" y="113548"/>
                  </a:cubicBezTo>
                  <a:cubicBezTo>
                    <a:pt x="38269" y="113548"/>
                    <a:pt x="60465" y="114064"/>
                    <a:pt x="64340" y="114235"/>
                  </a:cubicBezTo>
                  <a:lnTo>
                    <a:pt x="64340" y="108046"/>
                  </a:lnTo>
                  <a:lnTo>
                    <a:pt x="57646" y="108046"/>
                  </a:lnTo>
                  <a:cubicBezTo>
                    <a:pt x="40031" y="108046"/>
                    <a:pt x="40031" y="105811"/>
                    <a:pt x="40031" y="100138"/>
                  </a:cubicBezTo>
                  <a:lnTo>
                    <a:pt x="40031" y="4891"/>
                  </a:lnTo>
                  <a:close/>
                </a:path>
              </a:pathLst>
            </a:custGeom>
            <a:solidFill>
              <a:srgbClr val="000000"/>
            </a:solidFill>
            <a:ln w="2526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F8E227C2-D1BE-EEEF-1B36-8DCF45E6DD8C}"/>
                </a:ext>
              </a:extLst>
            </p:cNvPr>
            <p:cNvSpPr/>
            <p:nvPr>
              <p:custDataLst>
                <p:tags r:id="rId79"/>
              </p:custDataLst>
            </p:nvPr>
          </p:nvSpPr>
          <p:spPr>
            <a:xfrm>
              <a:off x="8200592" y="4223892"/>
              <a:ext cx="146965" cy="172417"/>
            </a:xfrm>
            <a:custGeom>
              <a:avLst/>
              <a:gdLst>
                <a:gd name="connsiteX0" fmla="*/ 67163 w 146965"/>
                <a:gd name="connsiteY0" fmla="*/ 8672 h 172417"/>
                <a:gd name="connsiteX1" fmla="*/ 68170 w 146965"/>
                <a:gd name="connsiteY1" fmla="*/ 4496 h 172417"/>
                <a:gd name="connsiteX2" fmla="*/ 62634 w 146965"/>
                <a:gd name="connsiteY2" fmla="*/ 75 h 172417"/>
                <a:gd name="connsiteX3" fmla="*/ 60872 w 146965"/>
                <a:gd name="connsiteY3" fmla="*/ 321 h 172417"/>
                <a:gd name="connsiteX4" fmla="*/ 28409 w 146965"/>
                <a:gd name="connsiteY4" fmla="*/ 1794 h 172417"/>
                <a:gd name="connsiteX5" fmla="*/ 20356 w 146965"/>
                <a:gd name="connsiteY5" fmla="*/ 9163 h 172417"/>
                <a:gd name="connsiteX6" fmla="*/ 26899 w 146965"/>
                <a:gd name="connsiteY6" fmla="*/ 13584 h 172417"/>
                <a:gd name="connsiteX7" fmla="*/ 37468 w 146965"/>
                <a:gd name="connsiteY7" fmla="*/ 14075 h 172417"/>
                <a:gd name="connsiteX8" fmla="*/ 1230 w 146965"/>
                <a:gd name="connsiteY8" fmla="*/ 155791 h 172417"/>
                <a:gd name="connsiteX9" fmla="*/ 224 w 146965"/>
                <a:gd name="connsiteY9" fmla="*/ 161440 h 172417"/>
                <a:gd name="connsiteX10" fmla="*/ 12303 w 146965"/>
                <a:gd name="connsiteY10" fmla="*/ 172492 h 172417"/>
                <a:gd name="connsiteX11" fmla="*/ 28660 w 146965"/>
                <a:gd name="connsiteY11" fmla="*/ 158738 h 172417"/>
                <a:gd name="connsiteX12" fmla="*/ 43760 w 146965"/>
                <a:gd name="connsiteY12" fmla="*/ 100529 h 172417"/>
                <a:gd name="connsiteX13" fmla="*/ 48793 w 146965"/>
                <a:gd name="connsiteY13" fmla="*/ 90459 h 172417"/>
                <a:gd name="connsiteX14" fmla="*/ 86289 w 146965"/>
                <a:gd name="connsiteY14" fmla="*/ 68354 h 172417"/>
                <a:gd name="connsiteX15" fmla="*/ 98872 w 146965"/>
                <a:gd name="connsiteY15" fmla="*/ 82845 h 172417"/>
                <a:gd name="connsiteX16" fmla="*/ 83017 w 146965"/>
                <a:gd name="connsiteY16" fmla="*/ 137862 h 172417"/>
                <a:gd name="connsiteX17" fmla="*/ 79494 w 146965"/>
                <a:gd name="connsiteY17" fmla="*/ 150388 h 172417"/>
                <a:gd name="connsiteX18" fmla="*/ 107931 w 146965"/>
                <a:gd name="connsiteY18" fmla="*/ 172492 h 172417"/>
                <a:gd name="connsiteX19" fmla="*/ 147189 w 146965"/>
                <a:gd name="connsiteY19" fmla="*/ 134177 h 172417"/>
                <a:gd name="connsiteX20" fmla="*/ 141149 w 146965"/>
                <a:gd name="connsiteY20" fmla="*/ 130739 h 172417"/>
                <a:gd name="connsiteX21" fmla="*/ 135361 w 146965"/>
                <a:gd name="connsiteY21" fmla="*/ 133932 h 172417"/>
                <a:gd name="connsiteX22" fmla="*/ 109441 w 146965"/>
                <a:gd name="connsiteY22" fmla="*/ 163650 h 172417"/>
                <a:gd name="connsiteX23" fmla="*/ 105163 w 146965"/>
                <a:gd name="connsiteY23" fmla="*/ 158493 h 172417"/>
                <a:gd name="connsiteX24" fmla="*/ 109441 w 146965"/>
                <a:gd name="connsiteY24" fmla="*/ 142528 h 172417"/>
                <a:gd name="connsiteX25" fmla="*/ 125798 w 146965"/>
                <a:gd name="connsiteY25" fmla="*/ 88003 h 172417"/>
                <a:gd name="connsiteX26" fmla="*/ 88302 w 146965"/>
                <a:gd name="connsiteY26" fmla="*/ 59512 h 172417"/>
                <a:gd name="connsiteX27" fmla="*/ 50303 w 146965"/>
                <a:gd name="connsiteY27" fmla="*/ 74740 h 172417"/>
                <a:gd name="connsiteX28" fmla="*/ 67163 w 146965"/>
                <a:gd name="connsiteY28" fmla="*/ 8672 h 1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965" h="172417">
                  <a:moveTo>
                    <a:pt x="67163" y="8672"/>
                  </a:moveTo>
                  <a:cubicBezTo>
                    <a:pt x="68170" y="5233"/>
                    <a:pt x="68170" y="4742"/>
                    <a:pt x="68170" y="4496"/>
                  </a:cubicBezTo>
                  <a:cubicBezTo>
                    <a:pt x="68170" y="1303"/>
                    <a:pt x="65402" y="75"/>
                    <a:pt x="62634" y="75"/>
                  </a:cubicBezTo>
                  <a:cubicBezTo>
                    <a:pt x="61627" y="75"/>
                    <a:pt x="61375" y="75"/>
                    <a:pt x="60872" y="321"/>
                  </a:cubicBezTo>
                  <a:lnTo>
                    <a:pt x="28409" y="1794"/>
                  </a:lnTo>
                  <a:cubicBezTo>
                    <a:pt x="24886" y="2040"/>
                    <a:pt x="20356" y="2286"/>
                    <a:pt x="20356" y="9163"/>
                  </a:cubicBezTo>
                  <a:cubicBezTo>
                    <a:pt x="20356" y="13584"/>
                    <a:pt x="24886" y="13584"/>
                    <a:pt x="26899" y="13584"/>
                  </a:cubicBezTo>
                  <a:cubicBezTo>
                    <a:pt x="29667" y="13584"/>
                    <a:pt x="34197" y="13584"/>
                    <a:pt x="37468" y="14075"/>
                  </a:cubicBezTo>
                  <a:lnTo>
                    <a:pt x="1230" y="155791"/>
                  </a:lnTo>
                  <a:cubicBezTo>
                    <a:pt x="979" y="156773"/>
                    <a:pt x="224" y="160457"/>
                    <a:pt x="224" y="161440"/>
                  </a:cubicBezTo>
                  <a:cubicBezTo>
                    <a:pt x="224" y="167335"/>
                    <a:pt x="5005" y="172492"/>
                    <a:pt x="12303" y="172492"/>
                  </a:cubicBezTo>
                  <a:cubicBezTo>
                    <a:pt x="13813" y="172492"/>
                    <a:pt x="25137" y="172492"/>
                    <a:pt x="28660" y="158738"/>
                  </a:cubicBezTo>
                  <a:lnTo>
                    <a:pt x="43760" y="100529"/>
                  </a:lnTo>
                  <a:cubicBezTo>
                    <a:pt x="45018" y="95862"/>
                    <a:pt x="45018" y="95371"/>
                    <a:pt x="48793" y="90459"/>
                  </a:cubicBezTo>
                  <a:cubicBezTo>
                    <a:pt x="52819" y="85056"/>
                    <a:pt x="65402" y="68354"/>
                    <a:pt x="86289" y="68354"/>
                  </a:cubicBezTo>
                  <a:cubicBezTo>
                    <a:pt x="92832" y="68354"/>
                    <a:pt x="98872" y="70810"/>
                    <a:pt x="98872" y="82845"/>
                  </a:cubicBezTo>
                  <a:cubicBezTo>
                    <a:pt x="98872" y="97091"/>
                    <a:pt x="87799" y="125827"/>
                    <a:pt x="83017" y="137862"/>
                  </a:cubicBezTo>
                  <a:cubicBezTo>
                    <a:pt x="80249" y="144493"/>
                    <a:pt x="79494" y="146212"/>
                    <a:pt x="79494" y="150388"/>
                  </a:cubicBezTo>
                  <a:cubicBezTo>
                    <a:pt x="79494" y="164633"/>
                    <a:pt x="94090" y="172492"/>
                    <a:pt x="107931" y="172492"/>
                  </a:cubicBezTo>
                  <a:cubicBezTo>
                    <a:pt x="134606" y="172492"/>
                    <a:pt x="147189" y="139090"/>
                    <a:pt x="147189" y="134177"/>
                  </a:cubicBezTo>
                  <a:cubicBezTo>
                    <a:pt x="147189" y="130739"/>
                    <a:pt x="143414" y="130739"/>
                    <a:pt x="141149" y="130739"/>
                  </a:cubicBezTo>
                  <a:cubicBezTo>
                    <a:pt x="138129" y="130739"/>
                    <a:pt x="136368" y="130739"/>
                    <a:pt x="135361" y="133932"/>
                  </a:cubicBezTo>
                  <a:cubicBezTo>
                    <a:pt x="127308" y="161194"/>
                    <a:pt x="113467" y="163650"/>
                    <a:pt x="109441" y="163650"/>
                  </a:cubicBezTo>
                  <a:cubicBezTo>
                    <a:pt x="107679" y="163650"/>
                    <a:pt x="105163" y="163650"/>
                    <a:pt x="105163" y="158493"/>
                  </a:cubicBezTo>
                  <a:cubicBezTo>
                    <a:pt x="105163" y="153089"/>
                    <a:pt x="107931" y="146458"/>
                    <a:pt x="109441" y="142528"/>
                  </a:cubicBezTo>
                  <a:cubicBezTo>
                    <a:pt x="114222" y="130493"/>
                    <a:pt x="125798" y="101757"/>
                    <a:pt x="125798" y="88003"/>
                  </a:cubicBezTo>
                  <a:cubicBezTo>
                    <a:pt x="125798" y="65407"/>
                    <a:pt x="106421" y="59512"/>
                    <a:pt x="88302" y="59512"/>
                  </a:cubicBezTo>
                  <a:cubicBezTo>
                    <a:pt x="82766" y="59512"/>
                    <a:pt x="67415" y="59512"/>
                    <a:pt x="50303" y="74740"/>
                  </a:cubicBezTo>
                  <a:lnTo>
                    <a:pt x="67163" y="8672"/>
                  </a:lnTo>
                  <a:close/>
                </a:path>
              </a:pathLst>
            </a:custGeom>
            <a:solidFill>
              <a:srgbClr val="000000"/>
            </a:solidFill>
            <a:ln w="2526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380C4E54-FC1A-20DB-B34D-A67BBD7A13EB}"/>
                </a:ext>
              </a:extLst>
            </p:cNvPr>
            <p:cNvSpPr/>
            <p:nvPr>
              <p:custDataLst>
                <p:tags r:id="rId80"/>
              </p:custDataLst>
            </p:nvPr>
          </p:nvSpPr>
          <p:spPr>
            <a:xfrm>
              <a:off x="8366051" y="4170352"/>
              <a:ext cx="132646" cy="122583"/>
            </a:xfrm>
            <a:custGeom>
              <a:avLst/>
              <a:gdLst>
                <a:gd name="connsiteX0" fmla="*/ 26478 w 132646"/>
                <a:gd name="connsiteY0" fmla="*/ 102023 h 122583"/>
                <a:gd name="connsiteX1" fmla="*/ 4282 w 132646"/>
                <a:gd name="connsiteY1" fmla="*/ 116465 h 122583"/>
                <a:gd name="connsiteX2" fmla="*/ 230 w 132646"/>
                <a:gd name="connsiteY2" fmla="*/ 120075 h 122583"/>
                <a:gd name="connsiteX3" fmla="*/ 2696 w 132646"/>
                <a:gd name="connsiteY3" fmla="*/ 122654 h 122583"/>
                <a:gd name="connsiteX4" fmla="*/ 17846 w 132646"/>
                <a:gd name="connsiteY4" fmla="*/ 121967 h 122583"/>
                <a:gd name="connsiteX5" fmla="*/ 35990 w 132646"/>
                <a:gd name="connsiteY5" fmla="*/ 122654 h 122583"/>
                <a:gd name="connsiteX6" fmla="*/ 39513 w 132646"/>
                <a:gd name="connsiteY6" fmla="*/ 118872 h 122583"/>
                <a:gd name="connsiteX7" fmla="*/ 36519 w 132646"/>
                <a:gd name="connsiteY7" fmla="*/ 116465 h 122583"/>
                <a:gd name="connsiteX8" fmla="*/ 28768 w 132646"/>
                <a:gd name="connsiteY8" fmla="*/ 111307 h 122583"/>
                <a:gd name="connsiteX9" fmla="*/ 31410 w 132646"/>
                <a:gd name="connsiteY9" fmla="*/ 104774 h 122583"/>
                <a:gd name="connsiteX10" fmla="*/ 45503 w 132646"/>
                <a:gd name="connsiteY10" fmla="*/ 83455 h 122583"/>
                <a:gd name="connsiteX11" fmla="*/ 95884 w 132646"/>
                <a:gd name="connsiteY11" fmla="*/ 83455 h 122583"/>
                <a:gd name="connsiteX12" fmla="*/ 100111 w 132646"/>
                <a:gd name="connsiteY12" fmla="*/ 111995 h 122583"/>
                <a:gd name="connsiteX13" fmla="*/ 87957 w 132646"/>
                <a:gd name="connsiteY13" fmla="*/ 116465 h 122583"/>
                <a:gd name="connsiteX14" fmla="*/ 83376 w 132646"/>
                <a:gd name="connsiteY14" fmla="*/ 120247 h 122583"/>
                <a:gd name="connsiteX15" fmla="*/ 86195 w 132646"/>
                <a:gd name="connsiteY15" fmla="*/ 122654 h 122583"/>
                <a:gd name="connsiteX16" fmla="*/ 108919 w 132646"/>
                <a:gd name="connsiteY16" fmla="*/ 121967 h 122583"/>
                <a:gd name="connsiteX17" fmla="*/ 119312 w 132646"/>
                <a:gd name="connsiteY17" fmla="*/ 122138 h 122583"/>
                <a:gd name="connsiteX18" fmla="*/ 129353 w 132646"/>
                <a:gd name="connsiteY18" fmla="*/ 122654 h 122583"/>
                <a:gd name="connsiteX19" fmla="*/ 132877 w 132646"/>
                <a:gd name="connsiteY19" fmla="*/ 119044 h 122583"/>
                <a:gd name="connsiteX20" fmla="*/ 127944 w 132646"/>
                <a:gd name="connsiteY20" fmla="*/ 116465 h 122583"/>
                <a:gd name="connsiteX21" fmla="*/ 116846 w 132646"/>
                <a:gd name="connsiteY21" fmla="*/ 110963 h 122583"/>
                <a:gd name="connsiteX22" fmla="*/ 101344 w 132646"/>
                <a:gd name="connsiteY22" fmla="*/ 4885 h 122583"/>
                <a:gd name="connsiteX23" fmla="*/ 97117 w 132646"/>
                <a:gd name="connsiteY23" fmla="*/ 71 h 122583"/>
                <a:gd name="connsiteX24" fmla="*/ 91127 w 132646"/>
                <a:gd name="connsiteY24" fmla="*/ 4025 h 122583"/>
                <a:gd name="connsiteX25" fmla="*/ 26478 w 132646"/>
                <a:gd name="connsiteY25" fmla="*/ 102023 h 122583"/>
                <a:gd name="connsiteX26" fmla="*/ 49730 w 132646"/>
                <a:gd name="connsiteY26" fmla="*/ 77266 h 122583"/>
                <a:gd name="connsiteX27" fmla="*/ 86723 w 132646"/>
                <a:gd name="connsiteY27" fmla="*/ 21046 h 122583"/>
                <a:gd name="connsiteX28" fmla="*/ 95003 w 132646"/>
                <a:gd name="connsiteY28" fmla="*/ 77266 h 122583"/>
                <a:gd name="connsiteX29" fmla="*/ 49730 w 132646"/>
                <a:gd name="connsiteY29" fmla="*/ 77266 h 12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646" h="122583">
                  <a:moveTo>
                    <a:pt x="26478" y="102023"/>
                  </a:moveTo>
                  <a:cubicBezTo>
                    <a:pt x="20312" y="111307"/>
                    <a:pt x="14675" y="115777"/>
                    <a:pt x="4282" y="116465"/>
                  </a:cubicBezTo>
                  <a:cubicBezTo>
                    <a:pt x="2520" y="116637"/>
                    <a:pt x="230" y="116637"/>
                    <a:pt x="230" y="120075"/>
                  </a:cubicBezTo>
                  <a:cubicBezTo>
                    <a:pt x="230" y="121967"/>
                    <a:pt x="1816" y="122654"/>
                    <a:pt x="2696" y="122654"/>
                  </a:cubicBezTo>
                  <a:cubicBezTo>
                    <a:pt x="7277" y="122654"/>
                    <a:pt x="13090" y="121967"/>
                    <a:pt x="17846" y="121967"/>
                  </a:cubicBezTo>
                  <a:cubicBezTo>
                    <a:pt x="23483" y="121967"/>
                    <a:pt x="30705" y="122654"/>
                    <a:pt x="35990" y="122654"/>
                  </a:cubicBezTo>
                  <a:cubicBezTo>
                    <a:pt x="36871" y="122654"/>
                    <a:pt x="39513" y="122654"/>
                    <a:pt x="39513" y="118872"/>
                  </a:cubicBezTo>
                  <a:cubicBezTo>
                    <a:pt x="39513" y="116637"/>
                    <a:pt x="37223" y="116465"/>
                    <a:pt x="36519" y="116465"/>
                  </a:cubicBezTo>
                  <a:cubicBezTo>
                    <a:pt x="35109" y="116293"/>
                    <a:pt x="28768" y="115949"/>
                    <a:pt x="28768" y="111307"/>
                  </a:cubicBezTo>
                  <a:cubicBezTo>
                    <a:pt x="28768" y="109244"/>
                    <a:pt x="30529" y="106321"/>
                    <a:pt x="31410" y="104774"/>
                  </a:cubicBezTo>
                  <a:lnTo>
                    <a:pt x="45503" y="83455"/>
                  </a:lnTo>
                  <a:lnTo>
                    <a:pt x="95884" y="83455"/>
                  </a:lnTo>
                  <a:lnTo>
                    <a:pt x="100111" y="111995"/>
                  </a:lnTo>
                  <a:cubicBezTo>
                    <a:pt x="99407" y="113714"/>
                    <a:pt x="98350" y="116465"/>
                    <a:pt x="87957" y="116465"/>
                  </a:cubicBezTo>
                  <a:cubicBezTo>
                    <a:pt x="85843" y="116465"/>
                    <a:pt x="83376" y="116465"/>
                    <a:pt x="83376" y="120247"/>
                  </a:cubicBezTo>
                  <a:cubicBezTo>
                    <a:pt x="83376" y="120935"/>
                    <a:pt x="83905" y="122654"/>
                    <a:pt x="86195" y="122654"/>
                  </a:cubicBezTo>
                  <a:cubicBezTo>
                    <a:pt x="91303" y="122654"/>
                    <a:pt x="103811" y="121967"/>
                    <a:pt x="108919" y="121967"/>
                  </a:cubicBezTo>
                  <a:cubicBezTo>
                    <a:pt x="112090" y="121967"/>
                    <a:pt x="116142" y="122138"/>
                    <a:pt x="119312" y="122138"/>
                  </a:cubicBezTo>
                  <a:cubicBezTo>
                    <a:pt x="122483" y="122310"/>
                    <a:pt x="126183" y="122654"/>
                    <a:pt x="129353" y="122654"/>
                  </a:cubicBezTo>
                  <a:cubicBezTo>
                    <a:pt x="131643" y="122654"/>
                    <a:pt x="132877" y="121279"/>
                    <a:pt x="132877" y="119044"/>
                  </a:cubicBezTo>
                  <a:cubicBezTo>
                    <a:pt x="132877" y="116465"/>
                    <a:pt x="130763" y="116465"/>
                    <a:pt x="127944" y="116465"/>
                  </a:cubicBezTo>
                  <a:cubicBezTo>
                    <a:pt x="117727" y="116465"/>
                    <a:pt x="117375" y="115090"/>
                    <a:pt x="116846" y="110963"/>
                  </a:cubicBezTo>
                  <a:lnTo>
                    <a:pt x="101344" y="4885"/>
                  </a:lnTo>
                  <a:cubicBezTo>
                    <a:pt x="100816" y="1275"/>
                    <a:pt x="100464" y="71"/>
                    <a:pt x="97117" y="71"/>
                  </a:cubicBezTo>
                  <a:cubicBezTo>
                    <a:pt x="93770" y="71"/>
                    <a:pt x="92713" y="1618"/>
                    <a:pt x="91127" y="4025"/>
                  </a:cubicBezTo>
                  <a:lnTo>
                    <a:pt x="26478" y="102023"/>
                  </a:lnTo>
                  <a:close/>
                  <a:moveTo>
                    <a:pt x="49730" y="77266"/>
                  </a:moveTo>
                  <a:lnTo>
                    <a:pt x="86723" y="21046"/>
                  </a:lnTo>
                  <a:lnTo>
                    <a:pt x="95003" y="77266"/>
                  </a:lnTo>
                  <a:lnTo>
                    <a:pt x="49730" y="77266"/>
                  </a:lnTo>
                  <a:close/>
                </a:path>
              </a:pathLst>
            </a:custGeom>
            <a:solidFill>
              <a:srgbClr val="000000"/>
            </a:solidFill>
            <a:ln w="2526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220F05B6-0D5F-5D77-EB4F-7D5A615E270D}"/>
                </a:ext>
              </a:extLst>
            </p:cNvPr>
            <p:cNvSpPr/>
            <p:nvPr>
              <p:custDataLst>
                <p:tags r:id="rId81"/>
              </p:custDataLst>
            </p:nvPr>
          </p:nvSpPr>
          <p:spPr>
            <a:xfrm>
              <a:off x="8364289" y="4341076"/>
              <a:ext cx="53375" cy="115706"/>
            </a:xfrm>
            <a:custGeom>
              <a:avLst/>
              <a:gdLst>
                <a:gd name="connsiteX0" fmla="*/ 49026 w 53375"/>
                <a:gd name="connsiteY0" fmla="*/ 6611 h 115706"/>
                <a:gd name="connsiteX1" fmla="*/ 41979 w 53375"/>
                <a:gd name="connsiteY1" fmla="*/ 78 h 115706"/>
                <a:gd name="connsiteX2" fmla="*/ 32115 w 53375"/>
                <a:gd name="connsiteY2" fmla="*/ 9534 h 115706"/>
                <a:gd name="connsiteX3" fmla="*/ 39161 w 53375"/>
                <a:gd name="connsiteY3" fmla="*/ 16067 h 115706"/>
                <a:gd name="connsiteX4" fmla="*/ 49026 w 53375"/>
                <a:gd name="connsiteY4" fmla="*/ 6611 h 115706"/>
                <a:gd name="connsiteX5" fmla="*/ 13090 w 53375"/>
                <a:gd name="connsiteY5" fmla="*/ 93949 h 115706"/>
                <a:gd name="connsiteX6" fmla="*/ 11504 w 53375"/>
                <a:gd name="connsiteY6" fmla="*/ 101170 h 115706"/>
                <a:gd name="connsiteX7" fmla="*/ 28239 w 53375"/>
                <a:gd name="connsiteY7" fmla="*/ 115784 h 115706"/>
                <a:gd name="connsiteX8" fmla="*/ 53606 w 53375"/>
                <a:gd name="connsiteY8" fmla="*/ 89479 h 115706"/>
                <a:gd name="connsiteX9" fmla="*/ 50787 w 53375"/>
                <a:gd name="connsiteY9" fmla="*/ 87244 h 115706"/>
                <a:gd name="connsiteX10" fmla="*/ 47440 w 53375"/>
                <a:gd name="connsiteY10" fmla="*/ 90167 h 115706"/>
                <a:gd name="connsiteX11" fmla="*/ 28768 w 53375"/>
                <a:gd name="connsiteY11" fmla="*/ 110970 h 115706"/>
                <a:gd name="connsiteX12" fmla="*/ 24364 w 53375"/>
                <a:gd name="connsiteY12" fmla="*/ 104952 h 115706"/>
                <a:gd name="connsiteX13" fmla="*/ 27182 w 53375"/>
                <a:gd name="connsiteY13" fmla="*/ 93949 h 115706"/>
                <a:gd name="connsiteX14" fmla="*/ 32819 w 53375"/>
                <a:gd name="connsiteY14" fmla="*/ 80195 h 115706"/>
                <a:gd name="connsiteX15" fmla="*/ 41451 w 53375"/>
                <a:gd name="connsiteY15" fmla="*/ 58361 h 115706"/>
                <a:gd name="connsiteX16" fmla="*/ 42508 w 53375"/>
                <a:gd name="connsiteY16" fmla="*/ 52859 h 115706"/>
                <a:gd name="connsiteX17" fmla="*/ 25773 w 53375"/>
                <a:gd name="connsiteY17" fmla="*/ 38245 h 115706"/>
                <a:gd name="connsiteX18" fmla="*/ 230 w 53375"/>
                <a:gd name="connsiteY18" fmla="*/ 64550 h 115706"/>
                <a:gd name="connsiteX19" fmla="*/ 3225 w 53375"/>
                <a:gd name="connsiteY19" fmla="*/ 66785 h 115706"/>
                <a:gd name="connsiteX20" fmla="*/ 6396 w 53375"/>
                <a:gd name="connsiteY20" fmla="*/ 64034 h 115706"/>
                <a:gd name="connsiteX21" fmla="*/ 25245 w 53375"/>
                <a:gd name="connsiteY21" fmla="*/ 43059 h 115706"/>
                <a:gd name="connsiteX22" fmla="*/ 29648 w 53375"/>
                <a:gd name="connsiteY22" fmla="*/ 49077 h 115706"/>
                <a:gd name="connsiteX23" fmla="*/ 24188 w 53375"/>
                <a:gd name="connsiteY23" fmla="*/ 66269 h 115706"/>
                <a:gd name="connsiteX24" fmla="*/ 13090 w 53375"/>
                <a:gd name="connsiteY24" fmla="*/ 93949 h 1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5" h="115706">
                  <a:moveTo>
                    <a:pt x="49026" y="6611"/>
                  </a:moveTo>
                  <a:cubicBezTo>
                    <a:pt x="49026" y="3860"/>
                    <a:pt x="46912" y="78"/>
                    <a:pt x="41979" y="78"/>
                  </a:cubicBezTo>
                  <a:cubicBezTo>
                    <a:pt x="37223" y="78"/>
                    <a:pt x="32115" y="4548"/>
                    <a:pt x="32115" y="9534"/>
                  </a:cubicBezTo>
                  <a:cubicBezTo>
                    <a:pt x="32115" y="12456"/>
                    <a:pt x="34405" y="16067"/>
                    <a:pt x="39161" y="16067"/>
                  </a:cubicBezTo>
                  <a:cubicBezTo>
                    <a:pt x="44270" y="16067"/>
                    <a:pt x="49026" y="11253"/>
                    <a:pt x="49026" y="6611"/>
                  </a:cubicBezTo>
                  <a:close/>
                  <a:moveTo>
                    <a:pt x="13090" y="93949"/>
                  </a:moveTo>
                  <a:cubicBezTo>
                    <a:pt x="12385" y="96184"/>
                    <a:pt x="11504" y="98247"/>
                    <a:pt x="11504" y="101170"/>
                  </a:cubicBezTo>
                  <a:cubicBezTo>
                    <a:pt x="11504" y="109251"/>
                    <a:pt x="18551" y="115784"/>
                    <a:pt x="28239" y="115784"/>
                  </a:cubicBezTo>
                  <a:cubicBezTo>
                    <a:pt x="45855" y="115784"/>
                    <a:pt x="53606" y="92058"/>
                    <a:pt x="53606" y="89479"/>
                  </a:cubicBezTo>
                  <a:cubicBezTo>
                    <a:pt x="53606" y="87244"/>
                    <a:pt x="51316" y="87244"/>
                    <a:pt x="50787" y="87244"/>
                  </a:cubicBezTo>
                  <a:cubicBezTo>
                    <a:pt x="48321" y="87244"/>
                    <a:pt x="48145" y="88276"/>
                    <a:pt x="47440" y="90167"/>
                  </a:cubicBezTo>
                  <a:cubicBezTo>
                    <a:pt x="43389" y="103921"/>
                    <a:pt x="35638" y="110970"/>
                    <a:pt x="28768" y="110970"/>
                  </a:cubicBezTo>
                  <a:cubicBezTo>
                    <a:pt x="25245" y="110970"/>
                    <a:pt x="24364" y="108735"/>
                    <a:pt x="24364" y="104952"/>
                  </a:cubicBezTo>
                  <a:cubicBezTo>
                    <a:pt x="24364" y="100998"/>
                    <a:pt x="25597" y="97732"/>
                    <a:pt x="27182" y="93949"/>
                  </a:cubicBezTo>
                  <a:cubicBezTo>
                    <a:pt x="28944" y="89307"/>
                    <a:pt x="30882" y="84665"/>
                    <a:pt x="32819" y="80195"/>
                  </a:cubicBezTo>
                  <a:cubicBezTo>
                    <a:pt x="34405" y="76069"/>
                    <a:pt x="40746" y="60424"/>
                    <a:pt x="41451" y="58361"/>
                  </a:cubicBezTo>
                  <a:cubicBezTo>
                    <a:pt x="41979" y="56641"/>
                    <a:pt x="42508" y="54578"/>
                    <a:pt x="42508" y="52859"/>
                  </a:cubicBezTo>
                  <a:cubicBezTo>
                    <a:pt x="42508" y="44778"/>
                    <a:pt x="35462" y="38245"/>
                    <a:pt x="25773" y="38245"/>
                  </a:cubicBezTo>
                  <a:cubicBezTo>
                    <a:pt x="8333" y="38245"/>
                    <a:pt x="230" y="61627"/>
                    <a:pt x="230" y="64550"/>
                  </a:cubicBezTo>
                  <a:cubicBezTo>
                    <a:pt x="230" y="66785"/>
                    <a:pt x="2696" y="66785"/>
                    <a:pt x="3225" y="66785"/>
                  </a:cubicBezTo>
                  <a:cubicBezTo>
                    <a:pt x="5691" y="66785"/>
                    <a:pt x="5867" y="65925"/>
                    <a:pt x="6396" y="64034"/>
                  </a:cubicBezTo>
                  <a:cubicBezTo>
                    <a:pt x="10976" y="49248"/>
                    <a:pt x="18727" y="43059"/>
                    <a:pt x="25245" y="43059"/>
                  </a:cubicBezTo>
                  <a:cubicBezTo>
                    <a:pt x="28063" y="43059"/>
                    <a:pt x="29648" y="44435"/>
                    <a:pt x="29648" y="49077"/>
                  </a:cubicBezTo>
                  <a:cubicBezTo>
                    <a:pt x="29648" y="53031"/>
                    <a:pt x="28592" y="55610"/>
                    <a:pt x="24188" y="66269"/>
                  </a:cubicBezTo>
                  <a:lnTo>
                    <a:pt x="13090" y="93949"/>
                  </a:lnTo>
                  <a:close/>
                </a:path>
              </a:pathLst>
            </a:custGeom>
            <a:solidFill>
              <a:srgbClr val="000000"/>
            </a:solidFill>
            <a:ln w="2526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C4C648B3-0505-CDFA-9537-D8BC5E5D6CDF}"/>
                </a:ext>
              </a:extLst>
            </p:cNvPr>
            <p:cNvSpPr/>
            <p:nvPr>
              <p:custDataLst>
                <p:tags r:id="rId82"/>
              </p:custDataLst>
            </p:nvPr>
          </p:nvSpPr>
          <p:spPr>
            <a:xfrm>
              <a:off x="8589949" y="4251155"/>
              <a:ext cx="167349" cy="163575"/>
            </a:xfrm>
            <a:custGeom>
              <a:avLst/>
              <a:gdLst>
                <a:gd name="connsiteX0" fmla="*/ 89072 w 167349"/>
                <a:gd name="connsiteY0" fmla="*/ 86775 h 163575"/>
                <a:gd name="connsiteX1" fmla="*/ 159284 w 167349"/>
                <a:gd name="connsiteY1" fmla="*/ 86775 h 163575"/>
                <a:gd name="connsiteX2" fmla="*/ 167588 w 167349"/>
                <a:gd name="connsiteY2" fmla="*/ 81863 h 163575"/>
                <a:gd name="connsiteX3" fmla="*/ 159284 w 167349"/>
                <a:gd name="connsiteY3" fmla="*/ 76951 h 163575"/>
                <a:gd name="connsiteX4" fmla="*/ 89072 w 167349"/>
                <a:gd name="connsiteY4" fmla="*/ 76951 h 163575"/>
                <a:gd name="connsiteX5" fmla="*/ 89072 w 167349"/>
                <a:gd name="connsiteY5" fmla="*/ 8180 h 163575"/>
                <a:gd name="connsiteX6" fmla="*/ 84039 w 167349"/>
                <a:gd name="connsiteY6" fmla="*/ 75 h 163575"/>
                <a:gd name="connsiteX7" fmla="*/ 79006 w 167349"/>
                <a:gd name="connsiteY7" fmla="*/ 8180 h 163575"/>
                <a:gd name="connsiteX8" fmla="*/ 79006 w 167349"/>
                <a:gd name="connsiteY8" fmla="*/ 76951 h 163575"/>
                <a:gd name="connsiteX9" fmla="*/ 8543 w 167349"/>
                <a:gd name="connsiteY9" fmla="*/ 76951 h 163575"/>
                <a:gd name="connsiteX10" fmla="*/ 239 w 167349"/>
                <a:gd name="connsiteY10" fmla="*/ 81863 h 163575"/>
                <a:gd name="connsiteX11" fmla="*/ 8543 w 167349"/>
                <a:gd name="connsiteY11" fmla="*/ 86775 h 163575"/>
                <a:gd name="connsiteX12" fmla="*/ 79006 w 167349"/>
                <a:gd name="connsiteY12" fmla="*/ 86775 h 163575"/>
                <a:gd name="connsiteX13" fmla="*/ 79006 w 167349"/>
                <a:gd name="connsiteY13" fmla="*/ 155545 h 163575"/>
                <a:gd name="connsiteX14" fmla="*/ 84039 w 167349"/>
                <a:gd name="connsiteY14" fmla="*/ 163650 h 163575"/>
                <a:gd name="connsiteX15" fmla="*/ 89072 w 167349"/>
                <a:gd name="connsiteY15" fmla="*/ 155545 h 163575"/>
                <a:gd name="connsiteX16" fmla="*/ 89072 w 167349"/>
                <a:gd name="connsiteY16" fmla="*/ 86775 h 1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49" h="163575">
                  <a:moveTo>
                    <a:pt x="89072" y="86775"/>
                  </a:moveTo>
                  <a:lnTo>
                    <a:pt x="159284" y="86775"/>
                  </a:lnTo>
                  <a:cubicBezTo>
                    <a:pt x="162807" y="86775"/>
                    <a:pt x="167588" y="86775"/>
                    <a:pt x="167588" y="81863"/>
                  </a:cubicBezTo>
                  <a:cubicBezTo>
                    <a:pt x="167588" y="76951"/>
                    <a:pt x="162807" y="76951"/>
                    <a:pt x="159284" y="76951"/>
                  </a:cubicBezTo>
                  <a:lnTo>
                    <a:pt x="89072" y="76951"/>
                  </a:lnTo>
                  <a:lnTo>
                    <a:pt x="89072" y="8180"/>
                  </a:lnTo>
                  <a:cubicBezTo>
                    <a:pt x="89072" y="4742"/>
                    <a:pt x="89072" y="75"/>
                    <a:pt x="84039" y="75"/>
                  </a:cubicBezTo>
                  <a:cubicBezTo>
                    <a:pt x="79006" y="75"/>
                    <a:pt x="79006" y="4742"/>
                    <a:pt x="79006" y="8180"/>
                  </a:cubicBezTo>
                  <a:lnTo>
                    <a:pt x="79006" y="76951"/>
                  </a:lnTo>
                  <a:lnTo>
                    <a:pt x="8543" y="76951"/>
                  </a:lnTo>
                  <a:cubicBezTo>
                    <a:pt x="5020" y="76951"/>
                    <a:pt x="239" y="76951"/>
                    <a:pt x="239" y="81863"/>
                  </a:cubicBezTo>
                  <a:cubicBezTo>
                    <a:pt x="239" y="86775"/>
                    <a:pt x="5020" y="86775"/>
                    <a:pt x="8543" y="86775"/>
                  </a:cubicBezTo>
                  <a:lnTo>
                    <a:pt x="79006" y="86775"/>
                  </a:lnTo>
                  <a:lnTo>
                    <a:pt x="79006" y="155545"/>
                  </a:lnTo>
                  <a:cubicBezTo>
                    <a:pt x="79006" y="158984"/>
                    <a:pt x="79006" y="163650"/>
                    <a:pt x="84039" y="163650"/>
                  </a:cubicBezTo>
                  <a:cubicBezTo>
                    <a:pt x="89072" y="163650"/>
                    <a:pt x="89072" y="158984"/>
                    <a:pt x="89072" y="155545"/>
                  </a:cubicBezTo>
                  <a:lnTo>
                    <a:pt x="89072" y="86775"/>
                  </a:lnTo>
                  <a:close/>
                </a:path>
              </a:pathLst>
            </a:custGeom>
            <a:solidFill>
              <a:srgbClr val="000000"/>
            </a:solidFill>
            <a:ln w="2526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F220B791-4FDC-F99E-371C-6E7C9A719A5C}"/>
                </a:ext>
              </a:extLst>
            </p:cNvPr>
            <p:cNvSpPr/>
            <p:nvPr>
              <p:custDataLst>
                <p:tags r:id="rId83"/>
              </p:custDataLst>
            </p:nvPr>
          </p:nvSpPr>
          <p:spPr>
            <a:xfrm>
              <a:off x="8843866" y="4225857"/>
              <a:ext cx="287387" cy="172662"/>
            </a:xfrm>
            <a:custGeom>
              <a:avLst/>
              <a:gdLst>
                <a:gd name="connsiteX0" fmla="*/ 258193 w 287387"/>
                <a:gd name="connsiteY0" fmla="*/ 20952 h 172662"/>
                <a:gd name="connsiteX1" fmla="*/ 280087 w 287387"/>
                <a:gd name="connsiteY1" fmla="*/ 11619 h 172662"/>
                <a:gd name="connsiteX2" fmla="*/ 287637 w 287387"/>
                <a:gd name="connsiteY2" fmla="*/ 4496 h 172662"/>
                <a:gd name="connsiteX3" fmla="*/ 283107 w 287387"/>
                <a:gd name="connsiteY3" fmla="*/ 75 h 172662"/>
                <a:gd name="connsiteX4" fmla="*/ 261716 w 287387"/>
                <a:gd name="connsiteY4" fmla="*/ 812 h 172662"/>
                <a:gd name="connsiteX5" fmla="*/ 232776 w 287387"/>
                <a:gd name="connsiteY5" fmla="*/ 75 h 172662"/>
                <a:gd name="connsiteX6" fmla="*/ 225982 w 287387"/>
                <a:gd name="connsiteY6" fmla="*/ 7198 h 172662"/>
                <a:gd name="connsiteX7" fmla="*/ 232273 w 287387"/>
                <a:gd name="connsiteY7" fmla="*/ 11619 h 172662"/>
                <a:gd name="connsiteX8" fmla="*/ 249889 w 287387"/>
                <a:gd name="connsiteY8" fmla="*/ 14321 h 172662"/>
                <a:gd name="connsiteX9" fmla="*/ 177161 w 287387"/>
                <a:gd name="connsiteY9" fmla="*/ 126564 h 172662"/>
                <a:gd name="connsiteX10" fmla="*/ 162062 w 287387"/>
                <a:gd name="connsiteY10" fmla="*/ 12847 h 172662"/>
                <a:gd name="connsiteX11" fmla="*/ 178419 w 287387"/>
                <a:gd name="connsiteY11" fmla="*/ 11619 h 172662"/>
                <a:gd name="connsiteX12" fmla="*/ 187730 w 287387"/>
                <a:gd name="connsiteY12" fmla="*/ 4496 h 172662"/>
                <a:gd name="connsiteX13" fmla="*/ 182446 w 287387"/>
                <a:gd name="connsiteY13" fmla="*/ 75 h 172662"/>
                <a:gd name="connsiteX14" fmla="*/ 145453 w 287387"/>
                <a:gd name="connsiteY14" fmla="*/ 812 h 172662"/>
                <a:gd name="connsiteX15" fmla="*/ 129347 w 287387"/>
                <a:gd name="connsiteY15" fmla="*/ 566 h 172662"/>
                <a:gd name="connsiteX16" fmla="*/ 112486 w 287387"/>
                <a:gd name="connsiteY16" fmla="*/ 75 h 172662"/>
                <a:gd name="connsiteX17" fmla="*/ 105692 w 287387"/>
                <a:gd name="connsiteY17" fmla="*/ 7198 h 172662"/>
                <a:gd name="connsiteX18" fmla="*/ 113996 w 287387"/>
                <a:gd name="connsiteY18" fmla="*/ 11619 h 172662"/>
                <a:gd name="connsiteX19" fmla="*/ 126075 w 287387"/>
                <a:gd name="connsiteY19" fmla="*/ 12110 h 172662"/>
                <a:gd name="connsiteX20" fmla="*/ 129347 w 287387"/>
                <a:gd name="connsiteY20" fmla="*/ 36671 h 172662"/>
                <a:gd name="connsiteX21" fmla="*/ 127334 w 287387"/>
                <a:gd name="connsiteY21" fmla="*/ 40601 h 172662"/>
                <a:gd name="connsiteX22" fmla="*/ 71718 w 287387"/>
                <a:gd name="connsiteY22" fmla="*/ 126564 h 172662"/>
                <a:gd name="connsiteX23" fmla="*/ 56619 w 287387"/>
                <a:gd name="connsiteY23" fmla="*/ 12847 h 172662"/>
                <a:gd name="connsiteX24" fmla="*/ 72977 w 287387"/>
                <a:gd name="connsiteY24" fmla="*/ 11619 h 172662"/>
                <a:gd name="connsiteX25" fmla="*/ 80275 w 287387"/>
                <a:gd name="connsiteY25" fmla="*/ 10145 h 172662"/>
                <a:gd name="connsiteX26" fmla="*/ 82288 w 287387"/>
                <a:gd name="connsiteY26" fmla="*/ 4496 h 172662"/>
                <a:gd name="connsiteX27" fmla="*/ 77003 w 287387"/>
                <a:gd name="connsiteY27" fmla="*/ 75 h 172662"/>
                <a:gd name="connsiteX28" fmla="*/ 39758 w 287387"/>
                <a:gd name="connsiteY28" fmla="*/ 812 h 172662"/>
                <a:gd name="connsiteX29" fmla="*/ 23653 w 287387"/>
                <a:gd name="connsiteY29" fmla="*/ 566 h 172662"/>
                <a:gd name="connsiteX30" fmla="*/ 7044 w 287387"/>
                <a:gd name="connsiteY30" fmla="*/ 75 h 172662"/>
                <a:gd name="connsiteX31" fmla="*/ 249 w 287387"/>
                <a:gd name="connsiteY31" fmla="*/ 7198 h 172662"/>
                <a:gd name="connsiteX32" fmla="*/ 8553 w 287387"/>
                <a:gd name="connsiteY32" fmla="*/ 11619 h 172662"/>
                <a:gd name="connsiteX33" fmla="*/ 20633 w 287387"/>
                <a:gd name="connsiteY33" fmla="*/ 12110 h 172662"/>
                <a:gd name="connsiteX34" fmla="*/ 41017 w 287387"/>
                <a:gd name="connsiteY34" fmla="*/ 165370 h 172662"/>
                <a:gd name="connsiteX35" fmla="*/ 48315 w 287387"/>
                <a:gd name="connsiteY35" fmla="*/ 172738 h 172662"/>
                <a:gd name="connsiteX36" fmla="*/ 58884 w 287387"/>
                <a:gd name="connsiteY36" fmla="*/ 166352 h 172662"/>
                <a:gd name="connsiteX37" fmla="*/ 131612 w 287387"/>
                <a:gd name="connsiteY37" fmla="*/ 53618 h 172662"/>
                <a:gd name="connsiteX38" fmla="*/ 146459 w 287387"/>
                <a:gd name="connsiteY38" fmla="*/ 165370 h 172662"/>
                <a:gd name="connsiteX39" fmla="*/ 154009 w 287387"/>
                <a:gd name="connsiteY39" fmla="*/ 172738 h 172662"/>
                <a:gd name="connsiteX40" fmla="*/ 164327 w 287387"/>
                <a:gd name="connsiteY40" fmla="*/ 166352 h 172662"/>
                <a:gd name="connsiteX41" fmla="*/ 258193 w 287387"/>
                <a:gd name="connsiteY41" fmla="*/ 20952 h 1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387" h="172662">
                  <a:moveTo>
                    <a:pt x="258193" y="20952"/>
                  </a:moveTo>
                  <a:cubicBezTo>
                    <a:pt x="261213" y="16285"/>
                    <a:pt x="264233" y="11864"/>
                    <a:pt x="280087" y="11619"/>
                  </a:cubicBezTo>
                  <a:cubicBezTo>
                    <a:pt x="283107" y="11619"/>
                    <a:pt x="287637" y="11619"/>
                    <a:pt x="287637" y="4496"/>
                  </a:cubicBezTo>
                  <a:cubicBezTo>
                    <a:pt x="287637" y="2286"/>
                    <a:pt x="285623" y="75"/>
                    <a:pt x="283107" y="75"/>
                  </a:cubicBezTo>
                  <a:cubicBezTo>
                    <a:pt x="276312" y="75"/>
                    <a:pt x="268763" y="812"/>
                    <a:pt x="261716" y="812"/>
                  </a:cubicBezTo>
                  <a:cubicBezTo>
                    <a:pt x="252154" y="812"/>
                    <a:pt x="242087" y="75"/>
                    <a:pt x="232776" y="75"/>
                  </a:cubicBezTo>
                  <a:cubicBezTo>
                    <a:pt x="230763" y="75"/>
                    <a:pt x="225982" y="75"/>
                    <a:pt x="225982" y="7198"/>
                  </a:cubicBezTo>
                  <a:cubicBezTo>
                    <a:pt x="225982" y="11619"/>
                    <a:pt x="230511" y="11619"/>
                    <a:pt x="232273" y="11619"/>
                  </a:cubicBezTo>
                  <a:cubicBezTo>
                    <a:pt x="233280" y="11619"/>
                    <a:pt x="243346" y="11619"/>
                    <a:pt x="249889" y="14321"/>
                  </a:cubicBezTo>
                  <a:lnTo>
                    <a:pt x="177161" y="126564"/>
                  </a:lnTo>
                  <a:lnTo>
                    <a:pt x="162062" y="12847"/>
                  </a:lnTo>
                  <a:cubicBezTo>
                    <a:pt x="166843" y="11864"/>
                    <a:pt x="174644" y="11619"/>
                    <a:pt x="178419" y="11619"/>
                  </a:cubicBezTo>
                  <a:cubicBezTo>
                    <a:pt x="183704" y="11619"/>
                    <a:pt x="187730" y="11619"/>
                    <a:pt x="187730" y="4496"/>
                  </a:cubicBezTo>
                  <a:cubicBezTo>
                    <a:pt x="187730" y="4251"/>
                    <a:pt x="187730" y="75"/>
                    <a:pt x="182446" y="75"/>
                  </a:cubicBezTo>
                  <a:cubicBezTo>
                    <a:pt x="174141" y="75"/>
                    <a:pt x="153757" y="812"/>
                    <a:pt x="145453" y="812"/>
                  </a:cubicBezTo>
                  <a:cubicBezTo>
                    <a:pt x="140168" y="812"/>
                    <a:pt x="134632" y="566"/>
                    <a:pt x="129347" y="566"/>
                  </a:cubicBezTo>
                  <a:cubicBezTo>
                    <a:pt x="122049" y="566"/>
                    <a:pt x="112989" y="75"/>
                    <a:pt x="112486" y="75"/>
                  </a:cubicBezTo>
                  <a:cubicBezTo>
                    <a:pt x="110725" y="75"/>
                    <a:pt x="105692" y="75"/>
                    <a:pt x="105692" y="7198"/>
                  </a:cubicBezTo>
                  <a:cubicBezTo>
                    <a:pt x="105692" y="11619"/>
                    <a:pt x="109970" y="11619"/>
                    <a:pt x="113996" y="11619"/>
                  </a:cubicBezTo>
                  <a:cubicBezTo>
                    <a:pt x="117771" y="11619"/>
                    <a:pt x="122804" y="11864"/>
                    <a:pt x="126075" y="12110"/>
                  </a:cubicBezTo>
                  <a:lnTo>
                    <a:pt x="129347" y="36671"/>
                  </a:lnTo>
                  <a:cubicBezTo>
                    <a:pt x="129347" y="37408"/>
                    <a:pt x="129347" y="37899"/>
                    <a:pt x="127334" y="40601"/>
                  </a:cubicBezTo>
                  <a:lnTo>
                    <a:pt x="71718" y="126564"/>
                  </a:lnTo>
                  <a:lnTo>
                    <a:pt x="56619" y="12847"/>
                  </a:lnTo>
                  <a:cubicBezTo>
                    <a:pt x="61401" y="11864"/>
                    <a:pt x="69202" y="11619"/>
                    <a:pt x="72977" y="11619"/>
                  </a:cubicBezTo>
                  <a:cubicBezTo>
                    <a:pt x="78765" y="11619"/>
                    <a:pt x="79016" y="11373"/>
                    <a:pt x="80275" y="10145"/>
                  </a:cubicBezTo>
                  <a:cubicBezTo>
                    <a:pt x="81784" y="8917"/>
                    <a:pt x="82288" y="4742"/>
                    <a:pt x="82288" y="4496"/>
                  </a:cubicBezTo>
                  <a:cubicBezTo>
                    <a:pt x="82288" y="4251"/>
                    <a:pt x="82288" y="75"/>
                    <a:pt x="77003" y="75"/>
                  </a:cubicBezTo>
                  <a:cubicBezTo>
                    <a:pt x="68699" y="75"/>
                    <a:pt x="48063" y="812"/>
                    <a:pt x="39758" y="812"/>
                  </a:cubicBezTo>
                  <a:cubicBezTo>
                    <a:pt x="34474" y="812"/>
                    <a:pt x="28937" y="566"/>
                    <a:pt x="23653" y="566"/>
                  </a:cubicBezTo>
                  <a:cubicBezTo>
                    <a:pt x="16858" y="566"/>
                    <a:pt x="7295" y="75"/>
                    <a:pt x="7044" y="75"/>
                  </a:cubicBezTo>
                  <a:cubicBezTo>
                    <a:pt x="5030" y="75"/>
                    <a:pt x="249" y="75"/>
                    <a:pt x="249" y="7198"/>
                  </a:cubicBezTo>
                  <a:cubicBezTo>
                    <a:pt x="249" y="11619"/>
                    <a:pt x="4275" y="11619"/>
                    <a:pt x="8553" y="11619"/>
                  </a:cubicBezTo>
                  <a:cubicBezTo>
                    <a:pt x="12328" y="11619"/>
                    <a:pt x="17361" y="11864"/>
                    <a:pt x="20633" y="12110"/>
                  </a:cubicBezTo>
                  <a:lnTo>
                    <a:pt x="41017" y="165370"/>
                  </a:lnTo>
                  <a:cubicBezTo>
                    <a:pt x="41772" y="170282"/>
                    <a:pt x="42275" y="172738"/>
                    <a:pt x="48315" y="172738"/>
                  </a:cubicBezTo>
                  <a:cubicBezTo>
                    <a:pt x="53599" y="172738"/>
                    <a:pt x="55864" y="171019"/>
                    <a:pt x="58884" y="166352"/>
                  </a:cubicBezTo>
                  <a:lnTo>
                    <a:pt x="131612" y="53618"/>
                  </a:lnTo>
                  <a:lnTo>
                    <a:pt x="146459" y="165370"/>
                  </a:lnTo>
                  <a:cubicBezTo>
                    <a:pt x="147214" y="171019"/>
                    <a:pt x="147969" y="172738"/>
                    <a:pt x="154009" y="172738"/>
                  </a:cubicBezTo>
                  <a:cubicBezTo>
                    <a:pt x="159545" y="172738"/>
                    <a:pt x="161558" y="170773"/>
                    <a:pt x="164327" y="166352"/>
                  </a:cubicBezTo>
                  <a:lnTo>
                    <a:pt x="258193" y="20952"/>
                  </a:lnTo>
                  <a:close/>
                </a:path>
              </a:pathLst>
            </a:custGeom>
            <a:solidFill>
              <a:srgbClr val="000000"/>
            </a:solidFill>
            <a:ln w="2526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36906806-B89A-B0E8-E3B5-4A3DB6E85BC7}"/>
                </a:ext>
              </a:extLst>
            </p:cNvPr>
            <p:cNvSpPr/>
            <p:nvPr>
              <p:custDataLst>
                <p:tags r:id="rId84"/>
              </p:custDataLst>
            </p:nvPr>
          </p:nvSpPr>
          <p:spPr>
            <a:xfrm>
              <a:off x="9113676" y="4317027"/>
              <a:ext cx="77861" cy="114158"/>
            </a:xfrm>
            <a:custGeom>
              <a:avLst/>
              <a:gdLst>
                <a:gd name="connsiteX0" fmla="*/ 78121 w 77861"/>
                <a:gd name="connsiteY0" fmla="*/ 82945 h 114158"/>
                <a:gd name="connsiteX1" fmla="*/ 72132 w 77861"/>
                <a:gd name="connsiteY1" fmla="*/ 82945 h 114158"/>
                <a:gd name="connsiteX2" fmla="*/ 67552 w 77861"/>
                <a:gd name="connsiteY2" fmla="*/ 98590 h 114158"/>
                <a:gd name="connsiteX3" fmla="*/ 50112 w 77861"/>
                <a:gd name="connsiteY3" fmla="*/ 99622 h 114158"/>
                <a:gd name="connsiteX4" fmla="*/ 17699 w 77861"/>
                <a:gd name="connsiteY4" fmla="*/ 99622 h 114158"/>
                <a:gd name="connsiteX5" fmla="*/ 52931 w 77861"/>
                <a:gd name="connsiteY5" fmla="*/ 70738 h 114158"/>
                <a:gd name="connsiteX6" fmla="*/ 78121 w 77861"/>
                <a:gd name="connsiteY6" fmla="*/ 33602 h 114158"/>
                <a:gd name="connsiteX7" fmla="*/ 36900 w 77861"/>
                <a:gd name="connsiteY7" fmla="*/ 77 h 114158"/>
                <a:gd name="connsiteX8" fmla="*/ 260 w 77861"/>
                <a:gd name="connsiteY8" fmla="*/ 30851 h 114158"/>
                <a:gd name="connsiteX9" fmla="*/ 9596 w 77861"/>
                <a:gd name="connsiteY9" fmla="*/ 40479 h 114158"/>
                <a:gd name="connsiteX10" fmla="*/ 18932 w 77861"/>
                <a:gd name="connsiteY10" fmla="*/ 31367 h 114158"/>
                <a:gd name="connsiteX11" fmla="*/ 8539 w 77861"/>
                <a:gd name="connsiteY11" fmla="*/ 22255 h 114158"/>
                <a:gd name="connsiteX12" fmla="*/ 34258 w 77861"/>
                <a:gd name="connsiteY12" fmla="*/ 6266 h 114158"/>
                <a:gd name="connsiteX13" fmla="*/ 61034 w 77861"/>
                <a:gd name="connsiteY13" fmla="*/ 33602 h 114158"/>
                <a:gd name="connsiteX14" fmla="*/ 44475 w 77861"/>
                <a:gd name="connsiteY14" fmla="*/ 66612 h 114158"/>
                <a:gd name="connsiteX15" fmla="*/ 2021 w 77861"/>
                <a:gd name="connsiteY15" fmla="*/ 107530 h 114158"/>
                <a:gd name="connsiteX16" fmla="*/ 260 w 77861"/>
                <a:gd name="connsiteY16" fmla="*/ 114235 h 114158"/>
                <a:gd name="connsiteX17" fmla="*/ 72837 w 77861"/>
                <a:gd name="connsiteY17" fmla="*/ 114235 h 114158"/>
                <a:gd name="connsiteX18" fmla="*/ 78121 w 77861"/>
                <a:gd name="connsiteY18" fmla="*/ 82945 h 11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861" h="114158">
                  <a:moveTo>
                    <a:pt x="78121" y="82945"/>
                  </a:moveTo>
                  <a:lnTo>
                    <a:pt x="72132" y="82945"/>
                  </a:lnTo>
                  <a:cubicBezTo>
                    <a:pt x="71603" y="86727"/>
                    <a:pt x="69842" y="96871"/>
                    <a:pt x="67552" y="98590"/>
                  </a:cubicBezTo>
                  <a:cubicBezTo>
                    <a:pt x="66143" y="99622"/>
                    <a:pt x="52578" y="99622"/>
                    <a:pt x="50112" y="99622"/>
                  </a:cubicBezTo>
                  <a:lnTo>
                    <a:pt x="17699" y="99622"/>
                  </a:lnTo>
                  <a:cubicBezTo>
                    <a:pt x="36196" y="83633"/>
                    <a:pt x="42361" y="78819"/>
                    <a:pt x="52931" y="70738"/>
                  </a:cubicBezTo>
                  <a:cubicBezTo>
                    <a:pt x="65966" y="60595"/>
                    <a:pt x="78121" y="49935"/>
                    <a:pt x="78121" y="33602"/>
                  </a:cubicBezTo>
                  <a:cubicBezTo>
                    <a:pt x="78121" y="12799"/>
                    <a:pt x="59449" y="77"/>
                    <a:pt x="36900" y="77"/>
                  </a:cubicBezTo>
                  <a:cubicBezTo>
                    <a:pt x="15057" y="77"/>
                    <a:pt x="260" y="15034"/>
                    <a:pt x="260" y="30851"/>
                  </a:cubicBezTo>
                  <a:cubicBezTo>
                    <a:pt x="260" y="39620"/>
                    <a:pt x="7835" y="40479"/>
                    <a:pt x="9596" y="40479"/>
                  </a:cubicBezTo>
                  <a:cubicBezTo>
                    <a:pt x="13824" y="40479"/>
                    <a:pt x="18932" y="37557"/>
                    <a:pt x="18932" y="31367"/>
                  </a:cubicBezTo>
                  <a:cubicBezTo>
                    <a:pt x="18932" y="28273"/>
                    <a:pt x="17699" y="22255"/>
                    <a:pt x="8539" y="22255"/>
                  </a:cubicBezTo>
                  <a:cubicBezTo>
                    <a:pt x="14000" y="10048"/>
                    <a:pt x="25979" y="6266"/>
                    <a:pt x="34258" y="6266"/>
                  </a:cubicBezTo>
                  <a:cubicBezTo>
                    <a:pt x="51874" y="6266"/>
                    <a:pt x="61034" y="19676"/>
                    <a:pt x="61034" y="33602"/>
                  </a:cubicBezTo>
                  <a:cubicBezTo>
                    <a:pt x="61034" y="48560"/>
                    <a:pt x="50112" y="60423"/>
                    <a:pt x="44475" y="66612"/>
                  </a:cubicBezTo>
                  <a:lnTo>
                    <a:pt x="2021" y="107530"/>
                  </a:lnTo>
                  <a:cubicBezTo>
                    <a:pt x="260" y="109078"/>
                    <a:pt x="260" y="109422"/>
                    <a:pt x="260" y="114235"/>
                  </a:cubicBezTo>
                  <a:lnTo>
                    <a:pt x="72837" y="114235"/>
                  </a:lnTo>
                  <a:lnTo>
                    <a:pt x="78121" y="82945"/>
                  </a:lnTo>
                  <a:close/>
                </a:path>
              </a:pathLst>
            </a:custGeom>
            <a:solidFill>
              <a:srgbClr val="000000"/>
            </a:solidFill>
            <a:ln w="2526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30DB5CB8-BC57-8757-AA27-635F98A49C4D}"/>
                </a:ext>
              </a:extLst>
            </p:cNvPr>
            <p:cNvSpPr/>
            <p:nvPr>
              <p:custDataLst>
                <p:tags r:id="rId85"/>
              </p:custDataLst>
            </p:nvPr>
          </p:nvSpPr>
          <p:spPr>
            <a:xfrm>
              <a:off x="9228056" y="4223892"/>
              <a:ext cx="146965" cy="172417"/>
            </a:xfrm>
            <a:custGeom>
              <a:avLst/>
              <a:gdLst>
                <a:gd name="connsiteX0" fmla="*/ 67204 w 146965"/>
                <a:gd name="connsiteY0" fmla="*/ 8672 h 172417"/>
                <a:gd name="connsiteX1" fmla="*/ 68211 w 146965"/>
                <a:gd name="connsiteY1" fmla="*/ 4496 h 172417"/>
                <a:gd name="connsiteX2" fmla="*/ 62674 w 146965"/>
                <a:gd name="connsiteY2" fmla="*/ 75 h 172417"/>
                <a:gd name="connsiteX3" fmla="*/ 60913 w 146965"/>
                <a:gd name="connsiteY3" fmla="*/ 321 h 172417"/>
                <a:gd name="connsiteX4" fmla="*/ 28449 w 146965"/>
                <a:gd name="connsiteY4" fmla="*/ 1794 h 172417"/>
                <a:gd name="connsiteX5" fmla="*/ 20397 w 146965"/>
                <a:gd name="connsiteY5" fmla="*/ 9163 h 172417"/>
                <a:gd name="connsiteX6" fmla="*/ 26939 w 146965"/>
                <a:gd name="connsiteY6" fmla="*/ 13584 h 172417"/>
                <a:gd name="connsiteX7" fmla="*/ 37509 w 146965"/>
                <a:gd name="connsiteY7" fmla="*/ 14075 h 172417"/>
                <a:gd name="connsiteX8" fmla="*/ 1271 w 146965"/>
                <a:gd name="connsiteY8" fmla="*/ 155791 h 172417"/>
                <a:gd name="connsiteX9" fmla="*/ 264 w 146965"/>
                <a:gd name="connsiteY9" fmla="*/ 161440 h 172417"/>
                <a:gd name="connsiteX10" fmla="*/ 12344 w 146965"/>
                <a:gd name="connsiteY10" fmla="*/ 172492 h 172417"/>
                <a:gd name="connsiteX11" fmla="*/ 28701 w 146965"/>
                <a:gd name="connsiteY11" fmla="*/ 158738 h 172417"/>
                <a:gd name="connsiteX12" fmla="*/ 43800 w 146965"/>
                <a:gd name="connsiteY12" fmla="*/ 100529 h 172417"/>
                <a:gd name="connsiteX13" fmla="*/ 48833 w 146965"/>
                <a:gd name="connsiteY13" fmla="*/ 90459 h 172417"/>
                <a:gd name="connsiteX14" fmla="*/ 86330 w 146965"/>
                <a:gd name="connsiteY14" fmla="*/ 68354 h 172417"/>
                <a:gd name="connsiteX15" fmla="*/ 98912 w 146965"/>
                <a:gd name="connsiteY15" fmla="*/ 82845 h 172417"/>
                <a:gd name="connsiteX16" fmla="*/ 83058 w 146965"/>
                <a:gd name="connsiteY16" fmla="*/ 137862 h 172417"/>
                <a:gd name="connsiteX17" fmla="*/ 79535 w 146965"/>
                <a:gd name="connsiteY17" fmla="*/ 150388 h 172417"/>
                <a:gd name="connsiteX18" fmla="*/ 107972 w 146965"/>
                <a:gd name="connsiteY18" fmla="*/ 172492 h 172417"/>
                <a:gd name="connsiteX19" fmla="*/ 147230 w 146965"/>
                <a:gd name="connsiteY19" fmla="*/ 134177 h 172417"/>
                <a:gd name="connsiteX20" fmla="*/ 141190 w 146965"/>
                <a:gd name="connsiteY20" fmla="*/ 130739 h 172417"/>
                <a:gd name="connsiteX21" fmla="*/ 135402 w 146965"/>
                <a:gd name="connsiteY21" fmla="*/ 133932 h 172417"/>
                <a:gd name="connsiteX22" fmla="*/ 109482 w 146965"/>
                <a:gd name="connsiteY22" fmla="*/ 163650 h 172417"/>
                <a:gd name="connsiteX23" fmla="*/ 105204 w 146965"/>
                <a:gd name="connsiteY23" fmla="*/ 158493 h 172417"/>
                <a:gd name="connsiteX24" fmla="*/ 109482 w 146965"/>
                <a:gd name="connsiteY24" fmla="*/ 142528 h 172417"/>
                <a:gd name="connsiteX25" fmla="*/ 125839 w 146965"/>
                <a:gd name="connsiteY25" fmla="*/ 88003 h 172417"/>
                <a:gd name="connsiteX26" fmla="*/ 88343 w 146965"/>
                <a:gd name="connsiteY26" fmla="*/ 59512 h 172417"/>
                <a:gd name="connsiteX27" fmla="*/ 50343 w 146965"/>
                <a:gd name="connsiteY27" fmla="*/ 74740 h 172417"/>
                <a:gd name="connsiteX28" fmla="*/ 67204 w 146965"/>
                <a:gd name="connsiteY28" fmla="*/ 8672 h 1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965" h="172417">
                  <a:moveTo>
                    <a:pt x="67204" y="8672"/>
                  </a:moveTo>
                  <a:cubicBezTo>
                    <a:pt x="68211" y="5233"/>
                    <a:pt x="68211" y="4742"/>
                    <a:pt x="68211" y="4496"/>
                  </a:cubicBezTo>
                  <a:cubicBezTo>
                    <a:pt x="68211" y="1303"/>
                    <a:pt x="65442" y="75"/>
                    <a:pt x="62674" y="75"/>
                  </a:cubicBezTo>
                  <a:cubicBezTo>
                    <a:pt x="61668" y="75"/>
                    <a:pt x="61416" y="75"/>
                    <a:pt x="60913" y="321"/>
                  </a:cubicBezTo>
                  <a:lnTo>
                    <a:pt x="28449" y="1794"/>
                  </a:lnTo>
                  <a:cubicBezTo>
                    <a:pt x="24926" y="2040"/>
                    <a:pt x="20397" y="2286"/>
                    <a:pt x="20397" y="9163"/>
                  </a:cubicBezTo>
                  <a:cubicBezTo>
                    <a:pt x="20397" y="13584"/>
                    <a:pt x="24926" y="13584"/>
                    <a:pt x="26939" y="13584"/>
                  </a:cubicBezTo>
                  <a:cubicBezTo>
                    <a:pt x="29708" y="13584"/>
                    <a:pt x="34237" y="13584"/>
                    <a:pt x="37509" y="14075"/>
                  </a:cubicBezTo>
                  <a:lnTo>
                    <a:pt x="1271" y="155791"/>
                  </a:lnTo>
                  <a:cubicBezTo>
                    <a:pt x="1019" y="156773"/>
                    <a:pt x="264" y="160457"/>
                    <a:pt x="264" y="161440"/>
                  </a:cubicBezTo>
                  <a:cubicBezTo>
                    <a:pt x="264" y="167335"/>
                    <a:pt x="5046" y="172492"/>
                    <a:pt x="12344" y="172492"/>
                  </a:cubicBezTo>
                  <a:cubicBezTo>
                    <a:pt x="13854" y="172492"/>
                    <a:pt x="25178" y="172492"/>
                    <a:pt x="28701" y="158738"/>
                  </a:cubicBezTo>
                  <a:lnTo>
                    <a:pt x="43800" y="100529"/>
                  </a:lnTo>
                  <a:cubicBezTo>
                    <a:pt x="45059" y="95862"/>
                    <a:pt x="45059" y="95371"/>
                    <a:pt x="48833" y="90459"/>
                  </a:cubicBezTo>
                  <a:cubicBezTo>
                    <a:pt x="52860" y="85056"/>
                    <a:pt x="65442" y="68354"/>
                    <a:pt x="86330" y="68354"/>
                  </a:cubicBezTo>
                  <a:cubicBezTo>
                    <a:pt x="92873" y="68354"/>
                    <a:pt x="98912" y="70810"/>
                    <a:pt x="98912" y="82845"/>
                  </a:cubicBezTo>
                  <a:cubicBezTo>
                    <a:pt x="98912" y="97091"/>
                    <a:pt x="87840" y="125827"/>
                    <a:pt x="83058" y="137862"/>
                  </a:cubicBezTo>
                  <a:cubicBezTo>
                    <a:pt x="80290" y="144493"/>
                    <a:pt x="79535" y="146212"/>
                    <a:pt x="79535" y="150388"/>
                  </a:cubicBezTo>
                  <a:cubicBezTo>
                    <a:pt x="79535" y="164633"/>
                    <a:pt x="94131" y="172492"/>
                    <a:pt x="107972" y="172492"/>
                  </a:cubicBezTo>
                  <a:cubicBezTo>
                    <a:pt x="134647" y="172492"/>
                    <a:pt x="147230" y="139090"/>
                    <a:pt x="147230" y="134177"/>
                  </a:cubicBezTo>
                  <a:cubicBezTo>
                    <a:pt x="147230" y="130739"/>
                    <a:pt x="143455" y="130739"/>
                    <a:pt x="141190" y="130739"/>
                  </a:cubicBezTo>
                  <a:cubicBezTo>
                    <a:pt x="138170" y="130739"/>
                    <a:pt x="136409" y="130739"/>
                    <a:pt x="135402" y="133932"/>
                  </a:cubicBezTo>
                  <a:cubicBezTo>
                    <a:pt x="127349" y="161194"/>
                    <a:pt x="113508" y="163650"/>
                    <a:pt x="109482" y="163650"/>
                  </a:cubicBezTo>
                  <a:cubicBezTo>
                    <a:pt x="107720" y="163650"/>
                    <a:pt x="105204" y="163650"/>
                    <a:pt x="105204" y="158493"/>
                  </a:cubicBezTo>
                  <a:cubicBezTo>
                    <a:pt x="105204" y="153089"/>
                    <a:pt x="107972" y="146458"/>
                    <a:pt x="109482" y="142528"/>
                  </a:cubicBezTo>
                  <a:cubicBezTo>
                    <a:pt x="114263" y="130493"/>
                    <a:pt x="125839" y="101757"/>
                    <a:pt x="125839" y="88003"/>
                  </a:cubicBezTo>
                  <a:cubicBezTo>
                    <a:pt x="125839" y="65407"/>
                    <a:pt x="106462" y="59512"/>
                    <a:pt x="88343" y="59512"/>
                  </a:cubicBezTo>
                  <a:cubicBezTo>
                    <a:pt x="82806" y="59512"/>
                    <a:pt x="67456" y="59512"/>
                    <a:pt x="50343" y="74740"/>
                  </a:cubicBezTo>
                  <a:lnTo>
                    <a:pt x="67204" y="8672"/>
                  </a:lnTo>
                  <a:close/>
                </a:path>
              </a:pathLst>
            </a:custGeom>
            <a:solidFill>
              <a:srgbClr val="000000"/>
            </a:solidFill>
            <a:ln w="2526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3478A024-5BAC-267E-F176-9A16C6CBF946}"/>
                </a:ext>
              </a:extLst>
            </p:cNvPr>
            <p:cNvSpPr/>
            <p:nvPr>
              <p:custDataLst>
                <p:tags r:id="rId86"/>
              </p:custDataLst>
            </p:nvPr>
          </p:nvSpPr>
          <p:spPr>
            <a:xfrm>
              <a:off x="9393515" y="4170352"/>
              <a:ext cx="132646" cy="122583"/>
            </a:xfrm>
            <a:custGeom>
              <a:avLst/>
              <a:gdLst>
                <a:gd name="connsiteX0" fmla="*/ 26518 w 132646"/>
                <a:gd name="connsiteY0" fmla="*/ 102023 h 122583"/>
                <a:gd name="connsiteX1" fmla="*/ 4323 w 132646"/>
                <a:gd name="connsiteY1" fmla="*/ 116465 h 122583"/>
                <a:gd name="connsiteX2" fmla="*/ 271 w 132646"/>
                <a:gd name="connsiteY2" fmla="*/ 120075 h 122583"/>
                <a:gd name="connsiteX3" fmla="*/ 2737 w 132646"/>
                <a:gd name="connsiteY3" fmla="*/ 122654 h 122583"/>
                <a:gd name="connsiteX4" fmla="*/ 17887 w 132646"/>
                <a:gd name="connsiteY4" fmla="*/ 121967 h 122583"/>
                <a:gd name="connsiteX5" fmla="*/ 36031 w 132646"/>
                <a:gd name="connsiteY5" fmla="*/ 122654 h 122583"/>
                <a:gd name="connsiteX6" fmla="*/ 39554 w 132646"/>
                <a:gd name="connsiteY6" fmla="*/ 118872 h 122583"/>
                <a:gd name="connsiteX7" fmla="*/ 36559 w 132646"/>
                <a:gd name="connsiteY7" fmla="*/ 116465 h 122583"/>
                <a:gd name="connsiteX8" fmla="*/ 28808 w 132646"/>
                <a:gd name="connsiteY8" fmla="*/ 111307 h 122583"/>
                <a:gd name="connsiteX9" fmla="*/ 31451 w 132646"/>
                <a:gd name="connsiteY9" fmla="*/ 104774 h 122583"/>
                <a:gd name="connsiteX10" fmla="*/ 45543 w 132646"/>
                <a:gd name="connsiteY10" fmla="*/ 83455 h 122583"/>
                <a:gd name="connsiteX11" fmla="*/ 95924 w 132646"/>
                <a:gd name="connsiteY11" fmla="*/ 83455 h 122583"/>
                <a:gd name="connsiteX12" fmla="*/ 100152 w 132646"/>
                <a:gd name="connsiteY12" fmla="*/ 111995 h 122583"/>
                <a:gd name="connsiteX13" fmla="*/ 87997 w 132646"/>
                <a:gd name="connsiteY13" fmla="*/ 116465 h 122583"/>
                <a:gd name="connsiteX14" fmla="*/ 83417 w 132646"/>
                <a:gd name="connsiteY14" fmla="*/ 120247 h 122583"/>
                <a:gd name="connsiteX15" fmla="*/ 86236 w 132646"/>
                <a:gd name="connsiteY15" fmla="*/ 122654 h 122583"/>
                <a:gd name="connsiteX16" fmla="*/ 108960 w 132646"/>
                <a:gd name="connsiteY16" fmla="*/ 121967 h 122583"/>
                <a:gd name="connsiteX17" fmla="*/ 119353 w 132646"/>
                <a:gd name="connsiteY17" fmla="*/ 122138 h 122583"/>
                <a:gd name="connsiteX18" fmla="*/ 129394 w 132646"/>
                <a:gd name="connsiteY18" fmla="*/ 122654 h 122583"/>
                <a:gd name="connsiteX19" fmla="*/ 132917 w 132646"/>
                <a:gd name="connsiteY19" fmla="*/ 119044 h 122583"/>
                <a:gd name="connsiteX20" fmla="*/ 127985 w 132646"/>
                <a:gd name="connsiteY20" fmla="*/ 116465 h 122583"/>
                <a:gd name="connsiteX21" fmla="*/ 116887 w 132646"/>
                <a:gd name="connsiteY21" fmla="*/ 110963 h 122583"/>
                <a:gd name="connsiteX22" fmla="*/ 101385 w 132646"/>
                <a:gd name="connsiteY22" fmla="*/ 4885 h 122583"/>
                <a:gd name="connsiteX23" fmla="*/ 97157 w 132646"/>
                <a:gd name="connsiteY23" fmla="*/ 71 h 122583"/>
                <a:gd name="connsiteX24" fmla="*/ 91168 w 132646"/>
                <a:gd name="connsiteY24" fmla="*/ 4025 h 122583"/>
                <a:gd name="connsiteX25" fmla="*/ 26518 w 132646"/>
                <a:gd name="connsiteY25" fmla="*/ 102023 h 122583"/>
                <a:gd name="connsiteX26" fmla="*/ 49771 w 132646"/>
                <a:gd name="connsiteY26" fmla="*/ 77266 h 122583"/>
                <a:gd name="connsiteX27" fmla="*/ 86764 w 132646"/>
                <a:gd name="connsiteY27" fmla="*/ 21046 h 122583"/>
                <a:gd name="connsiteX28" fmla="*/ 95043 w 132646"/>
                <a:gd name="connsiteY28" fmla="*/ 77266 h 122583"/>
                <a:gd name="connsiteX29" fmla="*/ 49771 w 132646"/>
                <a:gd name="connsiteY29" fmla="*/ 77266 h 12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646" h="122583">
                  <a:moveTo>
                    <a:pt x="26518" y="102023"/>
                  </a:moveTo>
                  <a:cubicBezTo>
                    <a:pt x="20353" y="111307"/>
                    <a:pt x="14716" y="115777"/>
                    <a:pt x="4323" y="116465"/>
                  </a:cubicBezTo>
                  <a:cubicBezTo>
                    <a:pt x="2561" y="116637"/>
                    <a:pt x="271" y="116637"/>
                    <a:pt x="271" y="120075"/>
                  </a:cubicBezTo>
                  <a:cubicBezTo>
                    <a:pt x="271" y="121967"/>
                    <a:pt x="1856" y="122654"/>
                    <a:pt x="2737" y="122654"/>
                  </a:cubicBezTo>
                  <a:cubicBezTo>
                    <a:pt x="7317" y="122654"/>
                    <a:pt x="13130" y="121967"/>
                    <a:pt x="17887" y="121967"/>
                  </a:cubicBezTo>
                  <a:cubicBezTo>
                    <a:pt x="23524" y="121967"/>
                    <a:pt x="30746" y="122654"/>
                    <a:pt x="36031" y="122654"/>
                  </a:cubicBezTo>
                  <a:cubicBezTo>
                    <a:pt x="36912" y="122654"/>
                    <a:pt x="39554" y="122654"/>
                    <a:pt x="39554" y="118872"/>
                  </a:cubicBezTo>
                  <a:cubicBezTo>
                    <a:pt x="39554" y="116637"/>
                    <a:pt x="37264" y="116465"/>
                    <a:pt x="36559" y="116465"/>
                  </a:cubicBezTo>
                  <a:cubicBezTo>
                    <a:pt x="35150" y="116293"/>
                    <a:pt x="28808" y="115949"/>
                    <a:pt x="28808" y="111307"/>
                  </a:cubicBezTo>
                  <a:cubicBezTo>
                    <a:pt x="28808" y="109244"/>
                    <a:pt x="30570" y="106321"/>
                    <a:pt x="31451" y="104774"/>
                  </a:cubicBezTo>
                  <a:lnTo>
                    <a:pt x="45543" y="83455"/>
                  </a:lnTo>
                  <a:lnTo>
                    <a:pt x="95924" y="83455"/>
                  </a:lnTo>
                  <a:lnTo>
                    <a:pt x="100152" y="111995"/>
                  </a:lnTo>
                  <a:cubicBezTo>
                    <a:pt x="99447" y="113714"/>
                    <a:pt x="98390" y="116465"/>
                    <a:pt x="87997" y="116465"/>
                  </a:cubicBezTo>
                  <a:cubicBezTo>
                    <a:pt x="85883" y="116465"/>
                    <a:pt x="83417" y="116465"/>
                    <a:pt x="83417" y="120247"/>
                  </a:cubicBezTo>
                  <a:cubicBezTo>
                    <a:pt x="83417" y="120935"/>
                    <a:pt x="83946" y="122654"/>
                    <a:pt x="86236" y="122654"/>
                  </a:cubicBezTo>
                  <a:cubicBezTo>
                    <a:pt x="91344" y="122654"/>
                    <a:pt x="103851" y="121967"/>
                    <a:pt x="108960" y="121967"/>
                  </a:cubicBezTo>
                  <a:cubicBezTo>
                    <a:pt x="112131" y="121967"/>
                    <a:pt x="116182" y="122138"/>
                    <a:pt x="119353" y="122138"/>
                  </a:cubicBezTo>
                  <a:cubicBezTo>
                    <a:pt x="122524" y="122310"/>
                    <a:pt x="126223" y="122654"/>
                    <a:pt x="129394" y="122654"/>
                  </a:cubicBezTo>
                  <a:cubicBezTo>
                    <a:pt x="131684" y="122654"/>
                    <a:pt x="132917" y="121279"/>
                    <a:pt x="132917" y="119044"/>
                  </a:cubicBezTo>
                  <a:cubicBezTo>
                    <a:pt x="132917" y="116465"/>
                    <a:pt x="130803" y="116465"/>
                    <a:pt x="127985" y="116465"/>
                  </a:cubicBezTo>
                  <a:cubicBezTo>
                    <a:pt x="117768" y="116465"/>
                    <a:pt x="117415" y="115090"/>
                    <a:pt x="116887" y="110963"/>
                  </a:cubicBezTo>
                  <a:lnTo>
                    <a:pt x="101385" y="4885"/>
                  </a:lnTo>
                  <a:cubicBezTo>
                    <a:pt x="100857" y="1275"/>
                    <a:pt x="100504" y="71"/>
                    <a:pt x="97157" y="71"/>
                  </a:cubicBezTo>
                  <a:cubicBezTo>
                    <a:pt x="93810" y="71"/>
                    <a:pt x="92753" y="1618"/>
                    <a:pt x="91168" y="4025"/>
                  </a:cubicBezTo>
                  <a:lnTo>
                    <a:pt x="26518" y="102023"/>
                  </a:lnTo>
                  <a:close/>
                  <a:moveTo>
                    <a:pt x="49771" y="77266"/>
                  </a:moveTo>
                  <a:lnTo>
                    <a:pt x="86764" y="21046"/>
                  </a:lnTo>
                  <a:lnTo>
                    <a:pt x="95043" y="77266"/>
                  </a:lnTo>
                  <a:lnTo>
                    <a:pt x="49771" y="77266"/>
                  </a:lnTo>
                  <a:close/>
                </a:path>
              </a:pathLst>
            </a:custGeom>
            <a:solidFill>
              <a:srgbClr val="000000"/>
            </a:solidFill>
            <a:ln w="2526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04C5F4E9-1D4D-B5C2-A4B3-982B816FBD5D}"/>
                </a:ext>
              </a:extLst>
            </p:cNvPr>
            <p:cNvSpPr/>
            <p:nvPr>
              <p:custDataLst>
                <p:tags r:id="rId87"/>
              </p:custDataLst>
            </p:nvPr>
          </p:nvSpPr>
          <p:spPr>
            <a:xfrm>
              <a:off x="9390873" y="4347610"/>
              <a:ext cx="59541" cy="109172"/>
            </a:xfrm>
            <a:custGeom>
              <a:avLst/>
              <a:gdLst>
                <a:gd name="connsiteX0" fmla="*/ 36207 w 59541"/>
                <a:gd name="connsiteY0" fmla="*/ 39621 h 109172"/>
                <a:gd name="connsiteX1" fmla="*/ 54175 w 59541"/>
                <a:gd name="connsiteY1" fmla="*/ 39621 h 109172"/>
                <a:gd name="connsiteX2" fmla="*/ 59812 w 59541"/>
                <a:gd name="connsiteY2" fmla="*/ 35838 h 109172"/>
                <a:gd name="connsiteX3" fmla="*/ 54527 w 59541"/>
                <a:gd name="connsiteY3" fmla="*/ 33431 h 109172"/>
                <a:gd name="connsiteX4" fmla="*/ 37792 w 59541"/>
                <a:gd name="connsiteY4" fmla="*/ 33431 h 109172"/>
                <a:gd name="connsiteX5" fmla="*/ 44310 w 59541"/>
                <a:gd name="connsiteY5" fmla="*/ 7986 h 109172"/>
                <a:gd name="connsiteX6" fmla="*/ 44839 w 59541"/>
                <a:gd name="connsiteY6" fmla="*/ 5579 h 109172"/>
                <a:gd name="connsiteX7" fmla="*/ 38849 w 59541"/>
                <a:gd name="connsiteY7" fmla="*/ 78 h 109172"/>
                <a:gd name="connsiteX8" fmla="*/ 30570 w 59541"/>
                <a:gd name="connsiteY8" fmla="*/ 7470 h 109172"/>
                <a:gd name="connsiteX9" fmla="*/ 23876 w 59541"/>
                <a:gd name="connsiteY9" fmla="*/ 33431 h 109172"/>
                <a:gd name="connsiteX10" fmla="*/ 5908 w 59541"/>
                <a:gd name="connsiteY10" fmla="*/ 33431 h 109172"/>
                <a:gd name="connsiteX11" fmla="*/ 271 w 59541"/>
                <a:gd name="connsiteY11" fmla="*/ 37214 h 109172"/>
                <a:gd name="connsiteX12" fmla="*/ 5556 w 59541"/>
                <a:gd name="connsiteY12" fmla="*/ 39621 h 109172"/>
                <a:gd name="connsiteX13" fmla="*/ 22291 w 59541"/>
                <a:gd name="connsiteY13" fmla="*/ 39621 h 109172"/>
                <a:gd name="connsiteX14" fmla="*/ 11897 w 59541"/>
                <a:gd name="connsiteY14" fmla="*/ 80195 h 109172"/>
                <a:gd name="connsiteX15" fmla="*/ 9255 w 59541"/>
                <a:gd name="connsiteY15" fmla="*/ 92918 h 109172"/>
                <a:gd name="connsiteX16" fmla="*/ 28104 w 59541"/>
                <a:gd name="connsiteY16" fmla="*/ 109251 h 109172"/>
                <a:gd name="connsiteX17" fmla="*/ 58755 w 59541"/>
                <a:gd name="connsiteY17" fmla="*/ 82946 h 109172"/>
                <a:gd name="connsiteX18" fmla="*/ 55937 w 59541"/>
                <a:gd name="connsiteY18" fmla="*/ 80711 h 109172"/>
                <a:gd name="connsiteX19" fmla="*/ 52237 w 59541"/>
                <a:gd name="connsiteY19" fmla="*/ 83978 h 109172"/>
                <a:gd name="connsiteX20" fmla="*/ 28632 w 59541"/>
                <a:gd name="connsiteY20" fmla="*/ 104437 h 109172"/>
                <a:gd name="connsiteX21" fmla="*/ 22467 w 59541"/>
                <a:gd name="connsiteY21" fmla="*/ 96012 h 109172"/>
                <a:gd name="connsiteX22" fmla="*/ 23524 w 59541"/>
                <a:gd name="connsiteY22" fmla="*/ 88963 h 109172"/>
                <a:gd name="connsiteX23" fmla="*/ 36207 w 59541"/>
                <a:gd name="connsiteY23" fmla="*/ 39621 h 10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41" h="109172">
                  <a:moveTo>
                    <a:pt x="36207" y="39621"/>
                  </a:moveTo>
                  <a:lnTo>
                    <a:pt x="54175" y="39621"/>
                  </a:lnTo>
                  <a:cubicBezTo>
                    <a:pt x="57522" y="39621"/>
                    <a:pt x="59812" y="39621"/>
                    <a:pt x="59812" y="35838"/>
                  </a:cubicBezTo>
                  <a:cubicBezTo>
                    <a:pt x="59812" y="33431"/>
                    <a:pt x="57522" y="33431"/>
                    <a:pt x="54527" y="33431"/>
                  </a:cubicBezTo>
                  <a:lnTo>
                    <a:pt x="37792" y="33431"/>
                  </a:lnTo>
                  <a:lnTo>
                    <a:pt x="44310" y="7986"/>
                  </a:lnTo>
                  <a:cubicBezTo>
                    <a:pt x="44486" y="7127"/>
                    <a:pt x="44839" y="6267"/>
                    <a:pt x="44839" y="5579"/>
                  </a:cubicBezTo>
                  <a:cubicBezTo>
                    <a:pt x="44839" y="2485"/>
                    <a:pt x="42372" y="78"/>
                    <a:pt x="38849" y="78"/>
                  </a:cubicBezTo>
                  <a:cubicBezTo>
                    <a:pt x="34445" y="78"/>
                    <a:pt x="31803" y="3000"/>
                    <a:pt x="30570" y="7470"/>
                  </a:cubicBezTo>
                  <a:cubicBezTo>
                    <a:pt x="29337" y="11769"/>
                    <a:pt x="31627" y="3516"/>
                    <a:pt x="23876" y="33431"/>
                  </a:cubicBezTo>
                  <a:lnTo>
                    <a:pt x="5908" y="33431"/>
                  </a:lnTo>
                  <a:cubicBezTo>
                    <a:pt x="2561" y="33431"/>
                    <a:pt x="271" y="33431"/>
                    <a:pt x="271" y="37214"/>
                  </a:cubicBezTo>
                  <a:cubicBezTo>
                    <a:pt x="271" y="39621"/>
                    <a:pt x="2385" y="39621"/>
                    <a:pt x="5556" y="39621"/>
                  </a:cubicBezTo>
                  <a:lnTo>
                    <a:pt x="22291" y="39621"/>
                  </a:lnTo>
                  <a:lnTo>
                    <a:pt x="11897" y="80195"/>
                  </a:lnTo>
                  <a:cubicBezTo>
                    <a:pt x="10840" y="84493"/>
                    <a:pt x="9255" y="90683"/>
                    <a:pt x="9255" y="92918"/>
                  </a:cubicBezTo>
                  <a:cubicBezTo>
                    <a:pt x="9255" y="103061"/>
                    <a:pt x="18063" y="109251"/>
                    <a:pt x="28104" y="109251"/>
                  </a:cubicBezTo>
                  <a:cubicBezTo>
                    <a:pt x="47657" y="109251"/>
                    <a:pt x="58755" y="85181"/>
                    <a:pt x="58755" y="82946"/>
                  </a:cubicBezTo>
                  <a:cubicBezTo>
                    <a:pt x="58755" y="80711"/>
                    <a:pt x="56465" y="80711"/>
                    <a:pt x="55937" y="80711"/>
                  </a:cubicBezTo>
                  <a:cubicBezTo>
                    <a:pt x="53823" y="80711"/>
                    <a:pt x="53647" y="81055"/>
                    <a:pt x="52237" y="83978"/>
                  </a:cubicBezTo>
                  <a:cubicBezTo>
                    <a:pt x="47305" y="94809"/>
                    <a:pt x="38321" y="104437"/>
                    <a:pt x="28632" y="104437"/>
                  </a:cubicBezTo>
                  <a:cubicBezTo>
                    <a:pt x="24933" y="104437"/>
                    <a:pt x="22467" y="102202"/>
                    <a:pt x="22467" y="96012"/>
                  </a:cubicBezTo>
                  <a:cubicBezTo>
                    <a:pt x="22467" y="94293"/>
                    <a:pt x="23171" y="90683"/>
                    <a:pt x="23524" y="88963"/>
                  </a:cubicBezTo>
                  <a:lnTo>
                    <a:pt x="36207" y="39621"/>
                  </a:lnTo>
                  <a:close/>
                </a:path>
              </a:pathLst>
            </a:custGeom>
            <a:solidFill>
              <a:srgbClr val="000000"/>
            </a:solidFill>
            <a:ln w="2526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1BBD76D1-C0A5-0963-E1DC-1D9C6665F184}"/>
                </a:ext>
              </a:extLst>
            </p:cNvPr>
            <p:cNvSpPr/>
            <p:nvPr>
              <p:custDataLst>
                <p:tags r:id="rId88"/>
              </p:custDataLst>
            </p:nvPr>
          </p:nvSpPr>
          <p:spPr>
            <a:xfrm>
              <a:off x="9617413" y="4251155"/>
              <a:ext cx="167349" cy="163575"/>
            </a:xfrm>
            <a:custGeom>
              <a:avLst/>
              <a:gdLst>
                <a:gd name="connsiteX0" fmla="*/ 89113 w 167349"/>
                <a:gd name="connsiteY0" fmla="*/ 86775 h 163575"/>
                <a:gd name="connsiteX1" fmla="*/ 159324 w 167349"/>
                <a:gd name="connsiteY1" fmla="*/ 86775 h 163575"/>
                <a:gd name="connsiteX2" fmla="*/ 167629 w 167349"/>
                <a:gd name="connsiteY2" fmla="*/ 81863 h 163575"/>
                <a:gd name="connsiteX3" fmla="*/ 159324 w 167349"/>
                <a:gd name="connsiteY3" fmla="*/ 76951 h 163575"/>
                <a:gd name="connsiteX4" fmla="*/ 89113 w 167349"/>
                <a:gd name="connsiteY4" fmla="*/ 76951 h 163575"/>
                <a:gd name="connsiteX5" fmla="*/ 89113 w 167349"/>
                <a:gd name="connsiteY5" fmla="*/ 8180 h 163575"/>
                <a:gd name="connsiteX6" fmla="*/ 84080 w 167349"/>
                <a:gd name="connsiteY6" fmla="*/ 75 h 163575"/>
                <a:gd name="connsiteX7" fmla="*/ 79047 w 167349"/>
                <a:gd name="connsiteY7" fmla="*/ 8180 h 163575"/>
                <a:gd name="connsiteX8" fmla="*/ 79047 w 167349"/>
                <a:gd name="connsiteY8" fmla="*/ 76951 h 163575"/>
                <a:gd name="connsiteX9" fmla="*/ 8584 w 167349"/>
                <a:gd name="connsiteY9" fmla="*/ 76951 h 163575"/>
                <a:gd name="connsiteX10" fmla="*/ 280 w 167349"/>
                <a:gd name="connsiteY10" fmla="*/ 81863 h 163575"/>
                <a:gd name="connsiteX11" fmla="*/ 8584 w 167349"/>
                <a:gd name="connsiteY11" fmla="*/ 86775 h 163575"/>
                <a:gd name="connsiteX12" fmla="*/ 79047 w 167349"/>
                <a:gd name="connsiteY12" fmla="*/ 86775 h 163575"/>
                <a:gd name="connsiteX13" fmla="*/ 79047 w 167349"/>
                <a:gd name="connsiteY13" fmla="*/ 155545 h 163575"/>
                <a:gd name="connsiteX14" fmla="*/ 84080 w 167349"/>
                <a:gd name="connsiteY14" fmla="*/ 163650 h 163575"/>
                <a:gd name="connsiteX15" fmla="*/ 89113 w 167349"/>
                <a:gd name="connsiteY15" fmla="*/ 155545 h 163575"/>
                <a:gd name="connsiteX16" fmla="*/ 89113 w 167349"/>
                <a:gd name="connsiteY16" fmla="*/ 86775 h 1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49" h="163575">
                  <a:moveTo>
                    <a:pt x="89113" y="86775"/>
                  </a:moveTo>
                  <a:lnTo>
                    <a:pt x="159324" y="86775"/>
                  </a:lnTo>
                  <a:cubicBezTo>
                    <a:pt x="162847" y="86775"/>
                    <a:pt x="167629" y="86775"/>
                    <a:pt x="167629" y="81863"/>
                  </a:cubicBezTo>
                  <a:cubicBezTo>
                    <a:pt x="167629" y="76951"/>
                    <a:pt x="162847" y="76951"/>
                    <a:pt x="159324" y="76951"/>
                  </a:cubicBezTo>
                  <a:lnTo>
                    <a:pt x="89113" y="76951"/>
                  </a:lnTo>
                  <a:lnTo>
                    <a:pt x="89113" y="8180"/>
                  </a:lnTo>
                  <a:cubicBezTo>
                    <a:pt x="89113" y="4742"/>
                    <a:pt x="89113" y="75"/>
                    <a:pt x="84080" y="75"/>
                  </a:cubicBezTo>
                  <a:cubicBezTo>
                    <a:pt x="79047" y="75"/>
                    <a:pt x="79047" y="4742"/>
                    <a:pt x="79047" y="8180"/>
                  </a:cubicBezTo>
                  <a:lnTo>
                    <a:pt x="79047" y="76951"/>
                  </a:lnTo>
                  <a:lnTo>
                    <a:pt x="8584" y="76951"/>
                  </a:lnTo>
                  <a:cubicBezTo>
                    <a:pt x="5061" y="76951"/>
                    <a:pt x="280" y="76951"/>
                    <a:pt x="280" y="81863"/>
                  </a:cubicBezTo>
                  <a:cubicBezTo>
                    <a:pt x="280" y="86775"/>
                    <a:pt x="5061" y="86775"/>
                    <a:pt x="8584" y="86775"/>
                  </a:cubicBezTo>
                  <a:lnTo>
                    <a:pt x="79047" y="86775"/>
                  </a:lnTo>
                  <a:lnTo>
                    <a:pt x="79047" y="155545"/>
                  </a:lnTo>
                  <a:cubicBezTo>
                    <a:pt x="79047" y="158984"/>
                    <a:pt x="79047" y="163650"/>
                    <a:pt x="84080" y="163650"/>
                  </a:cubicBezTo>
                  <a:cubicBezTo>
                    <a:pt x="89113" y="163650"/>
                    <a:pt x="89113" y="158984"/>
                    <a:pt x="89113" y="155545"/>
                  </a:cubicBezTo>
                  <a:lnTo>
                    <a:pt x="89113" y="86775"/>
                  </a:lnTo>
                  <a:close/>
                </a:path>
              </a:pathLst>
            </a:custGeom>
            <a:solidFill>
              <a:srgbClr val="000000"/>
            </a:solidFill>
            <a:ln w="2526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015F3A6F-FDF7-B6BD-37BD-67E312366F9E}"/>
                </a:ext>
              </a:extLst>
            </p:cNvPr>
            <p:cNvSpPr/>
            <p:nvPr>
              <p:custDataLst>
                <p:tags r:id="rId89"/>
              </p:custDataLst>
            </p:nvPr>
          </p:nvSpPr>
          <p:spPr>
            <a:xfrm>
              <a:off x="9871330" y="4225857"/>
              <a:ext cx="287387" cy="172662"/>
            </a:xfrm>
            <a:custGeom>
              <a:avLst/>
              <a:gdLst>
                <a:gd name="connsiteX0" fmla="*/ 258234 w 287387"/>
                <a:gd name="connsiteY0" fmla="*/ 20952 h 172662"/>
                <a:gd name="connsiteX1" fmla="*/ 280128 w 287387"/>
                <a:gd name="connsiteY1" fmla="*/ 11619 h 172662"/>
                <a:gd name="connsiteX2" fmla="*/ 287677 w 287387"/>
                <a:gd name="connsiteY2" fmla="*/ 4496 h 172662"/>
                <a:gd name="connsiteX3" fmla="*/ 283148 w 287387"/>
                <a:gd name="connsiteY3" fmla="*/ 75 h 172662"/>
                <a:gd name="connsiteX4" fmla="*/ 261757 w 287387"/>
                <a:gd name="connsiteY4" fmla="*/ 812 h 172662"/>
                <a:gd name="connsiteX5" fmla="*/ 232817 w 287387"/>
                <a:gd name="connsiteY5" fmla="*/ 75 h 172662"/>
                <a:gd name="connsiteX6" fmla="*/ 226022 w 287387"/>
                <a:gd name="connsiteY6" fmla="*/ 7198 h 172662"/>
                <a:gd name="connsiteX7" fmla="*/ 232314 w 287387"/>
                <a:gd name="connsiteY7" fmla="*/ 11619 h 172662"/>
                <a:gd name="connsiteX8" fmla="*/ 249929 w 287387"/>
                <a:gd name="connsiteY8" fmla="*/ 14321 h 172662"/>
                <a:gd name="connsiteX9" fmla="*/ 177202 w 287387"/>
                <a:gd name="connsiteY9" fmla="*/ 126564 h 172662"/>
                <a:gd name="connsiteX10" fmla="*/ 162102 w 287387"/>
                <a:gd name="connsiteY10" fmla="*/ 12847 h 172662"/>
                <a:gd name="connsiteX11" fmla="*/ 178460 w 287387"/>
                <a:gd name="connsiteY11" fmla="*/ 11619 h 172662"/>
                <a:gd name="connsiteX12" fmla="*/ 187771 w 287387"/>
                <a:gd name="connsiteY12" fmla="*/ 4496 h 172662"/>
                <a:gd name="connsiteX13" fmla="*/ 182486 w 287387"/>
                <a:gd name="connsiteY13" fmla="*/ 75 h 172662"/>
                <a:gd name="connsiteX14" fmla="*/ 145493 w 287387"/>
                <a:gd name="connsiteY14" fmla="*/ 812 h 172662"/>
                <a:gd name="connsiteX15" fmla="*/ 129388 w 287387"/>
                <a:gd name="connsiteY15" fmla="*/ 566 h 172662"/>
                <a:gd name="connsiteX16" fmla="*/ 112527 w 287387"/>
                <a:gd name="connsiteY16" fmla="*/ 75 h 172662"/>
                <a:gd name="connsiteX17" fmla="*/ 105732 w 287387"/>
                <a:gd name="connsiteY17" fmla="*/ 7198 h 172662"/>
                <a:gd name="connsiteX18" fmla="*/ 114037 w 287387"/>
                <a:gd name="connsiteY18" fmla="*/ 11619 h 172662"/>
                <a:gd name="connsiteX19" fmla="*/ 126116 w 287387"/>
                <a:gd name="connsiteY19" fmla="*/ 12110 h 172662"/>
                <a:gd name="connsiteX20" fmla="*/ 129388 w 287387"/>
                <a:gd name="connsiteY20" fmla="*/ 36671 h 172662"/>
                <a:gd name="connsiteX21" fmla="*/ 127374 w 287387"/>
                <a:gd name="connsiteY21" fmla="*/ 40601 h 172662"/>
                <a:gd name="connsiteX22" fmla="*/ 71759 w 287387"/>
                <a:gd name="connsiteY22" fmla="*/ 126564 h 172662"/>
                <a:gd name="connsiteX23" fmla="*/ 56660 w 287387"/>
                <a:gd name="connsiteY23" fmla="*/ 12847 h 172662"/>
                <a:gd name="connsiteX24" fmla="*/ 73017 w 287387"/>
                <a:gd name="connsiteY24" fmla="*/ 11619 h 172662"/>
                <a:gd name="connsiteX25" fmla="*/ 80315 w 287387"/>
                <a:gd name="connsiteY25" fmla="*/ 10145 h 172662"/>
                <a:gd name="connsiteX26" fmla="*/ 82328 w 287387"/>
                <a:gd name="connsiteY26" fmla="*/ 4496 h 172662"/>
                <a:gd name="connsiteX27" fmla="*/ 77044 w 287387"/>
                <a:gd name="connsiteY27" fmla="*/ 75 h 172662"/>
                <a:gd name="connsiteX28" fmla="*/ 39799 w 287387"/>
                <a:gd name="connsiteY28" fmla="*/ 812 h 172662"/>
                <a:gd name="connsiteX29" fmla="*/ 23693 w 287387"/>
                <a:gd name="connsiteY29" fmla="*/ 566 h 172662"/>
                <a:gd name="connsiteX30" fmla="*/ 7084 w 287387"/>
                <a:gd name="connsiteY30" fmla="*/ 75 h 172662"/>
                <a:gd name="connsiteX31" fmla="*/ 290 w 287387"/>
                <a:gd name="connsiteY31" fmla="*/ 7198 h 172662"/>
                <a:gd name="connsiteX32" fmla="*/ 8594 w 287387"/>
                <a:gd name="connsiteY32" fmla="*/ 11619 h 172662"/>
                <a:gd name="connsiteX33" fmla="*/ 20673 w 287387"/>
                <a:gd name="connsiteY33" fmla="*/ 12110 h 172662"/>
                <a:gd name="connsiteX34" fmla="*/ 41057 w 287387"/>
                <a:gd name="connsiteY34" fmla="*/ 165370 h 172662"/>
                <a:gd name="connsiteX35" fmla="*/ 48355 w 287387"/>
                <a:gd name="connsiteY35" fmla="*/ 172738 h 172662"/>
                <a:gd name="connsiteX36" fmla="*/ 58925 w 287387"/>
                <a:gd name="connsiteY36" fmla="*/ 166352 h 172662"/>
                <a:gd name="connsiteX37" fmla="*/ 131652 w 287387"/>
                <a:gd name="connsiteY37" fmla="*/ 53618 h 172662"/>
                <a:gd name="connsiteX38" fmla="*/ 146500 w 287387"/>
                <a:gd name="connsiteY38" fmla="*/ 165370 h 172662"/>
                <a:gd name="connsiteX39" fmla="*/ 154050 w 287387"/>
                <a:gd name="connsiteY39" fmla="*/ 172738 h 172662"/>
                <a:gd name="connsiteX40" fmla="*/ 164367 w 287387"/>
                <a:gd name="connsiteY40" fmla="*/ 166352 h 172662"/>
                <a:gd name="connsiteX41" fmla="*/ 258234 w 287387"/>
                <a:gd name="connsiteY41" fmla="*/ 20952 h 17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387" h="172662">
                  <a:moveTo>
                    <a:pt x="258234" y="20952"/>
                  </a:moveTo>
                  <a:cubicBezTo>
                    <a:pt x="261254" y="16285"/>
                    <a:pt x="264274" y="11864"/>
                    <a:pt x="280128" y="11619"/>
                  </a:cubicBezTo>
                  <a:cubicBezTo>
                    <a:pt x="283148" y="11619"/>
                    <a:pt x="287677" y="11619"/>
                    <a:pt x="287677" y="4496"/>
                  </a:cubicBezTo>
                  <a:cubicBezTo>
                    <a:pt x="287677" y="2286"/>
                    <a:pt x="285664" y="75"/>
                    <a:pt x="283148" y="75"/>
                  </a:cubicBezTo>
                  <a:cubicBezTo>
                    <a:pt x="276353" y="75"/>
                    <a:pt x="268803" y="812"/>
                    <a:pt x="261757" y="812"/>
                  </a:cubicBezTo>
                  <a:cubicBezTo>
                    <a:pt x="252194" y="812"/>
                    <a:pt x="242128" y="75"/>
                    <a:pt x="232817" y="75"/>
                  </a:cubicBezTo>
                  <a:cubicBezTo>
                    <a:pt x="230804" y="75"/>
                    <a:pt x="226022" y="75"/>
                    <a:pt x="226022" y="7198"/>
                  </a:cubicBezTo>
                  <a:cubicBezTo>
                    <a:pt x="226022" y="11619"/>
                    <a:pt x="230552" y="11619"/>
                    <a:pt x="232314" y="11619"/>
                  </a:cubicBezTo>
                  <a:cubicBezTo>
                    <a:pt x="233320" y="11619"/>
                    <a:pt x="243386" y="11619"/>
                    <a:pt x="249929" y="14321"/>
                  </a:cubicBezTo>
                  <a:lnTo>
                    <a:pt x="177202" y="126564"/>
                  </a:lnTo>
                  <a:lnTo>
                    <a:pt x="162102" y="12847"/>
                  </a:lnTo>
                  <a:cubicBezTo>
                    <a:pt x="166884" y="11864"/>
                    <a:pt x="174685" y="11619"/>
                    <a:pt x="178460" y="11619"/>
                  </a:cubicBezTo>
                  <a:cubicBezTo>
                    <a:pt x="183745" y="11619"/>
                    <a:pt x="187771" y="11619"/>
                    <a:pt x="187771" y="4496"/>
                  </a:cubicBezTo>
                  <a:cubicBezTo>
                    <a:pt x="187771" y="4251"/>
                    <a:pt x="187771" y="75"/>
                    <a:pt x="182486" y="75"/>
                  </a:cubicBezTo>
                  <a:cubicBezTo>
                    <a:pt x="174182" y="75"/>
                    <a:pt x="153798" y="812"/>
                    <a:pt x="145493" y="812"/>
                  </a:cubicBezTo>
                  <a:cubicBezTo>
                    <a:pt x="140209" y="812"/>
                    <a:pt x="134672" y="566"/>
                    <a:pt x="129388" y="566"/>
                  </a:cubicBezTo>
                  <a:cubicBezTo>
                    <a:pt x="122090" y="566"/>
                    <a:pt x="113030" y="75"/>
                    <a:pt x="112527" y="75"/>
                  </a:cubicBezTo>
                  <a:cubicBezTo>
                    <a:pt x="110765" y="75"/>
                    <a:pt x="105732" y="75"/>
                    <a:pt x="105732" y="7198"/>
                  </a:cubicBezTo>
                  <a:cubicBezTo>
                    <a:pt x="105732" y="11619"/>
                    <a:pt x="110010" y="11619"/>
                    <a:pt x="114037" y="11619"/>
                  </a:cubicBezTo>
                  <a:cubicBezTo>
                    <a:pt x="117812" y="11619"/>
                    <a:pt x="122845" y="11864"/>
                    <a:pt x="126116" y="12110"/>
                  </a:cubicBezTo>
                  <a:lnTo>
                    <a:pt x="129388" y="36671"/>
                  </a:lnTo>
                  <a:cubicBezTo>
                    <a:pt x="129388" y="37408"/>
                    <a:pt x="129388" y="37899"/>
                    <a:pt x="127374" y="40601"/>
                  </a:cubicBezTo>
                  <a:lnTo>
                    <a:pt x="71759" y="126564"/>
                  </a:lnTo>
                  <a:lnTo>
                    <a:pt x="56660" y="12847"/>
                  </a:lnTo>
                  <a:cubicBezTo>
                    <a:pt x="61441" y="11864"/>
                    <a:pt x="69243" y="11619"/>
                    <a:pt x="73017" y="11619"/>
                  </a:cubicBezTo>
                  <a:cubicBezTo>
                    <a:pt x="78805" y="11619"/>
                    <a:pt x="79057" y="11373"/>
                    <a:pt x="80315" y="10145"/>
                  </a:cubicBezTo>
                  <a:cubicBezTo>
                    <a:pt x="81825" y="8917"/>
                    <a:pt x="82328" y="4742"/>
                    <a:pt x="82328" y="4496"/>
                  </a:cubicBezTo>
                  <a:cubicBezTo>
                    <a:pt x="82328" y="4251"/>
                    <a:pt x="82328" y="75"/>
                    <a:pt x="77044" y="75"/>
                  </a:cubicBezTo>
                  <a:cubicBezTo>
                    <a:pt x="68739" y="75"/>
                    <a:pt x="48104" y="812"/>
                    <a:pt x="39799" y="812"/>
                  </a:cubicBezTo>
                  <a:cubicBezTo>
                    <a:pt x="34514" y="812"/>
                    <a:pt x="28978" y="566"/>
                    <a:pt x="23693" y="566"/>
                  </a:cubicBezTo>
                  <a:cubicBezTo>
                    <a:pt x="16899" y="566"/>
                    <a:pt x="7336" y="75"/>
                    <a:pt x="7084" y="75"/>
                  </a:cubicBezTo>
                  <a:cubicBezTo>
                    <a:pt x="5071" y="75"/>
                    <a:pt x="290" y="75"/>
                    <a:pt x="290" y="7198"/>
                  </a:cubicBezTo>
                  <a:cubicBezTo>
                    <a:pt x="290" y="11619"/>
                    <a:pt x="4316" y="11619"/>
                    <a:pt x="8594" y="11619"/>
                  </a:cubicBezTo>
                  <a:cubicBezTo>
                    <a:pt x="12369" y="11619"/>
                    <a:pt x="17402" y="11864"/>
                    <a:pt x="20673" y="12110"/>
                  </a:cubicBezTo>
                  <a:lnTo>
                    <a:pt x="41057" y="165370"/>
                  </a:lnTo>
                  <a:cubicBezTo>
                    <a:pt x="41812" y="170282"/>
                    <a:pt x="42316" y="172738"/>
                    <a:pt x="48355" y="172738"/>
                  </a:cubicBezTo>
                  <a:cubicBezTo>
                    <a:pt x="53640" y="172738"/>
                    <a:pt x="55905" y="171019"/>
                    <a:pt x="58925" y="166352"/>
                  </a:cubicBezTo>
                  <a:lnTo>
                    <a:pt x="131652" y="53618"/>
                  </a:lnTo>
                  <a:lnTo>
                    <a:pt x="146500" y="165370"/>
                  </a:lnTo>
                  <a:cubicBezTo>
                    <a:pt x="147255" y="171019"/>
                    <a:pt x="148010" y="172738"/>
                    <a:pt x="154050" y="172738"/>
                  </a:cubicBezTo>
                  <a:cubicBezTo>
                    <a:pt x="159586" y="172738"/>
                    <a:pt x="161599" y="170773"/>
                    <a:pt x="164367" y="166352"/>
                  </a:cubicBezTo>
                  <a:lnTo>
                    <a:pt x="258234" y="20952"/>
                  </a:lnTo>
                  <a:close/>
                </a:path>
              </a:pathLst>
            </a:custGeom>
            <a:solidFill>
              <a:srgbClr val="000000"/>
            </a:solidFill>
            <a:ln w="2526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333EB001-C269-FCBB-92A7-05DC3A6D488E}"/>
                </a:ext>
              </a:extLst>
            </p:cNvPr>
            <p:cNvSpPr/>
            <p:nvPr>
              <p:custDataLst>
                <p:tags r:id="rId90"/>
              </p:custDataLst>
            </p:nvPr>
          </p:nvSpPr>
          <p:spPr>
            <a:xfrm>
              <a:off x="10139554" y="4317027"/>
              <a:ext cx="81032" cy="117597"/>
            </a:xfrm>
            <a:custGeom>
              <a:avLst/>
              <a:gdLst>
                <a:gd name="connsiteX0" fmla="*/ 38879 w 81032"/>
                <a:gd name="connsiteY0" fmla="*/ 56812 h 117597"/>
                <a:gd name="connsiteX1" fmla="*/ 62484 w 81032"/>
                <a:gd name="connsiteY1" fmla="*/ 84492 h 117597"/>
                <a:gd name="connsiteX2" fmla="*/ 39584 w 81032"/>
                <a:gd name="connsiteY2" fmla="*/ 112172 h 117597"/>
                <a:gd name="connsiteX3" fmla="*/ 9637 w 81032"/>
                <a:gd name="connsiteY3" fmla="*/ 100138 h 117597"/>
                <a:gd name="connsiteX4" fmla="*/ 19854 w 81032"/>
                <a:gd name="connsiteY4" fmla="*/ 90510 h 117597"/>
                <a:gd name="connsiteX5" fmla="*/ 10165 w 81032"/>
                <a:gd name="connsiteY5" fmla="*/ 81054 h 117597"/>
                <a:gd name="connsiteX6" fmla="*/ 300 w 81032"/>
                <a:gd name="connsiteY6" fmla="*/ 91026 h 117597"/>
                <a:gd name="connsiteX7" fmla="*/ 39936 w 81032"/>
                <a:gd name="connsiteY7" fmla="*/ 117674 h 117597"/>
                <a:gd name="connsiteX8" fmla="*/ 81333 w 81032"/>
                <a:gd name="connsiteY8" fmla="*/ 84492 h 117597"/>
                <a:gd name="connsiteX9" fmla="*/ 50681 w 81032"/>
                <a:gd name="connsiteY9" fmla="*/ 53718 h 117597"/>
                <a:gd name="connsiteX10" fmla="*/ 75872 w 81032"/>
                <a:gd name="connsiteY10" fmla="*/ 23802 h 117597"/>
                <a:gd name="connsiteX11" fmla="*/ 40288 w 81032"/>
                <a:gd name="connsiteY11" fmla="*/ 77 h 117597"/>
                <a:gd name="connsiteX12" fmla="*/ 5761 w 81032"/>
                <a:gd name="connsiteY12" fmla="*/ 23115 h 117597"/>
                <a:gd name="connsiteX13" fmla="*/ 14922 w 81032"/>
                <a:gd name="connsiteY13" fmla="*/ 32227 h 117597"/>
                <a:gd name="connsiteX14" fmla="*/ 23906 w 81032"/>
                <a:gd name="connsiteY14" fmla="*/ 23459 h 117597"/>
                <a:gd name="connsiteX15" fmla="*/ 14922 w 81032"/>
                <a:gd name="connsiteY15" fmla="*/ 14518 h 117597"/>
                <a:gd name="connsiteX16" fmla="*/ 39760 w 81032"/>
                <a:gd name="connsiteY16" fmla="*/ 5063 h 117597"/>
                <a:gd name="connsiteX17" fmla="*/ 58785 w 81032"/>
                <a:gd name="connsiteY17" fmla="*/ 23802 h 117597"/>
                <a:gd name="connsiteX18" fmla="*/ 51738 w 81032"/>
                <a:gd name="connsiteY18" fmla="*/ 44262 h 117597"/>
                <a:gd name="connsiteX19" fmla="*/ 32185 w 81032"/>
                <a:gd name="connsiteY19" fmla="*/ 51654 h 117597"/>
                <a:gd name="connsiteX20" fmla="*/ 26548 w 81032"/>
                <a:gd name="connsiteY20" fmla="*/ 52170 h 117597"/>
                <a:gd name="connsiteX21" fmla="*/ 24786 w 81032"/>
                <a:gd name="connsiteY21" fmla="*/ 54405 h 117597"/>
                <a:gd name="connsiteX22" fmla="*/ 29366 w 81032"/>
                <a:gd name="connsiteY22" fmla="*/ 56812 h 117597"/>
                <a:gd name="connsiteX23" fmla="*/ 38879 w 81032"/>
                <a:gd name="connsiteY23" fmla="*/ 56812 h 11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032" h="117597">
                  <a:moveTo>
                    <a:pt x="38879" y="56812"/>
                  </a:moveTo>
                  <a:cubicBezTo>
                    <a:pt x="52619" y="56812"/>
                    <a:pt x="62484" y="66096"/>
                    <a:pt x="62484" y="84492"/>
                  </a:cubicBezTo>
                  <a:cubicBezTo>
                    <a:pt x="62484" y="105811"/>
                    <a:pt x="49801" y="112172"/>
                    <a:pt x="39584" y="112172"/>
                  </a:cubicBezTo>
                  <a:cubicBezTo>
                    <a:pt x="32537" y="112172"/>
                    <a:pt x="17035" y="110281"/>
                    <a:pt x="9637" y="100138"/>
                  </a:cubicBezTo>
                  <a:cubicBezTo>
                    <a:pt x="17916" y="99794"/>
                    <a:pt x="19854" y="94120"/>
                    <a:pt x="19854" y="90510"/>
                  </a:cubicBezTo>
                  <a:cubicBezTo>
                    <a:pt x="19854" y="85008"/>
                    <a:pt x="15626" y="81054"/>
                    <a:pt x="10165" y="81054"/>
                  </a:cubicBezTo>
                  <a:cubicBezTo>
                    <a:pt x="5233" y="81054"/>
                    <a:pt x="300" y="83977"/>
                    <a:pt x="300" y="91026"/>
                  </a:cubicBezTo>
                  <a:cubicBezTo>
                    <a:pt x="300" y="107187"/>
                    <a:pt x="18621" y="117674"/>
                    <a:pt x="39936" y="117674"/>
                  </a:cubicBezTo>
                  <a:cubicBezTo>
                    <a:pt x="64422" y="117674"/>
                    <a:pt x="81333" y="101685"/>
                    <a:pt x="81333" y="84492"/>
                  </a:cubicBezTo>
                  <a:cubicBezTo>
                    <a:pt x="81333" y="71082"/>
                    <a:pt x="70059" y="57672"/>
                    <a:pt x="50681" y="53718"/>
                  </a:cubicBezTo>
                  <a:cubicBezTo>
                    <a:pt x="69178" y="47184"/>
                    <a:pt x="75872" y="34290"/>
                    <a:pt x="75872" y="23802"/>
                  </a:cubicBezTo>
                  <a:cubicBezTo>
                    <a:pt x="75872" y="10220"/>
                    <a:pt x="59842" y="77"/>
                    <a:pt x="40288" y="77"/>
                  </a:cubicBezTo>
                  <a:cubicBezTo>
                    <a:pt x="20735" y="77"/>
                    <a:pt x="5761" y="9361"/>
                    <a:pt x="5761" y="23115"/>
                  </a:cubicBezTo>
                  <a:cubicBezTo>
                    <a:pt x="5761" y="28960"/>
                    <a:pt x="9637" y="32227"/>
                    <a:pt x="14922" y="32227"/>
                  </a:cubicBezTo>
                  <a:cubicBezTo>
                    <a:pt x="20382" y="32227"/>
                    <a:pt x="23906" y="28273"/>
                    <a:pt x="23906" y="23459"/>
                  </a:cubicBezTo>
                  <a:cubicBezTo>
                    <a:pt x="23906" y="18473"/>
                    <a:pt x="20382" y="14862"/>
                    <a:pt x="14922" y="14518"/>
                  </a:cubicBezTo>
                  <a:cubicBezTo>
                    <a:pt x="21087" y="6954"/>
                    <a:pt x="33242" y="5063"/>
                    <a:pt x="39760" y="5063"/>
                  </a:cubicBezTo>
                  <a:cubicBezTo>
                    <a:pt x="47687" y="5063"/>
                    <a:pt x="58785" y="8845"/>
                    <a:pt x="58785" y="23802"/>
                  </a:cubicBezTo>
                  <a:cubicBezTo>
                    <a:pt x="58785" y="31023"/>
                    <a:pt x="56318" y="38932"/>
                    <a:pt x="51738" y="44262"/>
                  </a:cubicBezTo>
                  <a:cubicBezTo>
                    <a:pt x="45925" y="50795"/>
                    <a:pt x="40993" y="51139"/>
                    <a:pt x="32185" y="51654"/>
                  </a:cubicBezTo>
                  <a:cubicBezTo>
                    <a:pt x="27781" y="51998"/>
                    <a:pt x="27429" y="51998"/>
                    <a:pt x="26548" y="52170"/>
                  </a:cubicBezTo>
                  <a:cubicBezTo>
                    <a:pt x="26196" y="52170"/>
                    <a:pt x="24786" y="52514"/>
                    <a:pt x="24786" y="54405"/>
                  </a:cubicBezTo>
                  <a:cubicBezTo>
                    <a:pt x="24786" y="56812"/>
                    <a:pt x="26372" y="56812"/>
                    <a:pt x="29366" y="56812"/>
                  </a:cubicBezTo>
                  <a:lnTo>
                    <a:pt x="38879" y="56812"/>
                  </a:lnTo>
                  <a:close/>
                </a:path>
              </a:pathLst>
            </a:custGeom>
            <a:solidFill>
              <a:srgbClr val="000000"/>
            </a:solidFill>
            <a:ln w="2526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61624404-296C-B26E-9827-BDD28FBF2BD7}"/>
                </a:ext>
              </a:extLst>
            </p:cNvPr>
            <p:cNvSpPr/>
            <p:nvPr>
              <p:custDataLst>
                <p:tags r:id="rId91"/>
              </p:custDataLst>
            </p:nvPr>
          </p:nvSpPr>
          <p:spPr>
            <a:xfrm>
              <a:off x="10276872" y="4165465"/>
              <a:ext cx="83800" cy="22841"/>
            </a:xfrm>
            <a:custGeom>
              <a:avLst/>
              <a:gdLst>
                <a:gd name="connsiteX0" fmla="*/ 84106 w 83800"/>
                <a:gd name="connsiteY0" fmla="*/ 3757 h 22841"/>
                <a:gd name="connsiteX1" fmla="*/ 80079 w 83800"/>
                <a:gd name="connsiteY1" fmla="*/ 73 h 22841"/>
                <a:gd name="connsiteX2" fmla="*/ 59444 w 83800"/>
                <a:gd name="connsiteY2" fmla="*/ 11862 h 22841"/>
                <a:gd name="connsiteX3" fmla="*/ 43086 w 83800"/>
                <a:gd name="connsiteY3" fmla="*/ 5722 h 22841"/>
                <a:gd name="connsiteX4" fmla="*/ 27484 w 83800"/>
                <a:gd name="connsiteY4" fmla="*/ 73 h 22841"/>
                <a:gd name="connsiteX5" fmla="*/ 305 w 83800"/>
                <a:gd name="connsiteY5" fmla="*/ 19230 h 22841"/>
                <a:gd name="connsiteX6" fmla="*/ 4332 w 83800"/>
                <a:gd name="connsiteY6" fmla="*/ 22914 h 22841"/>
                <a:gd name="connsiteX7" fmla="*/ 24967 w 83800"/>
                <a:gd name="connsiteY7" fmla="*/ 11125 h 22841"/>
                <a:gd name="connsiteX8" fmla="*/ 41325 w 83800"/>
                <a:gd name="connsiteY8" fmla="*/ 17265 h 22841"/>
                <a:gd name="connsiteX9" fmla="*/ 56927 w 83800"/>
                <a:gd name="connsiteY9" fmla="*/ 22914 h 22841"/>
                <a:gd name="connsiteX10" fmla="*/ 84106 w 83800"/>
                <a:gd name="connsiteY10" fmla="*/ 3757 h 2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00" h="22841">
                  <a:moveTo>
                    <a:pt x="84106" y="3757"/>
                  </a:moveTo>
                  <a:lnTo>
                    <a:pt x="80079" y="73"/>
                  </a:lnTo>
                  <a:cubicBezTo>
                    <a:pt x="80079" y="318"/>
                    <a:pt x="70517" y="11862"/>
                    <a:pt x="59444" y="11862"/>
                  </a:cubicBezTo>
                  <a:cubicBezTo>
                    <a:pt x="53656" y="11862"/>
                    <a:pt x="47365" y="8178"/>
                    <a:pt x="43086" y="5722"/>
                  </a:cubicBezTo>
                  <a:cubicBezTo>
                    <a:pt x="36292" y="1792"/>
                    <a:pt x="31762" y="73"/>
                    <a:pt x="27484" y="73"/>
                  </a:cubicBezTo>
                  <a:cubicBezTo>
                    <a:pt x="17921" y="73"/>
                    <a:pt x="13140" y="5476"/>
                    <a:pt x="305" y="19230"/>
                  </a:cubicBezTo>
                  <a:lnTo>
                    <a:pt x="4332" y="22914"/>
                  </a:lnTo>
                  <a:cubicBezTo>
                    <a:pt x="4332" y="22669"/>
                    <a:pt x="13895" y="11125"/>
                    <a:pt x="24967" y="11125"/>
                  </a:cubicBezTo>
                  <a:cubicBezTo>
                    <a:pt x="30755" y="11125"/>
                    <a:pt x="37047" y="14809"/>
                    <a:pt x="41325" y="17265"/>
                  </a:cubicBezTo>
                  <a:cubicBezTo>
                    <a:pt x="48120" y="21195"/>
                    <a:pt x="52649" y="22914"/>
                    <a:pt x="56927" y="22914"/>
                  </a:cubicBezTo>
                  <a:cubicBezTo>
                    <a:pt x="66490" y="22914"/>
                    <a:pt x="71272" y="17511"/>
                    <a:pt x="84106" y="3757"/>
                  </a:cubicBezTo>
                  <a:close/>
                </a:path>
              </a:pathLst>
            </a:custGeom>
            <a:solidFill>
              <a:srgbClr val="000000"/>
            </a:solidFill>
            <a:ln w="2526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EF358BA1-2A44-8370-A1DC-F268F3B2FD88}"/>
                </a:ext>
              </a:extLst>
            </p:cNvPr>
            <p:cNvSpPr/>
            <p:nvPr>
              <p:custDataLst>
                <p:tags r:id="rId92"/>
              </p:custDataLst>
            </p:nvPr>
          </p:nvSpPr>
          <p:spPr>
            <a:xfrm>
              <a:off x="10255519" y="4223892"/>
              <a:ext cx="146965" cy="172417"/>
            </a:xfrm>
            <a:custGeom>
              <a:avLst/>
              <a:gdLst>
                <a:gd name="connsiteX0" fmla="*/ 67245 w 146965"/>
                <a:gd name="connsiteY0" fmla="*/ 8672 h 172417"/>
                <a:gd name="connsiteX1" fmla="*/ 68251 w 146965"/>
                <a:gd name="connsiteY1" fmla="*/ 4496 h 172417"/>
                <a:gd name="connsiteX2" fmla="*/ 62715 w 146965"/>
                <a:gd name="connsiteY2" fmla="*/ 75 h 172417"/>
                <a:gd name="connsiteX3" fmla="*/ 60953 w 146965"/>
                <a:gd name="connsiteY3" fmla="*/ 321 h 172417"/>
                <a:gd name="connsiteX4" fmla="*/ 28490 w 146965"/>
                <a:gd name="connsiteY4" fmla="*/ 1794 h 172417"/>
                <a:gd name="connsiteX5" fmla="*/ 20437 w 146965"/>
                <a:gd name="connsiteY5" fmla="*/ 9163 h 172417"/>
                <a:gd name="connsiteX6" fmla="*/ 26980 w 146965"/>
                <a:gd name="connsiteY6" fmla="*/ 13584 h 172417"/>
                <a:gd name="connsiteX7" fmla="*/ 37550 w 146965"/>
                <a:gd name="connsiteY7" fmla="*/ 14075 h 172417"/>
                <a:gd name="connsiteX8" fmla="*/ 1312 w 146965"/>
                <a:gd name="connsiteY8" fmla="*/ 155791 h 172417"/>
                <a:gd name="connsiteX9" fmla="*/ 305 w 146965"/>
                <a:gd name="connsiteY9" fmla="*/ 161440 h 172417"/>
                <a:gd name="connsiteX10" fmla="*/ 12384 w 146965"/>
                <a:gd name="connsiteY10" fmla="*/ 172492 h 172417"/>
                <a:gd name="connsiteX11" fmla="*/ 28742 w 146965"/>
                <a:gd name="connsiteY11" fmla="*/ 158738 h 172417"/>
                <a:gd name="connsiteX12" fmla="*/ 43841 w 146965"/>
                <a:gd name="connsiteY12" fmla="*/ 100529 h 172417"/>
                <a:gd name="connsiteX13" fmla="*/ 48874 w 146965"/>
                <a:gd name="connsiteY13" fmla="*/ 90459 h 172417"/>
                <a:gd name="connsiteX14" fmla="*/ 86370 w 146965"/>
                <a:gd name="connsiteY14" fmla="*/ 68354 h 172417"/>
                <a:gd name="connsiteX15" fmla="*/ 98953 w 146965"/>
                <a:gd name="connsiteY15" fmla="*/ 82845 h 172417"/>
                <a:gd name="connsiteX16" fmla="*/ 83099 w 146965"/>
                <a:gd name="connsiteY16" fmla="*/ 137862 h 172417"/>
                <a:gd name="connsiteX17" fmla="*/ 79576 w 146965"/>
                <a:gd name="connsiteY17" fmla="*/ 150388 h 172417"/>
                <a:gd name="connsiteX18" fmla="*/ 108012 w 146965"/>
                <a:gd name="connsiteY18" fmla="*/ 172492 h 172417"/>
                <a:gd name="connsiteX19" fmla="*/ 147270 w 146965"/>
                <a:gd name="connsiteY19" fmla="*/ 134177 h 172417"/>
                <a:gd name="connsiteX20" fmla="*/ 141231 w 146965"/>
                <a:gd name="connsiteY20" fmla="*/ 130739 h 172417"/>
                <a:gd name="connsiteX21" fmla="*/ 135443 w 146965"/>
                <a:gd name="connsiteY21" fmla="*/ 133932 h 172417"/>
                <a:gd name="connsiteX22" fmla="*/ 109522 w 146965"/>
                <a:gd name="connsiteY22" fmla="*/ 163650 h 172417"/>
                <a:gd name="connsiteX23" fmla="*/ 105244 w 146965"/>
                <a:gd name="connsiteY23" fmla="*/ 158493 h 172417"/>
                <a:gd name="connsiteX24" fmla="*/ 109522 w 146965"/>
                <a:gd name="connsiteY24" fmla="*/ 142528 h 172417"/>
                <a:gd name="connsiteX25" fmla="*/ 125880 w 146965"/>
                <a:gd name="connsiteY25" fmla="*/ 88003 h 172417"/>
                <a:gd name="connsiteX26" fmla="*/ 88383 w 146965"/>
                <a:gd name="connsiteY26" fmla="*/ 59512 h 172417"/>
                <a:gd name="connsiteX27" fmla="*/ 50384 w 146965"/>
                <a:gd name="connsiteY27" fmla="*/ 74740 h 172417"/>
                <a:gd name="connsiteX28" fmla="*/ 67245 w 146965"/>
                <a:gd name="connsiteY28" fmla="*/ 8672 h 1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965" h="172417">
                  <a:moveTo>
                    <a:pt x="67245" y="8672"/>
                  </a:moveTo>
                  <a:cubicBezTo>
                    <a:pt x="68251" y="5233"/>
                    <a:pt x="68251" y="4742"/>
                    <a:pt x="68251" y="4496"/>
                  </a:cubicBezTo>
                  <a:cubicBezTo>
                    <a:pt x="68251" y="1303"/>
                    <a:pt x="65483" y="75"/>
                    <a:pt x="62715" y="75"/>
                  </a:cubicBezTo>
                  <a:cubicBezTo>
                    <a:pt x="61708" y="75"/>
                    <a:pt x="61457" y="75"/>
                    <a:pt x="60953" y="321"/>
                  </a:cubicBezTo>
                  <a:lnTo>
                    <a:pt x="28490" y="1794"/>
                  </a:lnTo>
                  <a:cubicBezTo>
                    <a:pt x="24967" y="2040"/>
                    <a:pt x="20437" y="2286"/>
                    <a:pt x="20437" y="9163"/>
                  </a:cubicBezTo>
                  <a:cubicBezTo>
                    <a:pt x="20437" y="13584"/>
                    <a:pt x="24967" y="13584"/>
                    <a:pt x="26980" y="13584"/>
                  </a:cubicBezTo>
                  <a:cubicBezTo>
                    <a:pt x="29748" y="13584"/>
                    <a:pt x="34278" y="13584"/>
                    <a:pt x="37550" y="14075"/>
                  </a:cubicBezTo>
                  <a:lnTo>
                    <a:pt x="1312" y="155791"/>
                  </a:lnTo>
                  <a:cubicBezTo>
                    <a:pt x="1060" y="156773"/>
                    <a:pt x="305" y="160457"/>
                    <a:pt x="305" y="161440"/>
                  </a:cubicBezTo>
                  <a:cubicBezTo>
                    <a:pt x="305" y="167335"/>
                    <a:pt x="5086" y="172492"/>
                    <a:pt x="12384" y="172492"/>
                  </a:cubicBezTo>
                  <a:cubicBezTo>
                    <a:pt x="13894" y="172492"/>
                    <a:pt x="25219" y="172492"/>
                    <a:pt x="28742" y="158738"/>
                  </a:cubicBezTo>
                  <a:lnTo>
                    <a:pt x="43841" y="100529"/>
                  </a:lnTo>
                  <a:cubicBezTo>
                    <a:pt x="45099" y="95862"/>
                    <a:pt x="45099" y="95371"/>
                    <a:pt x="48874" y="90459"/>
                  </a:cubicBezTo>
                  <a:cubicBezTo>
                    <a:pt x="52900" y="85056"/>
                    <a:pt x="65483" y="68354"/>
                    <a:pt x="86370" y="68354"/>
                  </a:cubicBezTo>
                  <a:cubicBezTo>
                    <a:pt x="92913" y="68354"/>
                    <a:pt x="98953" y="70810"/>
                    <a:pt x="98953" y="82845"/>
                  </a:cubicBezTo>
                  <a:cubicBezTo>
                    <a:pt x="98953" y="97091"/>
                    <a:pt x="87880" y="125827"/>
                    <a:pt x="83099" y="137862"/>
                  </a:cubicBezTo>
                  <a:cubicBezTo>
                    <a:pt x="80331" y="144493"/>
                    <a:pt x="79576" y="146212"/>
                    <a:pt x="79576" y="150388"/>
                  </a:cubicBezTo>
                  <a:cubicBezTo>
                    <a:pt x="79576" y="164633"/>
                    <a:pt x="94172" y="172492"/>
                    <a:pt x="108012" y="172492"/>
                  </a:cubicBezTo>
                  <a:cubicBezTo>
                    <a:pt x="134688" y="172492"/>
                    <a:pt x="147270" y="139090"/>
                    <a:pt x="147270" y="134177"/>
                  </a:cubicBezTo>
                  <a:cubicBezTo>
                    <a:pt x="147270" y="130739"/>
                    <a:pt x="143496" y="130739"/>
                    <a:pt x="141231" y="130739"/>
                  </a:cubicBezTo>
                  <a:cubicBezTo>
                    <a:pt x="138211" y="130739"/>
                    <a:pt x="136449" y="130739"/>
                    <a:pt x="135443" y="133932"/>
                  </a:cubicBezTo>
                  <a:cubicBezTo>
                    <a:pt x="127390" y="161194"/>
                    <a:pt x="113549" y="163650"/>
                    <a:pt x="109522" y="163650"/>
                  </a:cubicBezTo>
                  <a:cubicBezTo>
                    <a:pt x="107761" y="163650"/>
                    <a:pt x="105244" y="163650"/>
                    <a:pt x="105244" y="158493"/>
                  </a:cubicBezTo>
                  <a:cubicBezTo>
                    <a:pt x="105244" y="153089"/>
                    <a:pt x="108012" y="146458"/>
                    <a:pt x="109522" y="142528"/>
                  </a:cubicBezTo>
                  <a:cubicBezTo>
                    <a:pt x="114304" y="130493"/>
                    <a:pt x="125880" y="101757"/>
                    <a:pt x="125880" y="88003"/>
                  </a:cubicBezTo>
                  <a:cubicBezTo>
                    <a:pt x="125880" y="65407"/>
                    <a:pt x="106503" y="59512"/>
                    <a:pt x="88383" y="59512"/>
                  </a:cubicBezTo>
                  <a:cubicBezTo>
                    <a:pt x="82847" y="59512"/>
                    <a:pt x="67496" y="59512"/>
                    <a:pt x="50384" y="74740"/>
                  </a:cubicBezTo>
                  <a:lnTo>
                    <a:pt x="67245" y="8672"/>
                  </a:lnTo>
                  <a:close/>
                </a:path>
              </a:pathLst>
            </a:custGeom>
            <a:solidFill>
              <a:srgbClr val="000000"/>
            </a:solidFill>
            <a:ln w="2526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D369FEF7-7838-C2AF-EA9E-8AFEE445C216}"/>
                </a:ext>
              </a:extLst>
            </p:cNvPr>
            <p:cNvSpPr/>
            <p:nvPr>
              <p:custDataLst>
                <p:tags r:id="rId93"/>
              </p:custDataLst>
            </p:nvPr>
          </p:nvSpPr>
          <p:spPr>
            <a:xfrm>
              <a:off x="10420979" y="4170352"/>
              <a:ext cx="132646" cy="122583"/>
            </a:xfrm>
            <a:custGeom>
              <a:avLst/>
              <a:gdLst>
                <a:gd name="connsiteX0" fmla="*/ 26559 w 132646"/>
                <a:gd name="connsiteY0" fmla="*/ 102023 h 122583"/>
                <a:gd name="connsiteX1" fmla="*/ 4363 w 132646"/>
                <a:gd name="connsiteY1" fmla="*/ 116465 h 122583"/>
                <a:gd name="connsiteX2" fmla="*/ 312 w 132646"/>
                <a:gd name="connsiteY2" fmla="*/ 120075 h 122583"/>
                <a:gd name="connsiteX3" fmla="*/ 2778 w 132646"/>
                <a:gd name="connsiteY3" fmla="*/ 122654 h 122583"/>
                <a:gd name="connsiteX4" fmla="*/ 17927 w 132646"/>
                <a:gd name="connsiteY4" fmla="*/ 121967 h 122583"/>
                <a:gd name="connsiteX5" fmla="*/ 36071 w 132646"/>
                <a:gd name="connsiteY5" fmla="*/ 122654 h 122583"/>
                <a:gd name="connsiteX6" fmla="*/ 39595 w 132646"/>
                <a:gd name="connsiteY6" fmla="*/ 118872 h 122583"/>
                <a:gd name="connsiteX7" fmla="*/ 36600 w 132646"/>
                <a:gd name="connsiteY7" fmla="*/ 116465 h 122583"/>
                <a:gd name="connsiteX8" fmla="*/ 28849 w 132646"/>
                <a:gd name="connsiteY8" fmla="*/ 111307 h 122583"/>
                <a:gd name="connsiteX9" fmla="*/ 31491 w 132646"/>
                <a:gd name="connsiteY9" fmla="*/ 104774 h 122583"/>
                <a:gd name="connsiteX10" fmla="*/ 45584 w 132646"/>
                <a:gd name="connsiteY10" fmla="*/ 83455 h 122583"/>
                <a:gd name="connsiteX11" fmla="*/ 95965 w 132646"/>
                <a:gd name="connsiteY11" fmla="*/ 83455 h 122583"/>
                <a:gd name="connsiteX12" fmla="*/ 100193 w 132646"/>
                <a:gd name="connsiteY12" fmla="*/ 111995 h 122583"/>
                <a:gd name="connsiteX13" fmla="*/ 88038 w 132646"/>
                <a:gd name="connsiteY13" fmla="*/ 116465 h 122583"/>
                <a:gd name="connsiteX14" fmla="*/ 83458 w 132646"/>
                <a:gd name="connsiteY14" fmla="*/ 120247 h 122583"/>
                <a:gd name="connsiteX15" fmla="*/ 86276 w 132646"/>
                <a:gd name="connsiteY15" fmla="*/ 122654 h 122583"/>
                <a:gd name="connsiteX16" fmla="*/ 109001 w 132646"/>
                <a:gd name="connsiteY16" fmla="*/ 121967 h 122583"/>
                <a:gd name="connsiteX17" fmla="*/ 119394 w 132646"/>
                <a:gd name="connsiteY17" fmla="*/ 122138 h 122583"/>
                <a:gd name="connsiteX18" fmla="*/ 129435 w 132646"/>
                <a:gd name="connsiteY18" fmla="*/ 122654 h 122583"/>
                <a:gd name="connsiteX19" fmla="*/ 132958 w 132646"/>
                <a:gd name="connsiteY19" fmla="*/ 119044 h 122583"/>
                <a:gd name="connsiteX20" fmla="*/ 128025 w 132646"/>
                <a:gd name="connsiteY20" fmla="*/ 116465 h 122583"/>
                <a:gd name="connsiteX21" fmla="*/ 116928 w 132646"/>
                <a:gd name="connsiteY21" fmla="*/ 110963 h 122583"/>
                <a:gd name="connsiteX22" fmla="*/ 101426 w 132646"/>
                <a:gd name="connsiteY22" fmla="*/ 4885 h 122583"/>
                <a:gd name="connsiteX23" fmla="*/ 97198 w 132646"/>
                <a:gd name="connsiteY23" fmla="*/ 71 h 122583"/>
                <a:gd name="connsiteX24" fmla="*/ 91209 w 132646"/>
                <a:gd name="connsiteY24" fmla="*/ 4025 h 122583"/>
                <a:gd name="connsiteX25" fmla="*/ 26559 w 132646"/>
                <a:gd name="connsiteY25" fmla="*/ 102023 h 122583"/>
                <a:gd name="connsiteX26" fmla="*/ 49812 w 132646"/>
                <a:gd name="connsiteY26" fmla="*/ 77266 h 122583"/>
                <a:gd name="connsiteX27" fmla="*/ 86805 w 132646"/>
                <a:gd name="connsiteY27" fmla="*/ 21046 h 122583"/>
                <a:gd name="connsiteX28" fmla="*/ 95084 w 132646"/>
                <a:gd name="connsiteY28" fmla="*/ 77266 h 122583"/>
                <a:gd name="connsiteX29" fmla="*/ 49812 w 132646"/>
                <a:gd name="connsiteY29" fmla="*/ 77266 h 12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646" h="122583">
                  <a:moveTo>
                    <a:pt x="26559" y="102023"/>
                  </a:moveTo>
                  <a:cubicBezTo>
                    <a:pt x="20394" y="111307"/>
                    <a:pt x="14756" y="115777"/>
                    <a:pt x="4363" y="116465"/>
                  </a:cubicBezTo>
                  <a:cubicBezTo>
                    <a:pt x="2602" y="116637"/>
                    <a:pt x="312" y="116637"/>
                    <a:pt x="312" y="120075"/>
                  </a:cubicBezTo>
                  <a:cubicBezTo>
                    <a:pt x="312" y="121967"/>
                    <a:pt x="1897" y="122654"/>
                    <a:pt x="2778" y="122654"/>
                  </a:cubicBezTo>
                  <a:cubicBezTo>
                    <a:pt x="7358" y="122654"/>
                    <a:pt x="13171" y="121967"/>
                    <a:pt x="17927" y="121967"/>
                  </a:cubicBezTo>
                  <a:cubicBezTo>
                    <a:pt x="23564" y="121967"/>
                    <a:pt x="30787" y="122654"/>
                    <a:pt x="36071" y="122654"/>
                  </a:cubicBezTo>
                  <a:cubicBezTo>
                    <a:pt x="36952" y="122654"/>
                    <a:pt x="39595" y="122654"/>
                    <a:pt x="39595" y="118872"/>
                  </a:cubicBezTo>
                  <a:cubicBezTo>
                    <a:pt x="39595" y="116637"/>
                    <a:pt x="37305" y="116465"/>
                    <a:pt x="36600" y="116465"/>
                  </a:cubicBezTo>
                  <a:cubicBezTo>
                    <a:pt x="35191" y="116293"/>
                    <a:pt x="28849" y="115949"/>
                    <a:pt x="28849" y="111307"/>
                  </a:cubicBezTo>
                  <a:cubicBezTo>
                    <a:pt x="28849" y="109244"/>
                    <a:pt x="30611" y="106321"/>
                    <a:pt x="31491" y="104774"/>
                  </a:cubicBezTo>
                  <a:lnTo>
                    <a:pt x="45584" y="83455"/>
                  </a:lnTo>
                  <a:lnTo>
                    <a:pt x="95965" y="83455"/>
                  </a:lnTo>
                  <a:lnTo>
                    <a:pt x="100193" y="111995"/>
                  </a:lnTo>
                  <a:cubicBezTo>
                    <a:pt x="99488" y="113714"/>
                    <a:pt x="98431" y="116465"/>
                    <a:pt x="88038" y="116465"/>
                  </a:cubicBezTo>
                  <a:cubicBezTo>
                    <a:pt x="85924" y="116465"/>
                    <a:pt x="83458" y="116465"/>
                    <a:pt x="83458" y="120247"/>
                  </a:cubicBezTo>
                  <a:cubicBezTo>
                    <a:pt x="83458" y="120935"/>
                    <a:pt x="83986" y="122654"/>
                    <a:pt x="86276" y="122654"/>
                  </a:cubicBezTo>
                  <a:cubicBezTo>
                    <a:pt x="91385" y="122654"/>
                    <a:pt x="103892" y="121967"/>
                    <a:pt x="109001" y="121967"/>
                  </a:cubicBezTo>
                  <a:cubicBezTo>
                    <a:pt x="112171" y="121967"/>
                    <a:pt x="116223" y="122138"/>
                    <a:pt x="119394" y="122138"/>
                  </a:cubicBezTo>
                  <a:cubicBezTo>
                    <a:pt x="122565" y="122310"/>
                    <a:pt x="126264" y="122654"/>
                    <a:pt x="129435" y="122654"/>
                  </a:cubicBezTo>
                  <a:cubicBezTo>
                    <a:pt x="131725" y="122654"/>
                    <a:pt x="132958" y="121279"/>
                    <a:pt x="132958" y="119044"/>
                  </a:cubicBezTo>
                  <a:cubicBezTo>
                    <a:pt x="132958" y="116465"/>
                    <a:pt x="130844" y="116465"/>
                    <a:pt x="128025" y="116465"/>
                  </a:cubicBezTo>
                  <a:cubicBezTo>
                    <a:pt x="117808" y="116465"/>
                    <a:pt x="117456" y="115090"/>
                    <a:pt x="116928" y="110963"/>
                  </a:cubicBezTo>
                  <a:lnTo>
                    <a:pt x="101426" y="4885"/>
                  </a:lnTo>
                  <a:cubicBezTo>
                    <a:pt x="100897" y="1275"/>
                    <a:pt x="100545" y="71"/>
                    <a:pt x="97198" y="71"/>
                  </a:cubicBezTo>
                  <a:cubicBezTo>
                    <a:pt x="93851" y="71"/>
                    <a:pt x="92794" y="1618"/>
                    <a:pt x="91209" y="4025"/>
                  </a:cubicBezTo>
                  <a:lnTo>
                    <a:pt x="26559" y="102023"/>
                  </a:lnTo>
                  <a:close/>
                  <a:moveTo>
                    <a:pt x="49812" y="77266"/>
                  </a:moveTo>
                  <a:lnTo>
                    <a:pt x="86805" y="21046"/>
                  </a:lnTo>
                  <a:lnTo>
                    <a:pt x="95084" y="77266"/>
                  </a:lnTo>
                  <a:lnTo>
                    <a:pt x="49812" y="77266"/>
                  </a:lnTo>
                  <a:close/>
                </a:path>
              </a:pathLst>
            </a:custGeom>
            <a:solidFill>
              <a:srgbClr val="000000"/>
            </a:solidFill>
            <a:ln w="2526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CEE7B58B-B5DD-A2D0-F849-120A8DB799C0}"/>
                </a:ext>
              </a:extLst>
            </p:cNvPr>
            <p:cNvSpPr/>
            <p:nvPr>
              <p:custDataLst>
                <p:tags r:id="rId94"/>
              </p:custDataLst>
            </p:nvPr>
          </p:nvSpPr>
          <p:spPr>
            <a:xfrm>
              <a:off x="10419217" y="4341076"/>
              <a:ext cx="53375" cy="115706"/>
            </a:xfrm>
            <a:custGeom>
              <a:avLst/>
              <a:gdLst>
                <a:gd name="connsiteX0" fmla="*/ 49107 w 53375"/>
                <a:gd name="connsiteY0" fmla="*/ 6611 h 115706"/>
                <a:gd name="connsiteX1" fmla="*/ 42061 w 53375"/>
                <a:gd name="connsiteY1" fmla="*/ 78 h 115706"/>
                <a:gd name="connsiteX2" fmla="*/ 32196 w 53375"/>
                <a:gd name="connsiteY2" fmla="*/ 9534 h 115706"/>
                <a:gd name="connsiteX3" fmla="*/ 39242 w 53375"/>
                <a:gd name="connsiteY3" fmla="*/ 16067 h 115706"/>
                <a:gd name="connsiteX4" fmla="*/ 49107 w 53375"/>
                <a:gd name="connsiteY4" fmla="*/ 6611 h 115706"/>
                <a:gd name="connsiteX5" fmla="*/ 13171 w 53375"/>
                <a:gd name="connsiteY5" fmla="*/ 93949 h 115706"/>
                <a:gd name="connsiteX6" fmla="*/ 11586 w 53375"/>
                <a:gd name="connsiteY6" fmla="*/ 101170 h 115706"/>
                <a:gd name="connsiteX7" fmla="*/ 28321 w 53375"/>
                <a:gd name="connsiteY7" fmla="*/ 115784 h 115706"/>
                <a:gd name="connsiteX8" fmla="*/ 53687 w 53375"/>
                <a:gd name="connsiteY8" fmla="*/ 89479 h 115706"/>
                <a:gd name="connsiteX9" fmla="*/ 50869 w 53375"/>
                <a:gd name="connsiteY9" fmla="*/ 87244 h 115706"/>
                <a:gd name="connsiteX10" fmla="*/ 47522 w 53375"/>
                <a:gd name="connsiteY10" fmla="*/ 90167 h 115706"/>
                <a:gd name="connsiteX11" fmla="*/ 28849 w 53375"/>
                <a:gd name="connsiteY11" fmla="*/ 110970 h 115706"/>
                <a:gd name="connsiteX12" fmla="*/ 24445 w 53375"/>
                <a:gd name="connsiteY12" fmla="*/ 104952 h 115706"/>
                <a:gd name="connsiteX13" fmla="*/ 27264 w 53375"/>
                <a:gd name="connsiteY13" fmla="*/ 93949 h 115706"/>
                <a:gd name="connsiteX14" fmla="*/ 32901 w 53375"/>
                <a:gd name="connsiteY14" fmla="*/ 80195 h 115706"/>
                <a:gd name="connsiteX15" fmla="*/ 41532 w 53375"/>
                <a:gd name="connsiteY15" fmla="*/ 58361 h 115706"/>
                <a:gd name="connsiteX16" fmla="*/ 42589 w 53375"/>
                <a:gd name="connsiteY16" fmla="*/ 52859 h 115706"/>
                <a:gd name="connsiteX17" fmla="*/ 25854 w 53375"/>
                <a:gd name="connsiteY17" fmla="*/ 38245 h 115706"/>
                <a:gd name="connsiteX18" fmla="*/ 312 w 53375"/>
                <a:gd name="connsiteY18" fmla="*/ 64550 h 115706"/>
                <a:gd name="connsiteX19" fmla="*/ 3306 w 53375"/>
                <a:gd name="connsiteY19" fmla="*/ 66785 h 115706"/>
                <a:gd name="connsiteX20" fmla="*/ 6477 w 53375"/>
                <a:gd name="connsiteY20" fmla="*/ 64034 h 115706"/>
                <a:gd name="connsiteX21" fmla="*/ 25326 w 53375"/>
                <a:gd name="connsiteY21" fmla="*/ 43059 h 115706"/>
                <a:gd name="connsiteX22" fmla="*/ 29730 w 53375"/>
                <a:gd name="connsiteY22" fmla="*/ 49077 h 115706"/>
                <a:gd name="connsiteX23" fmla="*/ 24269 w 53375"/>
                <a:gd name="connsiteY23" fmla="*/ 66269 h 115706"/>
                <a:gd name="connsiteX24" fmla="*/ 13171 w 53375"/>
                <a:gd name="connsiteY24" fmla="*/ 93949 h 1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5" h="115706">
                  <a:moveTo>
                    <a:pt x="49107" y="6611"/>
                  </a:moveTo>
                  <a:cubicBezTo>
                    <a:pt x="49107" y="3860"/>
                    <a:pt x="46993" y="78"/>
                    <a:pt x="42061" y="78"/>
                  </a:cubicBezTo>
                  <a:cubicBezTo>
                    <a:pt x="37305" y="78"/>
                    <a:pt x="32196" y="4548"/>
                    <a:pt x="32196" y="9534"/>
                  </a:cubicBezTo>
                  <a:cubicBezTo>
                    <a:pt x="32196" y="12456"/>
                    <a:pt x="34486" y="16067"/>
                    <a:pt x="39242" y="16067"/>
                  </a:cubicBezTo>
                  <a:cubicBezTo>
                    <a:pt x="44351" y="16067"/>
                    <a:pt x="49107" y="11253"/>
                    <a:pt x="49107" y="6611"/>
                  </a:cubicBezTo>
                  <a:close/>
                  <a:moveTo>
                    <a:pt x="13171" y="93949"/>
                  </a:moveTo>
                  <a:cubicBezTo>
                    <a:pt x="12466" y="96184"/>
                    <a:pt x="11586" y="98247"/>
                    <a:pt x="11586" y="101170"/>
                  </a:cubicBezTo>
                  <a:cubicBezTo>
                    <a:pt x="11586" y="109251"/>
                    <a:pt x="18632" y="115784"/>
                    <a:pt x="28321" y="115784"/>
                  </a:cubicBezTo>
                  <a:cubicBezTo>
                    <a:pt x="45936" y="115784"/>
                    <a:pt x="53687" y="92058"/>
                    <a:pt x="53687" y="89479"/>
                  </a:cubicBezTo>
                  <a:cubicBezTo>
                    <a:pt x="53687" y="87244"/>
                    <a:pt x="51397" y="87244"/>
                    <a:pt x="50869" y="87244"/>
                  </a:cubicBezTo>
                  <a:cubicBezTo>
                    <a:pt x="48402" y="87244"/>
                    <a:pt x="48226" y="88276"/>
                    <a:pt x="47522" y="90167"/>
                  </a:cubicBezTo>
                  <a:cubicBezTo>
                    <a:pt x="43470" y="103921"/>
                    <a:pt x="35719" y="110970"/>
                    <a:pt x="28849" y="110970"/>
                  </a:cubicBezTo>
                  <a:cubicBezTo>
                    <a:pt x="25326" y="110970"/>
                    <a:pt x="24445" y="108735"/>
                    <a:pt x="24445" y="104952"/>
                  </a:cubicBezTo>
                  <a:cubicBezTo>
                    <a:pt x="24445" y="100998"/>
                    <a:pt x="25678" y="97732"/>
                    <a:pt x="27264" y="93949"/>
                  </a:cubicBezTo>
                  <a:cubicBezTo>
                    <a:pt x="29025" y="89307"/>
                    <a:pt x="30963" y="84665"/>
                    <a:pt x="32901" y="80195"/>
                  </a:cubicBezTo>
                  <a:cubicBezTo>
                    <a:pt x="34486" y="76069"/>
                    <a:pt x="40828" y="60424"/>
                    <a:pt x="41532" y="58361"/>
                  </a:cubicBezTo>
                  <a:cubicBezTo>
                    <a:pt x="42061" y="56641"/>
                    <a:pt x="42589" y="54578"/>
                    <a:pt x="42589" y="52859"/>
                  </a:cubicBezTo>
                  <a:cubicBezTo>
                    <a:pt x="42589" y="44778"/>
                    <a:pt x="35543" y="38245"/>
                    <a:pt x="25854" y="38245"/>
                  </a:cubicBezTo>
                  <a:cubicBezTo>
                    <a:pt x="8415" y="38245"/>
                    <a:pt x="312" y="61627"/>
                    <a:pt x="312" y="64550"/>
                  </a:cubicBezTo>
                  <a:cubicBezTo>
                    <a:pt x="312" y="66785"/>
                    <a:pt x="2778" y="66785"/>
                    <a:pt x="3306" y="66785"/>
                  </a:cubicBezTo>
                  <a:cubicBezTo>
                    <a:pt x="5772" y="66785"/>
                    <a:pt x="5949" y="65925"/>
                    <a:pt x="6477" y="64034"/>
                  </a:cubicBezTo>
                  <a:cubicBezTo>
                    <a:pt x="11057" y="49248"/>
                    <a:pt x="18808" y="43059"/>
                    <a:pt x="25326" y="43059"/>
                  </a:cubicBezTo>
                  <a:cubicBezTo>
                    <a:pt x="28144" y="43059"/>
                    <a:pt x="29730" y="44435"/>
                    <a:pt x="29730" y="49077"/>
                  </a:cubicBezTo>
                  <a:cubicBezTo>
                    <a:pt x="29730" y="53031"/>
                    <a:pt x="28673" y="55610"/>
                    <a:pt x="24269" y="66269"/>
                  </a:cubicBezTo>
                  <a:lnTo>
                    <a:pt x="13171" y="93949"/>
                  </a:lnTo>
                  <a:close/>
                </a:path>
              </a:pathLst>
            </a:custGeom>
            <a:solidFill>
              <a:srgbClr val="000000"/>
            </a:solidFill>
            <a:ln w="2526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8AA65E4E-241B-51CE-2B35-2BFE8225BA4E}"/>
                </a:ext>
              </a:extLst>
            </p:cNvPr>
            <p:cNvSpPr/>
            <p:nvPr>
              <p:custDataLst>
                <p:tags r:id="rId95"/>
              </p:custDataLst>
            </p:nvPr>
          </p:nvSpPr>
          <p:spPr>
            <a:xfrm>
              <a:off x="10583922" y="4111893"/>
              <a:ext cx="95628" cy="441849"/>
            </a:xfrm>
            <a:custGeom>
              <a:avLst/>
              <a:gdLst>
                <a:gd name="connsiteX0" fmla="*/ 95946 w 95628"/>
                <a:gd name="connsiteY0" fmla="*/ 220866 h 441849"/>
                <a:gd name="connsiteX1" fmla="*/ 29510 w 95628"/>
                <a:gd name="connsiteY1" fmla="*/ 20204 h 441849"/>
                <a:gd name="connsiteX2" fmla="*/ 10636 w 95628"/>
                <a:gd name="connsiteY2" fmla="*/ 1538 h 441849"/>
                <a:gd name="connsiteX3" fmla="*/ 5099 w 95628"/>
                <a:gd name="connsiteY3" fmla="*/ 64 h 441849"/>
                <a:gd name="connsiteX4" fmla="*/ 318 w 95628"/>
                <a:gd name="connsiteY4" fmla="*/ 2520 h 441849"/>
                <a:gd name="connsiteX5" fmla="*/ 1828 w 95628"/>
                <a:gd name="connsiteY5" fmla="*/ 4976 h 441849"/>
                <a:gd name="connsiteX6" fmla="*/ 39576 w 95628"/>
                <a:gd name="connsiteY6" fmla="*/ 54098 h 441849"/>
                <a:gd name="connsiteX7" fmla="*/ 76821 w 95628"/>
                <a:gd name="connsiteY7" fmla="*/ 220866 h 441849"/>
                <a:gd name="connsiteX8" fmla="*/ 1325 w 95628"/>
                <a:gd name="connsiteY8" fmla="*/ 437493 h 441849"/>
                <a:gd name="connsiteX9" fmla="*/ 318 w 95628"/>
                <a:gd name="connsiteY9" fmla="*/ 439458 h 441849"/>
                <a:gd name="connsiteX10" fmla="*/ 5099 w 95628"/>
                <a:gd name="connsiteY10" fmla="*/ 441914 h 441849"/>
                <a:gd name="connsiteX11" fmla="*/ 11139 w 95628"/>
                <a:gd name="connsiteY11" fmla="*/ 439949 h 441849"/>
                <a:gd name="connsiteX12" fmla="*/ 79337 w 95628"/>
                <a:gd name="connsiteY12" fmla="*/ 333846 h 441849"/>
                <a:gd name="connsiteX13" fmla="*/ 95946 w 95628"/>
                <a:gd name="connsiteY13" fmla="*/ 220866 h 44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628" h="441849">
                  <a:moveTo>
                    <a:pt x="95946" y="220866"/>
                  </a:moveTo>
                  <a:cubicBezTo>
                    <a:pt x="95946" y="150376"/>
                    <a:pt x="79085" y="75466"/>
                    <a:pt x="29510" y="20204"/>
                  </a:cubicBezTo>
                  <a:cubicBezTo>
                    <a:pt x="25987" y="16274"/>
                    <a:pt x="16676" y="6696"/>
                    <a:pt x="10636" y="1538"/>
                  </a:cubicBezTo>
                  <a:cubicBezTo>
                    <a:pt x="8874" y="64"/>
                    <a:pt x="8371" y="64"/>
                    <a:pt x="5099" y="64"/>
                  </a:cubicBezTo>
                  <a:cubicBezTo>
                    <a:pt x="2583" y="64"/>
                    <a:pt x="318" y="64"/>
                    <a:pt x="318" y="2520"/>
                  </a:cubicBezTo>
                  <a:cubicBezTo>
                    <a:pt x="318" y="3503"/>
                    <a:pt x="1325" y="4485"/>
                    <a:pt x="1828" y="4976"/>
                  </a:cubicBezTo>
                  <a:cubicBezTo>
                    <a:pt x="10384" y="13573"/>
                    <a:pt x="23973" y="27081"/>
                    <a:pt x="39576" y="54098"/>
                  </a:cubicBezTo>
                  <a:cubicBezTo>
                    <a:pt x="66754" y="101255"/>
                    <a:pt x="76821" y="161920"/>
                    <a:pt x="76821" y="220866"/>
                  </a:cubicBezTo>
                  <a:cubicBezTo>
                    <a:pt x="76821" y="327460"/>
                    <a:pt x="46622" y="392546"/>
                    <a:pt x="1325" y="437493"/>
                  </a:cubicBezTo>
                  <a:cubicBezTo>
                    <a:pt x="821" y="437984"/>
                    <a:pt x="318" y="438721"/>
                    <a:pt x="318" y="439458"/>
                  </a:cubicBezTo>
                  <a:cubicBezTo>
                    <a:pt x="318" y="441914"/>
                    <a:pt x="2583" y="441914"/>
                    <a:pt x="5099" y="441914"/>
                  </a:cubicBezTo>
                  <a:cubicBezTo>
                    <a:pt x="8371" y="441914"/>
                    <a:pt x="8874" y="441914"/>
                    <a:pt x="11139" y="439949"/>
                  </a:cubicBezTo>
                  <a:cubicBezTo>
                    <a:pt x="35046" y="419809"/>
                    <a:pt x="61973" y="385669"/>
                    <a:pt x="79337" y="333846"/>
                  </a:cubicBezTo>
                  <a:cubicBezTo>
                    <a:pt x="90410" y="300198"/>
                    <a:pt x="95946" y="260409"/>
                    <a:pt x="95946" y="220866"/>
                  </a:cubicBezTo>
                  <a:close/>
                </a:path>
              </a:pathLst>
            </a:custGeom>
            <a:solidFill>
              <a:srgbClr val="000000"/>
            </a:solidFill>
            <a:ln w="2526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71CF7DF8-5E74-FBB3-19F9-4AC645D2F482}"/>
                </a:ext>
              </a:extLst>
            </p:cNvPr>
            <p:cNvSpPr/>
            <p:nvPr>
              <p:custDataLst>
                <p:tags r:id="rId96"/>
              </p:custDataLst>
            </p:nvPr>
          </p:nvSpPr>
          <p:spPr>
            <a:xfrm>
              <a:off x="7468678" y="4752445"/>
              <a:ext cx="92608" cy="111260"/>
            </a:xfrm>
            <a:custGeom>
              <a:avLst/>
              <a:gdLst>
                <a:gd name="connsiteX0" fmla="*/ 85505 w 92608"/>
                <a:gd name="connsiteY0" fmla="*/ 16796 h 111260"/>
                <a:gd name="connsiteX1" fmla="*/ 73426 w 92608"/>
                <a:gd name="connsiteY1" fmla="*/ 27848 h 111260"/>
                <a:gd name="connsiteX2" fmla="*/ 81227 w 92608"/>
                <a:gd name="connsiteY2" fmla="*/ 34971 h 111260"/>
                <a:gd name="connsiteX3" fmla="*/ 92803 w 92608"/>
                <a:gd name="connsiteY3" fmla="*/ 21216 h 111260"/>
                <a:gd name="connsiteX4" fmla="*/ 62856 w 92608"/>
                <a:gd name="connsiteY4" fmla="*/ 94 h 111260"/>
                <a:gd name="connsiteX5" fmla="*/ 20327 w 92608"/>
                <a:gd name="connsiteY5" fmla="*/ 35953 h 111260"/>
                <a:gd name="connsiteX6" fmla="*/ 46247 w 92608"/>
                <a:gd name="connsiteY6" fmla="*/ 60268 h 111260"/>
                <a:gd name="connsiteX7" fmla="*/ 72419 w 92608"/>
                <a:gd name="connsiteY7" fmla="*/ 78934 h 111260"/>
                <a:gd name="connsiteX8" fmla="*/ 36433 w 92608"/>
                <a:gd name="connsiteY8" fmla="*/ 105951 h 111260"/>
                <a:gd name="connsiteX9" fmla="*/ 7744 w 92608"/>
                <a:gd name="connsiteY9" fmla="*/ 92934 h 111260"/>
                <a:gd name="connsiteX10" fmla="*/ 23598 w 92608"/>
                <a:gd name="connsiteY10" fmla="*/ 79917 h 111260"/>
                <a:gd name="connsiteX11" fmla="*/ 14287 w 92608"/>
                <a:gd name="connsiteY11" fmla="*/ 71321 h 111260"/>
                <a:gd name="connsiteX12" fmla="*/ 195 w 92608"/>
                <a:gd name="connsiteY12" fmla="*/ 87531 h 111260"/>
                <a:gd name="connsiteX13" fmla="*/ 36181 w 92608"/>
                <a:gd name="connsiteY13" fmla="*/ 111355 h 111260"/>
                <a:gd name="connsiteX14" fmla="*/ 86763 w 92608"/>
                <a:gd name="connsiteY14" fmla="*/ 70584 h 111260"/>
                <a:gd name="connsiteX15" fmla="*/ 78962 w 92608"/>
                <a:gd name="connsiteY15" fmla="*/ 52654 h 111260"/>
                <a:gd name="connsiteX16" fmla="*/ 53797 w 92608"/>
                <a:gd name="connsiteY16" fmla="*/ 42339 h 111260"/>
                <a:gd name="connsiteX17" fmla="*/ 34671 w 92608"/>
                <a:gd name="connsiteY17" fmla="*/ 27602 h 111260"/>
                <a:gd name="connsiteX18" fmla="*/ 62856 w 92608"/>
                <a:gd name="connsiteY18" fmla="*/ 5498 h 111260"/>
                <a:gd name="connsiteX19" fmla="*/ 85505 w 92608"/>
                <a:gd name="connsiteY19" fmla="*/ 16796 h 1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08" h="111260">
                  <a:moveTo>
                    <a:pt x="85505" y="16796"/>
                  </a:moveTo>
                  <a:cubicBezTo>
                    <a:pt x="78459" y="17041"/>
                    <a:pt x="73426" y="22445"/>
                    <a:pt x="73426" y="27848"/>
                  </a:cubicBezTo>
                  <a:cubicBezTo>
                    <a:pt x="73426" y="31286"/>
                    <a:pt x="75691" y="34971"/>
                    <a:pt x="81227" y="34971"/>
                  </a:cubicBezTo>
                  <a:cubicBezTo>
                    <a:pt x="86763" y="34971"/>
                    <a:pt x="92803" y="30795"/>
                    <a:pt x="92803" y="21216"/>
                  </a:cubicBezTo>
                  <a:cubicBezTo>
                    <a:pt x="92803" y="10164"/>
                    <a:pt x="81982" y="94"/>
                    <a:pt x="62856" y="94"/>
                  </a:cubicBezTo>
                  <a:cubicBezTo>
                    <a:pt x="29638" y="94"/>
                    <a:pt x="20327" y="25146"/>
                    <a:pt x="20327" y="35953"/>
                  </a:cubicBezTo>
                  <a:cubicBezTo>
                    <a:pt x="20327" y="55110"/>
                    <a:pt x="38949" y="58795"/>
                    <a:pt x="46247" y="60268"/>
                  </a:cubicBezTo>
                  <a:cubicBezTo>
                    <a:pt x="59333" y="62724"/>
                    <a:pt x="72419" y="65426"/>
                    <a:pt x="72419" y="78934"/>
                  </a:cubicBezTo>
                  <a:cubicBezTo>
                    <a:pt x="72419" y="85320"/>
                    <a:pt x="66631" y="105951"/>
                    <a:pt x="36433" y="105951"/>
                  </a:cubicBezTo>
                  <a:cubicBezTo>
                    <a:pt x="32909" y="105951"/>
                    <a:pt x="13532" y="105951"/>
                    <a:pt x="7744" y="92934"/>
                  </a:cubicBezTo>
                  <a:cubicBezTo>
                    <a:pt x="17307" y="94162"/>
                    <a:pt x="23598" y="86794"/>
                    <a:pt x="23598" y="79917"/>
                  </a:cubicBezTo>
                  <a:cubicBezTo>
                    <a:pt x="23598" y="74268"/>
                    <a:pt x="19572" y="71321"/>
                    <a:pt x="14287" y="71321"/>
                  </a:cubicBezTo>
                  <a:cubicBezTo>
                    <a:pt x="7744" y="71321"/>
                    <a:pt x="195" y="76478"/>
                    <a:pt x="195" y="87531"/>
                  </a:cubicBezTo>
                  <a:cubicBezTo>
                    <a:pt x="195" y="101530"/>
                    <a:pt x="14539" y="111355"/>
                    <a:pt x="36181" y="111355"/>
                  </a:cubicBezTo>
                  <a:cubicBezTo>
                    <a:pt x="76949" y="111355"/>
                    <a:pt x="86763" y="81636"/>
                    <a:pt x="86763" y="70584"/>
                  </a:cubicBezTo>
                  <a:cubicBezTo>
                    <a:pt x="86763" y="61742"/>
                    <a:pt x="81982" y="55602"/>
                    <a:pt x="78962" y="52654"/>
                  </a:cubicBezTo>
                  <a:cubicBezTo>
                    <a:pt x="72167" y="45777"/>
                    <a:pt x="64869" y="44549"/>
                    <a:pt x="53797" y="42339"/>
                  </a:cubicBezTo>
                  <a:cubicBezTo>
                    <a:pt x="44737" y="40374"/>
                    <a:pt x="34671" y="38655"/>
                    <a:pt x="34671" y="27602"/>
                  </a:cubicBezTo>
                  <a:cubicBezTo>
                    <a:pt x="34671" y="20480"/>
                    <a:pt x="40711" y="5498"/>
                    <a:pt x="62856" y="5498"/>
                  </a:cubicBezTo>
                  <a:cubicBezTo>
                    <a:pt x="69148" y="5498"/>
                    <a:pt x="81730" y="7217"/>
                    <a:pt x="85505" y="16796"/>
                  </a:cubicBezTo>
                  <a:close/>
                </a:path>
              </a:pathLst>
            </a:custGeom>
            <a:solidFill>
              <a:srgbClr val="000000"/>
            </a:solidFill>
            <a:ln w="2526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9F7164EC-4245-F4B9-BA0F-8FD60D505170}"/>
                </a:ext>
              </a:extLst>
            </p:cNvPr>
            <p:cNvSpPr/>
            <p:nvPr>
              <p:custDataLst>
                <p:tags r:id="rId97"/>
              </p:custDataLst>
            </p:nvPr>
          </p:nvSpPr>
          <p:spPr>
            <a:xfrm>
              <a:off x="7580953" y="4652141"/>
              <a:ext cx="59541" cy="109172"/>
            </a:xfrm>
            <a:custGeom>
              <a:avLst/>
              <a:gdLst>
                <a:gd name="connsiteX0" fmla="*/ 36135 w 59541"/>
                <a:gd name="connsiteY0" fmla="*/ 39633 h 109172"/>
                <a:gd name="connsiteX1" fmla="*/ 54103 w 59541"/>
                <a:gd name="connsiteY1" fmla="*/ 39633 h 109172"/>
                <a:gd name="connsiteX2" fmla="*/ 59740 w 59541"/>
                <a:gd name="connsiteY2" fmla="*/ 35851 h 109172"/>
                <a:gd name="connsiteX3" fmla="*/ 54456 w 59541"/>
                <a:gd name="connsiteY3" fmla="*/ 33444 h 109172"/>
                <a:gd name="connsiteX4" fmla="*/ 37721 w 59541"/>
                <a:gd name="connsiteY4" fmla="*/ 33444 h 109172"/>
                <a:gd name="connsiteX5" fmla="*/ 44239 w 59541"/>
                <a:gd name="connsiteY5" fmla="*/ 7999 h 109172"/>
                <a:gd name="connsiteX6" fmla="*/ 44767 w 59541"/>
                <a:gd name="connsiteY6" fmla="*/ 5592 h 109172"/>
                <a:gd name="connsiteX7" fmla="*/ 38778 w 59541"/>
                <a:gd name="connsiteY7" fmla="*/ 90 h 109172"/>
                <a:gd name="connsiteX8" fmla="*/ 30498 w 59541"/>
                <a:gd name="connsiteY8" fmla="*/ 7483 h 109172"/>
                <a:gd name="connsiteX9" fmla="*/ 23804 w 59541"/>
                <a:gd name="connsiteY9" fmla="*/ 33444 h 109172"/>
                <a:gd name="connsiteX10" fmla="*/ 5836 w 59541"/>
                <a:gd name="connsiteY10" fmla="*/ 33444 h 109172"/>
                <a:gd name="connsiteX11" fmla="*/ 199 w 59541"/>
                <a:gd name="connsiteY11" fmla="*/ 37226 h 109172"/>
                <a:gd name="connsiteX12" fmla="*/ 5484 w 59541"/>
                <a:gd name="connsiteY12" fmla="*/ 39633 h 109172"/>
                <a:gd name="connsiteX13" fmla="*/ 22219 w 59541"/>
                <a:gd name="connsiteY13" fmla="*/ 39633 h 109172"/>
                <a:gd name="connsiteX14" fmla="*/ 11826 w 59541"/>
                <a:gd name="connsiteY14" fmla="*/ 80207 h 109172"/>
                <a:gd name="connsiteX15" fmla="*/ 9183 w 59541"/>
                <a:gd name="connsiteY15" fmla="*/ 92930 h 109172"/>
                <a:gd name="connsiteX16" fmla="*/ 28032 w 59541"/>
                <a:gd name="connsiteY16" fmla="*/ 109263 h 109172"/>
                <a:gd name="connsiteX17" fmla="*/ 58683 w 59541"/>
                <a:gd name="connsiteY17" fmla="*/ 82958 h 109172"/>
                <a:gd name="connsiteX18" fmla="*/ 55865 w 59541"/>
                <a:gd name="connsiteY18" fmla="*/ 80723 h 109172"/>
                <a:gd name="connsiteX19" fmla="*/ 52166 w 59541"/>
                <a:gd name="connsiteY19" fmla="*/ 83990 h 109172"/>
                <a:gd name="connsiteX20" fmla="*/ 28561 w 59541"/>
                <a:gd name="connsiteY20" fmla="*/ 104449 h 109172"/>
                <a:gd name="connsiteX21" fmla="*/ 22395 w 59541"/>
                <a:gd name="connsiteY21" fmla="*/ 96025 h 109172"/>
                <a:gd name="connsiteX22" fmla="*/ 23452 w 59541"/>
                <a:gd name="connsiteY22" fmla="*/ 88976 h 109172"/>
                <a:gd name="connsiteX23" fmla="*/ 36135 w 59541"/>
                <a:gd name="connsiteY23" fmla="*/ 39633 h 10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41" h="109172">
                  <a:moveTo>
                    <a:pt x="36135" y="39633"/>
                  </a:moveTo>
                  <a:lnTo>
                    <a:pt x="54103" y="39633"/>
                  </a:lnTo>
                  <a:cubicBezTo>
                    <a:pt x="57450" y="39633"/>
                    <a:pt x="59740" y="39633"/>
                    <a:pt x="59740" y="35851"/>
                  </a:cubicBezTo>
                  <a:cubicBezTo>
                    <a:pt x="59740" y="33444"/>
                    <a:pt x="57450" y="33444"/>
                    <a:pt x="54456" y="33444"/>
                  </a:cubicBezTo>
                  <a:lnTo>
                    <a:pt x="37721" y="33444"/>
                  </a:lnTo>
                  <a:lnTo>
                    <a:pt x="44239" y="7999"/>
                  </a:lnTo>
                  <a:cubicBezTo>
                    <a:pt x="44415" y="7139"/>
                    <a:pt x="44767" y="6279"/>
                    <a:pt x="44767" y="5592"/>
                  </a:cubicBezTo>
                  <a:cubicBezTo>
                    <a:pt x="44767" y="2497"/>
                    <a:pt x="42301" y="90"/>
                    <a:pt x="38778" y="90"/>
                  </a:cubicBezTo>
                  <a:cubicBezTo>
                    <a:pt x="34374" y="90"/>
                    <a:pt x="31731" y="3013"/>
                    <a:pt x="30498" y="7483"/>
                  </a:cubicBezTo>
                  <a:cubicBezTo>
                    <a:pt x="29265" y="11781"/>
                    <a:pt x="31555" y="3529"/>
                    <a:pt x="23804" y="33444"/>
                  </a:cubicBezTo>
                  <a:lnTo>
                    <a:pt x="5836" y="33444"/>
                  </a:lnTo>
                  <a:cubicBezTo>
                    <a:pt x="2489" y="33444"/>
                    <a:pt x="199" y="33444"/>
                    <a:pt x="199" y="37226"/>
                  </a:cubicBezTo>
                  <a:cubicBezTo>
                    <a:pt x="199" y="39633"/>
                    <a:pt x="2313" y="39633"/>
                    <a:pt x="5484" y="39633"/>
                  </a:cubicBezTo>
                  <a:lnTo>
                    <a:pt x="22219" y="39633"/>
                  </a:lnTo>
                  <a:lnTo>
                    <a:pt x="11826" y="80207"/>
                  </a:lnTo>
                  <a:cubicBezTo>
                    <a:pt x="10769" y="84506"/>
                    <a:pt x="9183" y="90695"/>
                    <a:pt x="9183" y="92930"/>
                  </a:cubicBezTo>
                  <a:cubicBezTo>
                    <a:pt x="9183" y="103074"/>
                    <a:pt x="17991" y="109263"/>
                    <a:pt x="28032" y="109263"/>
                  </a:cubicBezTo>
                  <a:cubicBezTo>
                    <a:pt x="47586" y="109263"/>
                    <a:pt x="58683" y="85193"/>
                    <a:pt x="58683" y="82958"/>
                  </a:cubicBezTo>
                  <a:cubicBezTo>
                    <a:pt x="58683" y="80723"/>
                    <a:pt x="56393" y="80723"/>
                    <a:pt x="55865" y="80723"/>
                  </a:cubicBezTo>
                  <a:cubicBezTo>
                    <a:pt x="53751" y="80723"/>
                    <a:pt x="53575" y="81067"/>
                    <a:pt x="52166" y="83990"/>
                  </a:cubicBezTo>
                  <a:cubicBezTo>
                    <a:pt x="47233" y="94821"/>
                    <a:pt x="38249" y="104449"/>
                    <a:pt x="28561" y="104449"/>
                  </a:cubicBezTo>
                  <a:cubicBezTo>
                    <a:pt x="24861" y="104449"/>
                    <a:pt x="22395" y="102214"/>
                    <a:pt x="22395" y="96025"/>
                  </a:cubicBezTo>
                  <a:cubicBezTo>
                    <a:pt x="22395" y="94305"/>
                    <a:pt x="23100" y="90695"/>
                    <a:pt x="23452" y="88976"/>
                  </a:cubicBezTo>
                  <a:lnTo>
                    <a:pt x="36135" y="39633"/>
                  </a:lnTo>
                  <a:close/>
                </a:path>
              </a:pathLst>
            </a:custGeom>
            <a:solidFill>
              <a:srgbClr val="000000"/>
            </a:solidFill>
            <a:ln w="2526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ED457D46-AB80-F824-ABDD-1A6B01B52C0B}"/>
                </a:ext>
              </a:extLst>
            </p:cNvPr>
            <p:cNvSpPr/>
            <p:nvPr>
              <p:custDataLst>
                <p:tags r:id="rId98"/>
              </p:custDataLst>
            </p:nvPr>
          </p:nvSpPr>
          <p:spPr>
            <a:xfrm>
              <a:off x="7581834" y="4807736"/>
              <a:ext cx="53375" cy="115706"/>
            </a:xfrm>
            <a:custGeom>
              <a:avLst/>
              <a:gdLst>
                <a:gd name="connsiteX0" fmla="*/ 48995 w 53375"/>
                <a:gd name="connsiteY0" fmla="*/ 6630 h 115706"/>
                <a:gd name="connsiteX1" fmla="*/ 41949 w 53375"/>
                <a:gd name="connsiteY1" fmla="*/ 97 h 115706"/>
                <a:gd name="connsiteX2" fmla="*/ 32084 w 53375"/>
                <a:gd name="connsiteY2" fmla="*/ 9553 h 115706"/>
                <a:gd name="connsiteX3" fmla="*/ 39130 w 53375"/>
                <a:gd name="connsiteY3" fmla="*/ 16086 h 115706"/>
                <a:gd name="connsiteX4" fmla="*/ 48995 w 53375"/>
                <a:gd name="connsiteY4" fmla="*/ 6630 h 115706"/>
                <a:gd name="connsiteX5" fmla="*/ 13059 w 53375"/>
                <a:gd name="connsiteY5" fmla="*/ 93968 h 115706"/>
                <a:gd name="connsiteX6" fmla="*/ 11473 w 53375"/>
                <a:gd name="connsiteY6" fmla="*/ 101189 h 115706"/>
                <a:gd name="connsiteX7" fmla="*/ 28208 w 53375"/>
                <a:gd name="connsiteY7" fmla="*/ 115803 h 115706"/>
                <a:gd name="connsiteX8" fmla="*/ 53575 w 53375"/>
                <a:gd name="connsiteY8" fmla="*/ 89498 h 115706"/>
                <a:gd name="connsiteX9" fmla="*/ 50756 w 53375"/>
                <a:gd name="connsiteY9" fmla="*/ 87263 h 115706"/>
                <a:gd name="connsiteX10" fmla="*/ 47409 w 53375"/>
                <a:gd name="connsiteY10" fmla="*/ 90186 h 115706"/>
                <a:gd name="connsiteX11" fmla="*/ 28737 w 53375"/>
                <a:gd name="connsiteY11" fmla="*/ 110989 h 115706"/>
                <a:gd name="connsiteX12" fmla="*/ 24333 w 53375"/>
                <a:gd name="connsiteY12" fmla="*/ 104971 h 115706"/>
                <a:gd name="connsiteX13" fmla="*/ 27151 w 53375"/>
                <a:gd name="connsiteY13" fmla="*/ 93968 h 115706"/>
                <a:gd name="connsiteX14" fmla="*/ 32788 w 53375"/>
                <a:gd name="connsiteY14" fmla="*/ 80214 h 115706"/>
                <a:gd name="connsiteX15" fmla="*/ 41420 w 53375"/>
                <a:gd name="connsiteY15" fmla="*/ 58379 h 115706"/>
                <a:gd name="connsiteX16" fmla="*/ 42477 w 53375"/>
                <a:gd name="connsiteY16" fmla="*/ 52878 h 115706"/>
                <a:gd name="connsiteX17" fmla="*/ 25742 w 53375"/>
                <a:gd name="connsiteY17" fmla="*/ 38264 h 115706"/>
                <a:gd name="connsiteX18" fmla="*/ 199 w 53375"/>
                <a:gd name="connsiteY18" fmla="*/ 64569 h 115706"/>
                <a:gd name="connsiteX19" fmla="*/ 3194 w 53375"/>
                <a:gd name="connsiteY19" fmla="*/ 66804 h 115706"/>
                <a:gd name="connsiteX20" fmla="*/ 6365 w 53375"/>
                <a:gd name="connsiteY20" fmla="*/ 64053 h 115706"/>
                <a:gd name="connsiteX21" fmla="*/ 25214 w 53375"/>
                <a:gd name="connsiteY21" fmla="*/ 43078 h 115706"/>
                <a:gd name="connsiteX22" fmla="*/ 29617 w 53375"/>
                <a:gd name="connsiteY22" fmla="*/ 49095 h 115706"/>
                <a:gd name="connsiteX23" fmla="*/ 24157 w 53375"/>
                <a:gd name="connsiteY23" fmla="*/ 66288 h 115706"/>
                <a:gd name="connsiteX24" fmla="*/ 13059 w 53375"/>
                <a:gd name="connsiteY24" fmla="*/ 93968 h 1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5" h="115706">
                  <a:moveTo>
                    <a:pt x="48995" y="6630"/>
                  </a:moveTo>
                  <a:cubicBezTo>
                    <a:pt x="48995" y="3879"/>
                    <a:pt x="46881" y="97"/>
                    <a:pt x="41949" y="97"/>
                  </a:cubicBezTo>
                  <a:cubicBezTo>
                    <a:pt x="37192" y="97"/>
                    <a:pt x="32084" y="4567"/>
                    <a:pt x="32084" y="9553"/>
                  </a:cubicBezTo>
                  <a:cubicBezTo>
                    <a:pt x="32084" y="12475"/>
                    <a:pt x="34374" y="16086"/>
                    <a:pt x="39130" y="16086"/>
                  </a:cubicBezTo>
                  <a:cubicBezTo>
                    <a:pt x="44239" y="16086"/>
                    <a:pt x="48995" y="11272"/>
                    <a:pt x="48995" y="6630"/>
                  </a:cubicBezTo>
                  <a:close/>
                  <a:moveTo>
                    <a:pt x="13059" y="93968"/>
                  </a:moveTo>
                  <a:cubicBezTo>
                    <a:pt x="12354" y="96203"/>
                    <a:pt x="11473" y="98266"/>
                    <a:pt x="11473" y="101189"/>
                  </a:cubicBezTo>
                  <a:cubicBezTo>
                    <a:pt x="11473" y="109270"/>
                    <a:pt x="18520" y="115803"/>
                    <a:pt x="28208" y="115803"/>
                  </a:cubicBezTo>
                  <a:cubicBezTo>
                    <a:pt x="45824" y="115803"/>
                    <a:pt x="53575" y="92077"/>
                    <a:pt x="53575" y="89498"/>
                  </a:cubicBezTo>
                  <a:cubicBezTo>
                    <a:pt x="53575" y="87263"/>
                    <a:pt x="51285" y="87263"/>
                    <a:pt x="50756" y="87263"/>
                  </a:cubicBezTo>
                  <a:cubicBezTo>
                    <a:pt x="48290" y="87263"/>
                    <a:pt x="48114" y="88295"/>
                    <a:pt x="47409" y="90186"/>
                  </a:cubicBezTo>
                  <a:cubicBezTo>
                    <a:pt x="43358" y="103940"/>
                    <a:pt x="35607" y="110989"/>
                    <a:pt x="28737" y="110989"/>
                  </a:cubicBezTo>
                  <a:cubicBezTo>
                    <a:pt x="25214" y="110989"/>
                    <a:pt x="24333" y="108754"/>
                    <a:pt x="24333" y="104971"/>
                  </a:cubicBezTo>
                  <a:cubicBezTo>
                    <a:pt x="24333" y="101017"/>
                    <a:pt x="25566" y="97750"/>
                    <a:pt x="27151" y="93968"/>
                  </a:cubicBezTo>
                  <a:cubicBezTo>
                    <a:pt x="28913" y="89326"/>
                    <a:pt x="30851" y="84684"/>
                    <a:pt x="32788" y="80214"/>
                  </a:cubicBezTo>
                  <a:cubicBezTo>
                    <a:pt x="34374" y="76088"/>
                    <a:pt x="40715" y="60443"/>
                    <a:pt x="41420" y="58379"/>
                  </a:cubicBezTo>
                  <a:cubicBezTo>
                    <a:pt x="41949" y="56660"/>
                    <a:pt x="42477" y="54597"/>
                    <a:pt x="42477" y="52878"/>
                  </a:cubicBezTo>
                  <a:cubicBezTo>
                    <a:pt x="42477" y="44797"/>
                    <a:pt x="35431" y="38264"/>
                    <a:pt x="25742" y="38264"/>
                  </a:cubicBezTo>
                  <a:cubicBezTo>
                    <a:pt x="8302" y="38264"/>
                    <a:pt x="199" y="61646"/>
                    <a:pt x="199" y="64569"/>
                  </a:cubicBezTo>
                  <a:cubicBezTo>
                    <a:pt x="199" y="66804"/>
                    <a:pt x="2665" y="66804"/>
                    <a:pt x="3194" y="66804"/>
                  </a:cubicBezTo>
                  <a:cubicBezTo>
                    <a:pt x="5660" y="66804"/>
                    <a:pt x="5836" y="65944"/>
                    <a:pt x="6365" y="64053"/>
                  </a:cubicBezTo>
                  <a:cubicBezTo>
                    <a:pt x="10945" y="49267"/>
                    <a:pt x="18696" y="43078"/>
                    <a:pt x="25214" y="43078"/>
                  </a:cubicBezTo>
                  <a:cubicBezTo>
                    <a:pt x="28032" y="43078"/>
                    <a:pt x="29617" y="44453"/>
                    <a:pt x="29617" y="49095"/>
                  </a:cubicBezTo>
                  <a:cubicBezTo>
                    <a:pt x="29617" y="53050"/>
                    <a:pt x="28561" y="55629"/>
                    <a:pt x="24157" y="66288"/>
                  </a:cubicBezTo>
                  <a:lnTo>
                    <a:pt x="13059" y="93968"/>
                  </a:lnTo>
                  <a:close/>
                </a:path>
              </a:pathLst>
            </a:custGeom>
            <a:solidFill>
              <a:srgbClr val="000000"/>
            </a:solidFill>
            <a:ln w="2526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EA5110F7-936C-03A4-349A-AE6E84856A9C}"/>
                </a:ext>
              </a:extLst>
            </p:cNvPr>
            <p:cNvSpPr/>
            <p:nvPr>
              <p:custDataLst>
                <p:tags r:id="rId99"/>
              </p:custDataLst>
            </p:nvPr>
          </p:nvSpPr>
          <p:spPr>
            <a:xfrm>
              <a:off x="7746152" y="4770866"/>
              <a:ext cx="167349" cy="57472"/>
            </a:xfrm>
            <a:custGeom>
              <a:avLst/>
              <a:gdLst>
                <a:gd name="connsiteX0" fmla="*/ 158999 w 167349"/>
                <a:gd name="connsiteY0" fmla="*/ 9918 h 57472"/>
                <a:gd name="connsiteX1" fmla="*/ 167555 w 167349"/>
                <a:gd name="connsiteY1" fmla="*/ 5006 h 57472"/>
                <a:gd name="connsiteX2" fmla="*/ 159250 w 167349"/>
                <a:gd name="connsiteY2" fmla="*/ 94 h 57472"/>
                <a:gd name="connsiteX3" fmla="*/ 8510 w 167349"/>
                <a:gd name="connsiteY3" fmla="*/ 94 h 57472"/>
                <a:gd name="connsiteX4" fmla="*/ 206 w 167349"/>
                <a:gd name="connsiteY4" fmla="*/ 5006 h 57472"/>
                <a:gd name="connsiteX5" fmla="*/ 8762 w 167349"/>
                <a:gd name="connsiteY5" fmla="*/ 9918 h 57472"/>
                <a:gd name="connsiteX6" fmla="*/ 158999 w 167349"/>
                <a:gd name="connsiteY6" fmla="*/ 9918 h 57472"/>
                <a:gd name="connsiteX7" fmla="*/ 159250 w 167349"/>
                <a:gd name="connsiteY7" fmla="*/ 57567 h 57472"/>
                <a:gd name="connsiteX8" fmla="*/ 167555 w 167349"/>
                <a:gd name="connsiteY8" fmla="*/ 52654 h 57472"/>
                <a:gd name="connsiteX9" fmla="*/ 158999 w 167349"/>
                <a:gd name="connsiteY9" fmla="*/ 47742 h 57472"/>
                <a:gd name="connsiteX10" fmla="*/ 8762 w 167349"/>
                <a:gd name="connsiteY10" fmla="*/ 47742 h 57472"/>
                <a:gd name="connsiteX11" fmla="*/ 206 w 167349"/>
                <a:gd name="connsiteY11" fmla="*/ 52654 h 57472"/>
                <a:gd name="connsiteX12" fmla="*/ 8510 w 167349"/>
                <a:gd name="connsiteY12" fmla="*/ 57567 h 57472"/>
                <a:gd name="connsiteX13" fmla="*/ 159250 w 167349"/>
                <a:gd name="connsiteY13" fmla="*/ 57567 h 5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49" h="57472">
                  <a:moveTo>
                    <a:pt x="158999" y="9918"/>
                  </a:moveTo>
                  <a:cubicBezTo>
                    <a:pt x="162773" y="9918"/>
                    <a:pt x="167555" y="9918"/>
                    <a:pt x="167555" y="5006"/>
                  </a:cubicBezTo>
                  <a:cubicBezTo>
                    <a:pt x="167555" y="94"/>
                    <a:pt x="162773" y="94"/>
                    <a:pt x="159250" y="94"/>
                  </a:cubicBezTo>
                  <a:lnTo>
                    <a:pt x="8510" y="94"/>
                  </a:lnTo>
                  <a:cubicBezTo>
                    <a:pt x="4987" y="94"/>
                    <a:pt x="206" y="94"/>
                    <a:pt x="206" y="5006"/>
                  </a:cubicBezTo>
                  <a:cubicBezTo>
                    <a:pt x="206" y="9918"/>
                    <a:pt x="4987" y="9918"/>
                    <a:pt x="8762" y="9918"/>
                  </a:cubicBezTo>
                  <a:lnTo>
                    <a:pt x="158999" y="9918"/>
                  </a:lnTo>
                  <a:close/>
                  <a:moveTo>
                    <a:pt x="159250" y="57567"/>
                  </a:moveTo>
                  <a:cubicBezTo>
                    <a:pt x="162773" y="57567"/>
                    <a:pt x="167555" y="57567"/>
                    <a:pt x="167555" y="52654"/>
                  </a:cubicBezTo>
                  <a:cubicBezTo>
                    <a:pt x="167555" y="47742"/>
                    <a:pt x="162773" y="47742"/>
                    <a:pt x="158999" y="47742"/>
                  </a:cubicBezTo>
                  <a:lnTo>
                    <a:pt x="8762" y="47742"/>
                  </a:lnTo>
                  <a:cubicBezTo>
                    <a:pt x="4987" y="47742"/>
                    <a:pt x="206" y="47742"/>
                    <a:pt x="206" y="52654"/>
                  </a:cubicBezTo>
                  <a:cubicBezTo>
                    <a:pt x="206" y="57567"/>
                    <a:pt x="4987" y="57567"/>
                    <a:pt x="8510" y="57567"/>
                  </a:cubicBezTo>
                  <a:lnTo>
                    <a:pt x="159250" y="57567"/>
                  </a:lnTo>
                  <a:close/>
                </a:path>
              </a:pathLst>
            </a:custGeom>
            <a:solidFill>
              <a:srgbClr val="000000"/>
            </a:solidFill>
            <a:ln w="2526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945213B5-3C58-8074-3961-81CF6ADE6754}"/>
                </a:ext>
              </a:extLst>
            </p:cNvPr>
            <p:cNvSpPr/>
            <p:nvPr>
              <p:custDataLst>
                <p:tags r:id="rId100"/>
              </p:custDataLst>
            </p:nvPr>
          </p:nvSpPr>
          <p:spPr>
            <a:xfrm>
              <a:off x="8011785" y="4687850"/>
              <a:ext cx="111482" cy="178557"/>
            </a:xfrm>
            <a:custGeom>
              <a:avLst/>
              <a:gdLst>
                <a:gd name="connsiteX0" fmla="*/ 73950 w 111482"/>
                <a:gd name="connsiteY0" fmla="*/ 77952 h 178557"/>
                <a:gd name="connsiteX1" fmla="*/ 41739 w 111482"/>
                <a:gd name="connsiteY1" fmla="*/ 70338 h 178557"/>
                <a:gd name="connsiteX2" fmla="*/ 16322 w 111482"/>
                <a:gd name="connsiteY2" fmla="*/ 39146 h 178557"/>
                <a:gd name="connsiteX3" fmla="*/ 49540 w 111482"/>
                <a:gd name="connsiteY3" fmla="*/ 6971 h 178557"/>
                <a:gd name="connsiteX4" fmla="*/ 98612 w 111482"/>
                <a:gd name="connsiteY4" fmla="*/ 58303 h 178557"/>
                <a:gd name="connsiteX5" fmla="*/ 101632 w 111482"/>
                <a:gd name="connsiteY5" fmla="*/ 61251 h 178557"/>
                <a:gd name="connsiteX6" fmla="*/ 104904 w 111482"/>
                <a:gd name="connsiteY6" fmla="*/ 55356 h 178557"/>
                <a:gd name="connsiteX7" fmla="*/ 104904 w 111482"/>
                <a:gd name="connsiteY7" fmla="*/ 5989 h 178557"/>
                <a:gd name="connsiteX8" fmla="*/ 102136 w 111482"/>
                <a:gd name="connsiteY8" fmla="*/ 94 h 178557"/>
                <a:gd name="connsiteX9" fmla="*/ 98361 w 111482"/>
                <a:gd name="connsiteY9" fmla="*/ 3287 h 178557"/>
                <a:gd name="connsiteX10" fmla="*/ 89553 w 111482"/>
                <a:gd name="connsiteY10" fmla="*/ 17287 h 178557"/>
                <a:gd name="connsiteX11" fmla="*/ 49288 w 111482"/>
                <a:gd name="connsiteY11" fmla="*/ 94 h 178557"/>
                <a:gd name="connsiteX12" fmla="*/ 216 w 111482"/>
                <a:gd name="connsiteY12" fmla="*/ 47742 h 178557"/>
                <a:gd name="connsiteX13" fmla="*/ 33183 w 111482"/>
                <a:gd name="connsiteY13" fmla="*/ 92689 h 178557"/>
                <a:gd name="connsiteX14" fmla="*/ 66401 w 111482"/>
                <a:gd name="connsiteY14" fmla="*/ 100794 h 178557"/>
                <a:gd name="connsiteX15" fmla="*/ 87791 w 111482"/>
                <a:gd name="connsiteY15" fmla="*/ 113320 h 178557"/>
                <a:gd name="connsiteX16" fmla="*/ 95593 w 111482"/>
                <a:gd name="connsiteY16" fmla="*/ 135916 h 178557"/>
                <a:gd name="connsiteX17" fmla="*/ 61871 w 111482"/>
                <a:gd name="connsiteY17" fmla="*/ 171038 h 178557"/>
                <a:gd name="connsiteX18" fmla="*/ 22110 w 111482"/>
                <a:gd name="connsiteY18" fmla="*/ 157775 h 178557"/>
                <a:gd name="connsiteX19" fmla="*/ 6507 w 111482"/>
                <a:gd name="connsiteY19" fmla="*/ 119951 h 178557"/>
                <a:gd name="connsiteX20" fmla="*/ 3488 w 111482"/>
                <a:gd name="connsiteY20" fmla="*/ 117495 h 178557"/>
                <a:gd name="connsiteX21" fmla="*/ 216 w 111482"/>
                <a:gd name="connsiteY21" fmla="*/ 123635 h 178557"/>
                <a:gd name="connsiteX22" fmla="*/ 216 w 111482"/>
                <a:gd name="connsiteY22" fmla="*/ 172757 h 178557"/>
                <a:gd name="connsiteX23" fmla="*/ 2984 w 111482"/>
                <a:gd name="connsiteY23" fmla="*/ 178651 h 178557"/>
                <a:gd name="connsiteX24" fmla="*/ 6759 w 111482"/>
                <a:gd name="connsiteY24" fmla="*/ 175459 h 178557"/>
                <a:gd name="connsiteX25" fmla="*/ 15819 w 111482"/>
                <a:gd name="connsiteY25" fmla="*/ 161459 h 178557"/>
                <a:gd name="connsiteX26" fmla="*/ 62123 w 111482"/>
                <a:gd name="connsiteY26" fmla="*/ 178651 h 178557"/>
                <a:gd name="connsiteX27" fmla="*/ 111698 w 111482"/>
                <a:gd name="connsiteY27" fmla="*/ 127565 h 178557"/>
                <a:gd name="connsiteX28" fmla="*/ 73950 w 111482"/>
                <a:gd name="connsiteY28" fmla="*/ 77952 h 17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482" h="178557">
                  <a:moveTo>
                    <a:pt x="73950" y="77952"/>
                  </a:moveTo>
                  <a:lnTo>
                    <a:pt x="41739" y="70338"/>
                  </a:lnTo>
                  <a:cubicBezTo>
                    <a:pt x="26136" y="66654"/>
                    <a:pt x="16322" y="53391"/>
                    <a:pt x="16322" y="39146"/>
                  </a:cubicBezTo>
                  <a:cubicBezTo>
                    <a:pt x="16322" y="21953"/>
                    <a:pt x="29911" y="6971"/>
                    <a:pt x="49540" y="6971"/>
                  </a:cubicBezTo>
                  <a:cubicBezTo>
                    <a:pt x="91566" y="6971"/>
                    <a:pt x="97102" y="47251"/>
                    <a:pt x="98612" y="58303"/>
                  </a:cubicBezTo>
                  <a:cubicBezTo>
                    <a:pt x="98864" y="59777"/>
                    <a:pt x="98864" y="61251"/>
                    <a:pt x="101632" y="61251"/>
                  </a:cubicBezTo>
                  <a:cubicBezTo>
                    <a:pt x="104904" y="61251"/>
                    <a:pt x="104904" y="60023"/>
                    <a:pt x="104904" y="55356"/>
                  </a:cubicBezTo>
                  <a:lnTo>
                    <a:pt x="104904" y="5989"/>
                  </a:lnTo>
                  <a:cubicBezTo>
                    <a:pt x="104904" y="1813"/>
                    <a:pt x="104904" y="94"/>
                    <a:pt x="102136" y="94"/>
                  </a:cubicBezTo>
                  <a:cubicBezTo>
                    <a:pt x="100374" y="94"/>
                    <a:pt x="100122" y="340"/>
                    <a:pt x="98361" y="3287"/>
                  </a:cubicBezTo>
                  <a:lnTo>
                    <a:pt x="89553" y="17287"/>
                  </a:lnTo>
                  <a:cubicBezTo>
                    <a:pt x="82003" y="10164"/>
                    <a:pt x="71686" y="94"/>
                    <a:pt x="49288" y="94"/>
                  </a:cubicBezTo>
                  <a:cubicBezTo>
                    <a:pt x="21355" y="94"/>
                    <a:pt x="216" y="21708"/>
                    <a:pt x="216" y="47742"/>
                  </a:cubicBezTo>
                  <a:cubicBezTo>
                    <a:pt x="216" y="68128"/>
                    <a:pt x="13554" y="86057"/>
                    <a:pt x="33183" y="92689"/>
                  </a:cubicBezTo>
                  <a:cubicBezTo>
                    <a:pt x="35951" y="93671"/>
                    <a:pt x="48785" y="96618"/>
                    <a:pt x="66401" y="100794"/>
                  </a:cubicBezTo>
                  <a:cubicBezTo>
                    <a:pt x="73195" y="102513"/>
                    <a:pt x="80745" y="104232"/>
                    <a:pt x="87791" y="113320"/>
                  </a:cubicBezTo>
                  <a:cubicBezTo>
                    <a:pt x="93076" y="119705"/>
                    <a:pt x="95593" y="127811"/>
                    <a:pt x="95593" y="135916"/>
                  </a:cubicBezTo>
                  <a:cubicBezTo>
                    <a:pt x="95593" y="153354"/>
                    <a:pt x="83010" y="171038"/>
                    <a:pt x="61871" y="171038"/>
                  </a:cubicBezTo>
                  <a:cubicBezTo>
                    <a:pt x="54573" y="171038"/>
                    <a:pt x="35447" y="169810"/>
                    <a:pt x="22110" y="157775"/>
                  </a:cubicBezTo>
                  <a:cubicBezTo>
                    <a:pt x="7514" y="144512"/>
                    <a:pt x="6759" y="128793"/>
                    <a:pt x="6507" y="119951"/>
                  </a:cubicBezTo>
                  <a:cubicBezTo>
                    <a:pt x="6256" y="117495"/>
                    <a:pt x="4243" y="117495"/>
                    <a:pt x="3488" y="117495"/>
                  </a:cubicBezTo>
                  <a:cubicBezTo>
                    <a:pt x="216" y="117495"/>
                    <a:pt x="216" y="119214"/>
                    <a:pt x="216" y="123635"/>
                  </a:cubicBezTo>
                  <a:lnTo>
                    <a:pt x="216" y="172757"/>
                  </a:lnTo>
                  <a:cubicBezTo>
                    <a:pt x="216" y="176932"/>
                    <a:pt x="216" y="178651"/>
                    <a:pt x="2984" y="178651"/>
                  </a:cubicBezTo>
                  <a:cubicBezTo>
                    <a:pt x="4746" y="178651"/>
                    <a:pt x="4997" y="178160"/>
                    <a:pt x="6759" y="175459"/>
                  </a:cubicBezTo>
                  <a:cubicBezTo>
                    <a:pt x="6759" y="175213"/>
                    <a:pt x="7514" y="174476"/>
                    <a:pt x="15819" y="161459"/>
                  </a:cubicBezTo>
                  <a:cubicBezTo>
                    <a:pt x="23620" y="169810"/>
                    <a:pt x="39726" y="178651"/>
                    <a:pt x="62123" y="178651"/>
                  </a:cubicBezTo>
                  <a:cubicBezTo>
                    <a:pt x="91566" y="178651"/>
                    <a:pt x="111698" y="154582"/>
                    <a:pt x="111698" y="127565"/>
                  </a:cubicBezTo>
                  <a:cubicBezTo>
                    <a:pt x="111698" y="103004"/>
                    <a:pt x="95089" y="82864"/>
                    <a:pt x="73950" y="77952"/>
                  </a:cubicBezTo>
                  <a:close/>
                </a:path>
              </a:pathLst>
            </a:custGeom>
            <a:solidFill>
              <a:srgbClr val="000000"/>
            </a:solidFill>
            <a:ln w="2526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2CBEB610-4E28-F8A5-5D02-C37B0F662565}"/>
                </a:ext>
              </a:extLst>
            </p:cNvPr>
            <p:cNvSpPr/>
            <p:nvPr>
              <p:custDataLst>
                <p:tags r:id="rId101"/>
              </p:custDataLst>
            </p:nvPr>
          </p:nvSpPr>
          <p:spPr>
            <a:xfrm>
              <a:off x="8144546" y="4750971"/>
              <a:ext cx="111482" cy="112734"/>
            </a:xfrm>
            <a:custGeom>
              <a:avLst/>
              <a:gdLst>
                <a:gd name="connsiteX0" fmla="*/ 111704 w 111482"/>
                <a:gd name="connsiteY0" fmla="*/ 57567 h 112734"/>
                <a:gd name="connsiteX1" fmla="*/ 56089 w 111482"/>
                <a:gd name="connsiteY1" fmla="*/ 94 h 112734"/>
                <a:gd name="connsiteX2" fmla="*/ 222 w 111482"/>
                <a:gd name="connsiteY2" fmla="*/ 57567 h 112734"/>
                <a:gd name="connsiteX3" fmla="*/ 55837 w 111482"/>
                <a:gd name="connsiteY3" fmla="*/ 112828 h 112734"/>
                <a:gd name="connsiteX4" fmla="*/ 111704 w 111482"/>
                <a:gd name="connsiteY4" fmla="*/ 57567 h 112734"/>
                <a:gd name="connsiteX5" fmla="*/ 56089 w 111482"/>
                <a:gd name="connsiteY5" fmla="*/ 106688 h 112734"/>
                <a:gd name="connsiteX6" fmla="*/ 27400 w 111482"/>
                <a:gd name="connsiteY6" fmla="*/ 90232 h 112734"/>
                <a:gd name="connsiteX7" fmla="*/ 21109 w 111482"/>
                <a:gd name="connsiteY7" fmla="*/ 55602 h 112734"/>
                <a:gd name="connsiteX8" fmla="*/ 27148 w 111482"/>
                <a:gd name="connsiteY8" fmla="*/ 21953 h 112734"/>
                <a:gd name="connsiteX9" fmla="*/ 55837 w 111482"/>
                <a:gd name="connsiteY9" fmla="*/ 5498 h 112734"/>
                <a:gd name="connsiteX10" fmla="*/ 84274 w 111482"/>
                <a:gd name="connsiteY10" fmla="*/ 21462 h 112734"/>
                <a:gd name="connsiteX11" fmla="*/ 90817 w 111482"/>
                <a:gd name="connsiteY11" fmla="*/ 55602 h 112734"/>
                <a:gd name="connsiteX12" fmla="*/ 85280 w 111482"/>
                <a:gd name="connsiteY12" fmla="*/ 88513 h 112734"/>
                <a:gd name="connsiteX13" fmla="*/ 56089 w 111482"/>
                <a:gd name="connsiteY13" fmla="*/ 106688 h 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82" h="112734">
                  <a:moveTo>
                    <a:pt x="111704" y="57567"/>
                  </a:moveTo>
                  <a:cubicBezTo>
                    <a:pt x="111704" y="26129"/>
                    <a:pt x="86539" y="94"/>
                    <a:pt x="56089" y="94"/>
                  </a:cubicBezTo>
                  <a:cubicBezTo>
                    <a:pt x="24632" y="94"/>
                    <a:pt x="222" y="26865"/>
                    <a:pt x="222" y="57567"/>
                  </a:cubicBezTo>
                  <a:cubicBezTo>
                    <a:pt x="222" y="89250"/>
                    <a:pt x="26393" y="112828"/>
                    <a:pt x="55837" y="112828"/>
                  </a:cubicBezTo>
                  <a:cubicBezTo>
                    <a:pt x="86287" y="112828"/>
                    <a:pt x="111704" y="88759"/>
                    <a:pt x="111704" y="57567"/>
                  </a:cubicBezTo>
                  <a:close/>
                  <a:moveTo>
                    <a:pt x="56089" y="106688"/>
                  </a:moveTo>
                  <a:cubicBezTo>
                    <a:pt x="45267" y="106688"/>
                    <a:pt x="34195" y="101530"/>
                    <a:pt x="27400" y="90232"/>
                  </a:cubicBezTo>
                  <a:cubicBezTo>
                    <a:pt x="21109" y="79426"/>
                    <a:pt x="21109" y="64444"/>
                    <a:pt x="21109" y="55602"/>
                  </a:cubicBezTo>
                  <a:cubicBezTo>
                    <a:pt x="21109" y="46023"/>
                    <a:pt x="21109" y="32760"/>
                    <a:pt x="27148" y="21953"/>
                  </a:cubicBezTo>
                  <a:cubicBezTo>
                    <a:pt x="33943" y="10655"/>
                    <a:pt x="45771" y="5498"/>
                    <a:pt x="55837" y="5498"/>
                  </a:cubicBezTo>
                  <a:cubicBezTo>
                    <a:pt x="66910" y="5498"/>
                    <a:pt x="77731" y="10901"/>
                    <a:pt x="84274" y="21462"/>
                  </a:cubicBezTo>
                  <a:cubicBezTo>
                    <a:pt x="90817" y="32023"/>
                    <a:pt x="90817" y="46269"/>
                    <a:pt x="90817" y="55602"/>
                  </a:cubicBezTo>
                  <a:cubicBezTo>
                    <a:pt x="90817" y="64444"/>
                    <a:pt x="90817" y="77706"/>
                    <a:pt x="85280" y="88513"/>
                  </a:cubicBezTo>
                  <a:cubicBezTo>
                    <a:pt x="79744" y="99566"/>
                    <a:pt x="68671" y="106688"/>
                    <a:pt x="56089" y="106688"/>
                  </a:cubicBezTo>
                  <a:close/>
                </a:path>
              </a:pathLst>
            </a:custGeom>
            <a:solidFill>
              <a:srgbClr val="000000"/>
            </a:solidFill>
            <a:ln w="2526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722198B3-76D0-3162-2433-B15B8D7A401A}"/>
                </a:ext>
              </a:extLst>
            </p:cNvPr>
            <p:cNvSpPr/>
            <p:nvPr>
              <p:custDataLst>
                <p:tags r:id="rId102"/>
              </p:custDataLst>
            </p:nvPr>
          </p:nvSpPr>
          <p:spPr>
            <a:xfrm>
              <a:off x="8271631" y="4687850"/>
              <a:ext cx="81535" cy="173153"/>
            </a:xfrm>
            <a:custGeom>
              <a:avLst/>
              <a:gdLst>
                <a:gd name="connsiteX0" fmla="*/ 35961 w 81535"/>
                <a:gd name="connsiteY0" fmla="*/ 67391 h 173153"/>
                <a:gd name="connsiteX1" fmla="*/ 35961 w 81535"/>
                <a:gd name="connsiteY1" fmla="*/ 38900 h 173153"/>
                <a:gd name="connsiteX2" fmla="*/ 59113 w 81535"/>
                <a:gd name="connsiteY2" fmla="*/ 5498 h 173153"/>
                <a:gd name="connsiteX3" fmla="*/ 67418 w 81535"/>
                <a:gd name="connsiteY3" fmla="*/ 7217 h 173153"/>
                <a:gd name="connsiteX4" fmla="*/ 59868 w 81535"/>
                <a:gd name="connsiteY4" fmla="*/ 17532 h 173153"/>
                <a:gd name="connsiteX5" fmla="*/ 70689 w 81535"/>
                <a:gd name="connsiteY5" fmla="*/ 28094 h 173153"/>
                <a:gd name="connsiteX6" fmla="*/ 81762 w 81535"/>
                <a:gd name="connsiteY6" fmla="*/ 17287 h 173153"/>
                <a:gd name="connsiteX7" fmla="*/ 59113 w 81535"/>
                <a:gd name="connsiteY7" fmla="*/ 94 h 173153"/>
                <a:gd name="connsiteX8" fmla="*/ 20107 w 81535"/>
                <a:gd name="connsiteY8" fmla="*/ 39146 h 173153"/>
                <a:gd name="connsiteX9" fmla="*/ 20107 w 81535"/>
                <a:gd name="connsiteY9" fmla="*/ 67391 h 173153"/>
                <a:gd name="connsiteX10" fmla="*/ 227 w 81535"/>
                <a:gd name="connsiteY10" fmla="*/ 67391 h 173153"/>
                <a:gd name="connsiteX11" fmla="*/ 227 w 81535"/>
                <a:gd name="connsiteY11" fmla="*/ 75005 h 173153"/>
                <a:gd name="connsiteX12" fmla="*/ 20107 w 81535"/>
                <a:gd name="connsiteY12" fmla="*/ 75005 h 173153"/>
                <a:gd name="connsiteX13" fmla="*/ 20107 w 81535"/>
                <a:gd name="connsiteY13" fmla="*/ 154582 h 173153"/>
                <a:gd name="connsiteX14" fmla="*/ 478 w 81535"/>
                <a:gd name="connsiteY14" fmla="*/ 165634 h 173153"/>
                <a:gd name="connsiteX15" fmla="*/ 478 w 81535"/>
                <a:gd name="connsiteY15" fmla="*/ 173248 h 173153"/>
                <a:gd name="connsiteX16" fmla="*/ 29167 w 81535"/>
                <a:gd name="connsiteY16" fmla="*/ 172511 h 173153"/>
                <a:gd name="connsiteX17" fmla="*/ 61127 w 81535"/>
                <a:gd name="connsiteY17" fmla="*/ 173248 h 173153"/>
                <a:gd name="connsiteX18" fmla="*/ 61127 w 81535"/>
                <a:gd name="connsiteY18" fmla="*/ 165634 h 173153"/>
                <a:gd name="connsiteX19" fmla="*/ 55842 w 81535"/>
                <a:gd name="connsiteY19" fmla="*/ 165634 h 173153"/>
                <a:gd name="connsiteX20" fmla="*/ 36716 w 81535"/>
                <a:gd name="connsiteY20" fmla="*/ 154091 h 173153"/>
                <a:gd name="connsiteX21" fmla="*/ 36716 w 81535"/>
                <a:gd name="connsiteY21" fmla="*/ 75005 h 173153"/>
                <a:gd name="connsiteX22" fmla="*/ 65405 w 81535"/>
                <a:gd name="connsiteY22" fmla="*/ 75005 h 173153"/>
                <a:gd name="connsiteX23" fmla="*/ 65405 w 81535"/>
                <a:gd name="connsiteY23" fmla="*/ 67391 h 173153"/>
                <a:gd name="connsiteX24" fmla="*/ 35961 w 81535"/>
                <a:gd name="connsiteY24" fmla="*/ 67391 h 1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535" h="173153">
                  <a:moveTo>
                    <a:pt x="35961" y="67391"/>
                  </a:moveTo>
                  <a:lnTo>
                    <a:pt x="35961" y="38900"/>
                  </a:lnTo>
                  <a:cubicBezTo>
                    <a:pt x="35961" y="17287"/>
                    <a:pt x="48041" y="5498"/>
                    <a:pt x="59113" y="5498"/>
                  </a:cubicBezTo>
                  <a:cubicBezTo>
                    <a:pt x="59868" y="5498"/>
                    <a:pt x="63643" y="5498"/>
                    <a:pt x="67418" y="7217"/>
                  </a:cubicBezTo>
                  <a:cubicBezTo>
                    <a:pt x="64398" y="8199"/>
                    <a:pt x="59868" y="11392"/>
                    <a:pt x="59868" y="17532"/>
                  </a:cubicBezTo>
                  <a:cubicBezTo>
                    <a:pt x="59868" y="23181"/>
                    <a:pt x="63895" y="28094"/>
                    <a:pt x="70689" y="28094"/>
                  </a:cubicBezTo>
                  <a:cubicBezTo>
                    <a:pt x="77987" y="28094"/>
                    <a:pt x="81762" y="23181"/>
                    <a:pt x="81762" y="17287"/>
                  </a:cubicBezTo>
                  <a:cubicBezTo>
                    <a:pt x="81762" y="8199"/>
                    <a:pt x="72451" y="94"/>
                    <a:pt x="59113" y="94"/>
                  </a:cubicBezTo>
                  <a:cubicBezTo>
                    <a:pt x="41498" y="94"/>
                    <a:pt x="20107" y="13111"/>
                    <a:pt x="20107" y="39146"/>
                  </a:cubicBezTo>
                  <a:lnTo>
                    <a:pt x="20107" y="67391"/>
                  </a:lnTo>
                  <a:lnTo>
                    <a:pt x="227" y="67391"/>
                  </a:lnTo>
                  <a:lnTo>
                    <a:pt x="227" y="75005"/>
                  </a:lnTo>
                  <a:lnTo>
                    <a:pt x="20107" y="75005"/>
                  </a:lnTo>
                  <a:lnTo>
                    <a:pt x="20107" y="154582"/>
                  </a:lnTo>
                  <a:cubicBezTo>
                    <a:pt x="20107" y="165634"/>
                    <a:pt x="17339" y="165634"/>
                    <a:pt x="478" y="165634"/>
                  </a:cubicBezTo>
                  <a:lnTo>
                    <a:pt x="478" y="173248"/>
                  </a:lnTo>
                  <a:cubicBezTo>
                    <a:pt x="10293" y="173002"/>
                    <a:pt x="22120" y="172511"/>
                    <a:pt x="29167" y="172511"/>
                  </a:cubicBezTo>
                  <a:cubicBezTo>
                    <a:pt x="39233" y="172511"/>
                    <a:pt x="51060" y="172511"/>
                    <a:pt x="61127" y="173248"/>
                  </a:cubicBezTo>
                  <a:lnTo>
                    <a:pt x="61127" y="165634"/>
                  </a:lnTo>
                  <a:lnTo>
                    <a:pt x="55842" y="165634"/>
                  </a:lnTo>
                  <a:cubicBezTo>
                    <a:pt x="37220" y="165634"/>
                    <a:pt x="36716" y="162933"/>
                    <a:pt x="36716" y="154091"/>
                  </a:cubicBezTo>
                  <a:lnTo>
                    <a:pt x="36716" y="75005"/>
                  </a:lnTo>
                  <a:lnTo>
                    <a:pt x="65405" y="75005"/>
                  </a:lnTo>
                  <a:lnTo>
                    <a:pt x="65405" y="67391"/>
                  </a:lnTo>
                  <a:lnTo>
                    <a:pt x="35961" y="67391"/>
                  </a:lnTo>
                  <a:close/>
                </a:path>
              </a:pathLst>
            </a:custGeom>
            <a:solidFill>
              <a:srgbClr val="000000"/>
            </a:solidFill>
            <a:ln w="2526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638DBFD6-3345-6A5D-74D1-F5C70225E981}"/>
                </a:ext>
              </a:extLst>
            </p:cNvPr>
            <p:cNvSpPr/>
            <p:nvPr>
              <p:custDataLst>
                <p:tags r:id="rId103"/>
              </p:custDataLst>
            </p:nvPr>
          </p:nvSpPr>
          <p:spPr>
            <a:xfrm>
              <a:off x="8345003" y="4709955"/>
              <a:ext cx="78767" cy="153750"/>
            </a:xfrm>
            <a:custGeom>
              <a:avLst/>
              <a:gdLst>
                <a:gd name="connsiteX0" fmla="*/ 38984 w 78767"/>
                <a:gd name="connsiteY0" fmla="*/ 52900 h 153750"/>
                <a:gd name="connsiteX1" fmla="*/ 74971 w 78767"/>
                <a:gd name="connsiteY1" fmla="*/ 52900 h 153750"/>
                <a:gd name="connsiteX2" fmla="*/ 74971 w 78767"/>
                <a:gd name="connsiteY2" fmla="*/ 45286 h 153750"/>
                <a:gd name="connsiteX3" fmla="*/ 38984 w 78767"/>
                <a:gd name="connsiteY3" fmla="*/ 45286 h 153750"/>
                <a:gd name="connsiteX4" fmla="*/ 38984 w 78767"/>
                <a:gd name="connsiteY4" fmla="*/ 94 h 153750"/>
                <a:gd name="connsiteX5" fmla="*/ 32693 w 78767"/>
                <a:gd name="connsiteY5" fmla="*/ 94 h 153750"/>
                <a:gd name="connsiteX6" fmla="*/ 230 w 78767"/>
                <a:gd name="connsiteY6" fmla="*/ 47497 h 153750"/>
                <a:gd name="connsiteX7" fmla="*/ 230 w 78767"/>
                <a:gd name="connsiteY7" fmla="*/ 52900 h 153750"/>
                <a:gd name="connsiteX8" fmla="*/ 21620 w 78767"/>
                <a:gd name="connsiteY8" fmla="*/ 52900 h 153750"/>
                <a:gd name="connsiteX9" fmla="*/ 21620 w 78767"/>
                <a:gd name="connsiteY9" fmla="*/ 120688 h 153750"/>
                <a:gd name="connsiteX10" fmla="*/ 54083 w 78767"/>
                <a:gd name="connsiteY10" fmla="*/ 153845 h 153750"/>
                <a:gd name="connsiteX11" fmla="*/ 78997 w 78767"/>
                <a:gd name="connsiteY11" fmla="*/ 120688 h 153750"/>
                <a:gd name="connsiteX12" fmla="*/ 78997 w 78767"/>
                <a:gd name="connsiteY12" fmla="*/ 106688 h 153750"/>
                <a:gd name="connsiteX13" fmla="*/ 72706 w 78767"/>
                <a:gd name="connsiteY13" fmla="*/ 106688 h 153750"/>
                <a:gd name="connsiteX14" fmla="*/ 72706 w 78767"/>
                <a:gd name="connsiteY14" fmla="*/ 120197 h 153750"/>
                <a:gd name="connsiteX15" fmla="*/ 55845 w 78767"/>
                <a:gd name="connsiteY15" fmla="*/ 147705 h 153750"/>
                <a:gd name="connsiteX16" fmla="*/ 38984 w 78767"/>
                <a:gd name="connsiteY16" fmla="*/ 121179 h 153750"/>
                <a:gd name="connsiteX17" fmla="*/ 38984 w 78767"/>
                <a:gd name="connsiteY17" fmla="*/ 52900 h 1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67" h="153750">
                  <a:moveTo>
                    <a:pt x="38984" y="52900"/>
                  </a:moveTo>
                  <a:lnTo>
                    <a:pt x="74971" y="52900"/>
                  </a:lnTo>
                  <a:lnTo>
                    <a:pt x="74971" y="45286"/>
                  </a:lnTo>
                  <a:lnTo>
                    <a:pt x="38984" y="45286"/>
                  </a:lnTo>
                  <a:lnTo>
                    <a:pt x="38984" y="94"/>
                  </a:lnTo>
                  <a:lnTo>
                    <a:pt x="32693" y="94"/>
                  </a:lnTo>
                  <a:cubicBezTo>
                    <a:pt x="32441" y="20234"/>
                    <a:pt x="24892" y="46514"/>
                    <a:pt x="230" y="47497"/>
                  </a:cubicBezTo>
                  <a:lnTo>
                    <a:pt x="230" y="52900"/>
                  </a:lnTo>
                  <a:lnTo>
                    <a:pt x="21620" y="52900"/>
                  </a:lnTo>
                  <a:lnTo>
                    <a:pt x="21620" y="120688"/>
                  </a:lnTo>
                  <a:cubicBezTo>
                    <a:pt x="21620" y="150898"/>
                    <a:pt x="45024" y="153845"/>
                    <a:pt x="54083" y="153845"/>
                  </a:cubicBezTo>
                  <a:cubicBezTo>
                    <a:pt x="71951" y="153845"/>
                    <a:pt x="78997" y="136407"/>
                    <a:pt x="78997" y="120688"/>
                  </a:cubicBezTo>
                  <a:lnTo>
                    <a:pt x="78997" y="106688"/>
                  </a:lnTo>
                  <a:lnTo>
                    <a:pt x="72706" y="106688"/>
                  </a:lnTo>
                  <a:lnTo>
                    <a:pt x="72706" y="120197"/>
                  </a:lnTo>
                  <a:cubicBezTo>
                    <a:pt x="72706" y="138372"/>
                    <a:pt x="65156" y="147705"/>
                    <a:pt x="55845" y="147705"/>
                  </a:cubicBezTo>
                  <a:cubicBezTo>
                    <a:pt x="38984" y="147705"/>
                    <a:pt x="38984" y="125354"/>
                    <a:pt x="38984" y="121179"/>
                  </a:cubicBezTo>
                  <a:lnTo>
                    <a:pt x="38984" y="52900"/>
                  </a:lnTo>
                  <a:close/>
                </a:path>
              </a:pathLst>
            </a:custGeom>
            <a:solidFill>
              <a:srgbClr val="000000"/>
            </a:solidFill>
            <a:ln w="2526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CE8D8B45-DA7C-74B8-EA13-B7503628E545}"/>
                </a:ext>
              </a:extLst>
            </p:cNvPr>
            <p:cNvSpPr/>
            <p:nvPr>
              <p:custDataLst>
                <p:tags r:id="rId104"/>
              </p:custDataLst>
            </p:nvPr>
          </p:nvSpPr>
          <p:spPr>
            <a:xfrm>
              <a:off x="8446140" y="4752445"/>
              <a:ext cx="196540" cy="108558"/>
            </a:xfrm>
            <a:custGeom>
              <a:avLst/>
              <a:gdLst>
                <a:gd name="connsiteX0" fmla="*/ 19862 w 196540"/>
                <a:gd name="connsiteY0" fmla="*/ 24164 h 108558"/>
                <a:gd name="connsiteX1" fmla="*/ 19862 w 196540"/>
                <a:gd name="connsiteY1" fmla="*/ 89987 h 108558"/>
                <a:gd name="connsiteX2" fmla="*/ 233 w 196540"/>
                <a:gd name="connsiteY2" fmla="*/ 101039 h 108558"/>
                <a:gd name="connsiteX3" fmla="*/ 233 w 196540"/>
                <a:gd name="connsiteY3" fmla="*/ 108653 h 108558"/>
                <a:gd name="connsiteX4" fmla="*/ 28670 w 196540"/>
                <a:gd name="connsiteY4" fmla="*/ 107916 h 108558"/>
                <a:gd name="connsiteX5" fmla="*/ 56855 w 196540"/>
                <a:gd name="connsiteY5" fmla="*/ 108653 h 108558"/>
                <a:gd name="connsiteX6" fmla="*/ 56855 w 196540"/>
                <a:gd name="connsiteY6" fmla="*/ 101039 h 108558"/>
                <a:gd name="connsiteX7" fmla="*/ 37227 w 196540"/>
                <a:gd name="connsiteY7" fmla="*/ 89987 h 108558"/>
                <a:gd name="connsiteX8" fmla="*/ 37227 w 196540"/>
                <a:gd name="connsiteY8" fmla="*/ 44795 h 108558"/>
                <a:gd name="connsiteX9" fmla="*/ 71200 w 196540"/>
                <a:gd name="connsiteY9" fmla="*/ 5498 h 108558"/>
                <a:gd name="connsiteX10" fmla="*/ 89822 w 196540"/>
                <a:gd name="connsiteY10" fmla="*/ 32760 h 108558"/>
                <a:gd name="connsiteX11" fmla="*/ 89822 w 196540"/>
                <a:gd name="connsiteY11" fmla="*/ 89987 h 108558"/>
                <a:gd name="connsiteX12" fmla="*/ 70193 w 196540"/>
                <a:gd name="connsiteY12" fmla="*/ 101039 h 108558"/>
                <a:gd name="connsiteX13" fmla="*/ 70193 w 196540"/>
                <a:gd name="connsiteY13" fmla="*/ 108653 h 108558"/>
                <a:gd name="connsiteX14" fmla="*/ 98630 w 196540"/>
                <a:gd name="connsiteY14" fmla="*/ 107916 h 108558"/>
                <a:gd name="connsiteX15" fmla="*/ 126815 w 196540"/>
                <a:gd name="connsiteY15" fmla="*/ 108653 h 108558"/>
                <a:gd name="connsiteX16" fmla="*/ 126815 w 196540"/>
                <a:gd name="connsiteY16" fmla="*/ 101039 h 108558"/>
                <a:gd name="connsiteX17" fmla="*/ 107186 w 196540"/>
                <a:gd name="connsiteY17" fmla="*/ 89987 h 108558"/>
                <a:gd name="connsiteX18" fmla="*/ 107186 w 196540"/>
                <a:gd name="connsiteY18" fmla="*/ 44795 h 108558"/>
                <a:gd name="connsiteX19" fmla="*/ 141159 w 196540"/>
                <a:gd name="connsiteY19" fmla="*/ 5498 h 108558"/>
                <a:gd name="connsiteX20" fmla="*/ 159782 w 196540"/>
                <a:gd name="connsiteY20" fmla="*/ 32760 h 108558"/>
                <a:gd name="connsiteX21" fmla="*/ 159782 w 196540"/>
                <a:gd name="connsiteY21" fmla="*/ 89987 h 108558"/>
                <a:gd name="connsiteX22" fmla="*/ 140153 w 196540"/>
                <a:gd name="connsiteY22" fmla="*/ 101039 h 108558"/>
                <a:gd name="connsiteX23" fmla="*/ 140153 w 196540"/>
                <a:gd name="connsiteY23" fmla="*/ 108653 h 108558"/>
                <a:gd name="connsiteX24" fmla="*/ 168589 w 196540"/>
                <a:gd name="connsiteY24" fmla="*/ 107916 h 108558"/>
                <a:gd name="connsiteX25" fmla="*/ 196774 w 196540"/>
                <a:gd name="connsiteY25" fmla="*/ 108653 h 108558"/>
                <a:gd name="connsiteX26" fmla="*/ 196774 w 196540"/>
                <a:gd name="connsiteY26" fmla="*/ 101039 h 108558"/>
                <a:gd name="connsiteX27" fmla="*/ 177146 w 196540"/>
                <a:gd name="connsiteY27" fmla="*/ 93671 h 108558"/>
                <a:gd name="connsiteX28" fmla="*/ 177146 w 196540"/>
                <a:gd name="connsiteY28" fmla="*/ 46760 h 108558"/>
                <a:gd name="connsiteX29" fmla="*/ 169344 w 196540"/>
                <a:gd name="connsiteY29" fmla="*/ 9182 h 108558"/>
                <a:gd name="connsiteX30" fmla="*/ 142921 w 196540"/>
                <a:gd name="connsiteY30" fmla="*/ 94 h 108558"/>
                <a:gd name="connsiteX31" fmla="*/ 106431 w 196540"/>
                <a:gd name="connsiteY31" fmla="*/ 24164 h 108558"/>
                <a:gd name="connsiteX32" fmla="*/ 72961 w 196540"/>
                <a:gd name="connsiteY32" fmla="*/ 94 h 108558"/>
                <a:gd name="connsiteX33" fmla="*/ 35717 w 196540"/>
                <a:gd name="connsiteY33" fmla="*/ 25883 h 108558"/>
                <a:gd name="connsiteX34" fmla="*/ 35717 w 196540"/>
                <a:gd name="connsiteY34" fmla="*/ 94 h 108558"/>
                <a:gd name="connsiteX35" fmla="*/ 233 w 196540"/>
                <a:gd name="connsiteY35" fmla="*/ 2796 h 108558"/>
                <a:gd name="connsiteX36" fmla="*/ 233 w 196540"/>
                <a:gd name="connsiteY36" fmla="*/ 10410 h 108558"/>
                <a:gd name="connsiteX37" fmla="*/ 19862 w 196540"/>
                <a:gd name="connsiteY37" fmla="*/ 24164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540" h="108558">
                  <a:moveTo>
                    <a:pt x="19862" y="24164"/>
                  </a:moveTo>
                  <a:lnTo>
                    <a:pt x="19862" y="89987"/>
                  </a:lnTo>
                  <a:cubicBezTo>
                    <a:pt x="19862" y="101039"/>
                    <a:pt x="17094" y="101039"/>
                    <a:pt x="233" y="101039"/>
                  </a:cubicBezTo>
                  <a:lnTo>
                    <a:pt x="233" y="108653"/>
                  </a:lnTo>
                  <a:cubicBezTo>
                    <a:pt x="9041" y="108407"/>
                    <a:pt x="21876" y="107916"/>
                    <a:pt x="28670" y="107916"/>
                  </a:cubicBezTo>
                  <a:cubicBezTo>
                    <a:pt x="35213" y="107916"/>
                    <a:pt x="48299" y="108407"/>
                    <a:pt x="56855" y="108653"/>
                  </a:cubicBezTo>
                  <a:lnTo>
                    <a:pt x="56855" y="101039"/>
                  </a:lnTo>
                  <a:cubicBezTo>
                    <a:pt x="39995" y="101039"/>
                    <a:pt x="37227" y="101039"/>
                    <a:pt x="37227" y="89987"/>
                  </a:cubicBezTo>
                  <a:lnTo>
                    <a:pt x="37227" y="44795"/>
                  </a:lnTo>
                  <a:cubicBezTo>
                    <a:pt x="37227" y="19252"/>
                    <a:pt x="55094" y="5498"/>
                    <a:pt x="71200" y="5498"/>
                  </a:cubicBezTo>
                  <a:cubicBezTo>
                    <a:pt x="87054" y="5498"/>
                    <a:pt x="89822" y="18760"/>
                    <a:pt x="89822" y="32760"/>
                  </a:cubicBezTo>
                  <a:lnTo>
                    <a:pt x="89822" y="89987"/>
                  </a:lnTo>
                  <a:cubicBezTo>
                    <a:pt x="89822" y="101039"/>
                    <a:pt x="87054" y="101039"/>
                    <a:pt x="70193" y="101039"/>
                  </a:cubicBezTo>
                  <a:lnTo>
                    <a:pt x="70193" y="108653"/>
                  </a:lnTo>
                  <a:cubicBezTo>
                    <a:pt x="79001" y="108407"/>
                    <a:pt x="91835" y="107916"/>
                    <a:pt x="98630" y="107916"/>
                  </a:cubicBezTo>
                  <a:cubicBezTo>
                    <a:pt x="105173" y="107916"/>
                    <a:pt x="118259" y="108407"/>
                    <a:pt x="126815" y="108653"/>
                  </a:cubicBezTo>
                  <a:lnTo>
                    <a:pt x="126815" y="101039"/>
                  </a:lnTo>
                  <a:cubicBezTo>
                    <a:pt x="109954" y="101039"/>
                    <a:pt x="107186" y="101039"/>
                    <a:pt x="107186" y="89987"/>
                  </a:cubicBezTo>
                  <a:lnTo>
                    <a:pt x="107186" y="44795"/>
                  </a:lnTo>
                  <a:cubicBezTo>
                    <a:pt x="107186" y="19252"/>
                    <a:pt x="125053" y="5498"/>
                    <a:pt x="141159" y="5498"/>
                  </a:cubicBezTo>
                  <a:cubicBezTo>
                    <a:pt x="157013" y="5498"/>
                    <a:pt x="159782" y="18760"/>
                    <a:pt x="159782" y="32760"/>
                  </a:cubicBezTo>
                  <a:lnTo>
                    <a:pt x="159782" y="89987"/>
                  </a:lnTo>
                  <a:cubicBezTo>
                    <a:pt x="159782" y="101039"/>
                    <a:pt x="157013" y="101039"/>
                    <a:pt x="140153" y="101039"/>
                  </a:cubicBezTo>
                  <a:lnTo>
                    <a:pt x="140153" y="108653"/>
                  </a:lnTo>
                  <a:cubicBezTo>
                    <a:pt x="148960" y="108407"/>
                    <a:pt x="161795" y="107916"/>
                    <a:pt x="168589" y="107916"/>
                  </a:cubicBezTo>
                  <a:cubicBezTo>
                    <a:pt x="175132" y="107916"/>
                    <a:pt x="188218" y="108407"/>
                    <a:pt x="196774" y="108653"/>
                  </a:cubicBezTo>
                  <a:lnTo>
                    <a:pt x="196774" y="101039"/>
                  </a:lnTo>
                  <a:cubicBezTo>
                    <a:pt x="183689" y="101039"/>
                    <a:pt x="177397" y="101039"/>
                    <a:pt x="177146" y="93671"/>
                  </a:cubicBezTo>
                  <a:lnTo>
                    <a:pt x="177146" y="46760"/>
                  </a:lnTo>
                  <a:cubicBezTo>
                    <a:pt x="177146" y="25637"/>
                    <a:pt x="177146" y="18024"/>
                    <a:pt x="169344" y="9182"/>
                  </a:cubicBezTo>
                  <a:cubicBezTo>
                    <a:pt x="165821" y="5006"/>
                    <a:pt x="157517" y="94"/>
                    <a:pt x="142921" y="94"/>
                  </a:cubicBezTo>
                  <a:cubicBezTo>
                    <a:pt x="121782" y="94"/>
                    <a:pt x="110709" y="14831"/>
                    <a:pt x="106431" y="24164"/>
                  </a:cubicBezTo>
                  <a:cubicBezTo>
                    <a:pt x="102908" y="2796"/>
                    <a:pt x="84286" y="94"/>
                    <a:pt x="72961" y="94"/>
                  </a:cubicBezTo>
                  <a:cubicBezTo>
                    <a:pt x="54591" y="94"/>
                    <a:pt x="42763" y="10655"/>
                    <a:pt x="35717" y="25883"/>
                  </a:cubicBezTo>
                  <a:lnTo>
                    <a:pt x="35717" y="94"/>
                  </a:lnTo>
                  <a:lnTo>
                    <a:pt x="233" y="2796"/>
                  </a:lnTo>
                  <a:lnTo>
                    <a:pt x="233" y="10410"/>
                  </a:lnTo>
                  <a:cubicBezTo>
                    <a:pt x="17849" y="10410"/>
                    <a:pt x="19862" y="12129"/>
                    <a:pt x="19862" y="24164"/>
                  </a:cubicBezTo>
                  <a:close/>
                </a:path>
              </a:pathLst>
            </a:custGeom>
            <a:solidFill>
              <a:srgbClr val="000000"/>
            </a:solidFill>
            <a:ln w="2526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0CF20458-0E6F-0ADF-3BD4-434F9ECBE425}"/>
                </a:ext>
              </a:extLst>
            </p:cNvPr>
            <p:cNvSpPr/>
            <p:nvPr>
              <p:custDataLst>
                <p:tags r:id="rId105"/>
              </p:custDataLst>
            </p:nvPr>
          </p:nvSpPr>
          <p:spPr>
            <a:xfrm>
              <a:off x="8658368" y="4750971"/>
              <a:ext cx="113495" cy="112734"/>
            </a:xfrm>
            <a:custGeom>
              <a:avLst/>
              <a:gdLst>
                <a:gd name="connsiteX0" fmla="*/ 73473 w 113495"/>
                <a:gd name="connsiteY0" fmla="*/ 91460 h 112734"/>
                <a:gd name="connsiteX1" fmla="*/ 93102 w 113495"/>
                <a:gd name="connsiteY1" fmla="*/ 111600 h 112734"/>
                <a:gd name="connsiteX2" fmla="*/ 113737 w 113495"/>
                <a:gd name="connsiteY2" fmla="*/ 88268 h 112734"/>
                <a:gd name="connsiteX3" fmla="*/ 113737 w 113495"/>
                <a:gd name="connsiteY3" fmla="*/ 74513 h 112734"/>
                <a:gd name="connsiteX4" fmla="*/ 107446 w 113495"/>
                <a:gd name="connsiteY4" fmla="*/ 74513 h 112734"/>
                <a:gd name="connsiteX5" fmla="*/ 107446 w 113495"/>
                <a:gd name="connsiteY5" fmla="*/ 88268 h 112734"/>
                <a:gd name="connsiteX6" fmla="*/ 98386 w 113495"/>
                <a:gd name="connsiteY6" fmla="*/ 103987 h 112734"/>
                <a:gd name="connsiteX7" fmla="*/ 89075 w 113495"/>
                <a:gd name="connsiteY7" fmla="*/ 91706 h 112734"/>
                <a:gd name="connsiteX8" fmla="*/ 89075 w 113495"/>
                <a:gd name="connsiteY8" fmla="*/ 42584 h 112734"/>
                <a:gd name="connsiteX9" fmla="*/ 80016 w 113495"/>
                <a:gd name="connsiteY9" fmla="*/ 13603 h 112734"/>
                <a:gd name="connsiteX10" fmla="*/ 45539 w 113495"/>
                <a:gd name="connsiteY10" fmla="*/ 94 h 112734"/>
                <a:gd name="connsiteX11" fmla="*/ 7540 w 113495"/>
                <a:gd name="connsiteY11" fmla="*/ 27848 h 112734"/>
                <a:gd name="connsiteX12" fmla="*/ 19116 w 113495"/>
                <a:gd name="connsiteY12" fmla="*/ 39392 h 112734"/>
                <a:gd name="connsiteX13" fmla="*/ 30692 w 113495"/>
                <a:gd name="connsiteY13" fmla="*/ 28094 h 112734"/>
                <a:gd name="connsiteX14" fmla="*/ 17858 w 113495"/>
                <a:gd name="connsiteY14" fmla="*/ 16796 h 112734"/>
                <a:gd name="connsiteX15" fmla="*/ 45036 w 113495"/>
                <a:gd name="connsiteY15" fmla="*/ 5498 h 112734"/>
                <a:gd name="connsiteX16" fmla="*/ 71711 w 113495"/>
                <a:gd name="connsiteY16" fmla="*/ 36935 h 112734"/>
                <a:gd name="connsiteX17" fmla="*/ 71711 w 113495"/>
                <a:gd name="connsiteY17" fmla="*/ 46023 h 112734"/>
                <a:gd name="connsiteX18" fmla="*/ 25407 w 113495"/>
                <a:gd name="connsiteY18" fmla="*/ 54865 h 112734"/>
                <a:gd name="connsiteX19" fmla="*/ 242 w 113495"/>
                <a:gd name="connsiteY19" fmla="*/ 86794 h 112734"/>
                <a:gd name="connsiteX20" fmla="*/ 40506 w 113495"/>
                <a:gd name="connsiteY20" fmla="*/ 112828 h 112734"/>
                <a:gd name="connsiteX21" fmla="*/ 73473 w 113495"/>
                <a:gd name="connsiteY21" fmla="*/ 91460 h 112734"/>
                <a:gd name="connsiteX22" fmla="*/ 71711 w 113495"/>
                <a:gd name="connsiteY22" fmla="*/ 51181 h 112734"/>
                <a:gd name="connsiteX23" fmla="*/ 71711 w 113495"/>
                <a:gd name="connsiteY23" fmla="*/ 75742 h 112734"/>
                <a:gd name="connsiteX24" fmla="*/ 42268 w 113495"/>
                <a:gd name="connsiteY24" fmla="*/ 107425 h 112734"/>
                <a:gd name="connsiteX25" fmla="*/ 19619 w 113495"/>
                <a:gd name="connsiteY25" fmla="*/ 86548 h 112734"/>
                <a:gd name="connsiteX26" fmla="*/ 71711 w 113495"/>
                <a:gd name="connsiteY26" fmla="*/ 51181 h 11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495" h="112734">
                  <a:moveTo>
                    <a:pt x="73473" y="91460"/>
                  </a:moveTo>
                  <a:cubicBezTo>
                    <a:pt x="74479" y="101285"/>
                    <a:pt x="81274" y="111600"/>
                    <a:pt x="93102" y="111600"/>
                  </a:cubicBezTo>
                  <a:cubicBezTo>
                    <a:pt x="98386" y="111600"/>
                    <a:pt x="113737" y="108162"/>
                    <a:pt x="113737" y="88268"/>
                  </a:cubicBezTo>
                  <a:lnTo>
                    <a:pt x="113737" y="74513"/>
                  </a:lnTo>
                  <a:lnTo>
                    <a:pt x="107446" y="74513"/>
                  </a:lnTo>
                  <a:lnTo>
                    <a:pt x="107446" y="88268"/>
                  </a:lnTo>
                  <a:cubicBezTo>
                    <a:pt x="107446" y="102513"/>
                    <a:pt x="101155" y="103987"/>
                    <a:pt x="98386" y="103987"/>
                  </a:cubicBezTo>
                  <a:cubicBezTo>
                    <a:pt x="90082" y="103987"/>
                    <a:pt x="89075" y="92934"/>
                    <a:pt x="89075" y="91706"/>
                  </a:cubicBezTo>
                  <a:lnTo>
                    <a:pt x="89075" y="42584"/>
                  </a:lnTo>
                  <a:cubicBezTo>
                    <a:pt x="89075" y="32269"/>
                    <a:pt x="89075" y="22690"/>
                    <a:pt x="80016" y="13603"/>
                  </a:cubicBezTo>
                  <a:cubicBezTo>
                    <a:pt x="70201" y="4024"/>
                    <a:pt x="57619" y="94"/>
                    <a:pt x="45539" y="94"/>
                  </a:cubicBezTo>
                  <a:cubicBezTo>
                    <a:pt x="24904" y="94"/>
                    <a:pt x="7540" y="11638"/>
                    <a:pt x="7540" y="27848"/>
                  </a:cubicBezTo>
                  <a:cubicBezTo>
                    <a:pt x="7540" y="35216"/>
                    <a:pt x="12573" y="39392"/>
                    <a:pt x="19116" y="39392"/>
                  </a:cubicBezTo>
                  <a:cubicBezTo>
                    <a:pt x="26162" y="39392"/>
                    <a:pt x="30692" y="34479"/>
                    <a:pt x="30692" y="28094"/>
                  </a:cubicBezTo>
                  <a:cubicBezTo>
                    <a:pt x="30692" y="25146"/>
                    <a:pt x="29434" y="17041"/>
                    <a:pt x="17858" y="16796"/>
                  </a:cubicBezTo>
                  <a:cubicBezTo>
                    <a:pt x="24652" y="8199"/>
                    <a:pt x="36983" y="5498"/>
                    <a:pt x="45036" y="5498"/>
                  </a:cubicBezTo>
                  <a:cubicBezTo>
                    <a:pt x="57367" y="5498"/>
                    <a:pt x="71711" y="15076"/>
                    <a:pt x="71711" y="36935"/>
                  </a:cubicBezTo>
                  <a:lnTo>
                    <a:pt x="71711" y="46023"/>
                  </a:lnTo>
                  <a:cubicBezTo>
                    <a:pt x="58877" y="46760"/>
                    <a:pt x="41261" y="47497"/>
                    <a:pt x="25407" y="54865"/>
                  </a:cubicBezTo>
                  <a:cubicBezTo>
                    <a:pt x="6533" y="63216"/>
                    <a:pt x="242" y="75987"/>
                    <a:pt x="242" y="86794"/>
                  </a:cubicBezTo>
                  <a:cubicBezTo>
                    <a:pt x="242" y="106688"/>
                    <a:pt x="24652" y="112828"/>
                    <a:pt x="40506" y="112828"/>
                  </a:cubicBezTo>
                  <a:cubicBezTo>
                    <a:pt x="57115" y="112828"/>
                    <a:pt x="68691" y="103004"/>
                    <a:pt x="73473" y="91460"/>
                  </a:cubicBezTo>
                  <a:close/>
                  <a:moveTo>
                    <a:pt x="71711" y="51181"/>
                  </a:moveTo>
                  <a:lnTo>
                    <a:pt x="71711" y="75742"/>
                  </a:lnTo>
                  <a:cubicBezTo>
                    <a:pt x="71711" y="99074"/>
                    <a:pt x="53592" y="107425"/>
                    <a:pt x="42268" y="107425"/>
                  </a:cubicBezTo>
                  <a:cubicBezTo>
                    <a:pt x="29937" y="107425"/>
                    <a:pt x="19619" y="98829"/>
                    <a:pt x="19619" y="86548"/>
                  </a:cubicBezTo>
                  <a:cubicBezTo>
                    <a:pt x="19619" y="73040"/>
                    <a:pt x="30189" y="52654"/>
                    <a:pt x="71711" y="51181"/>
                  </a:cubicBezTo>
                  <a:close/>
                </a:path>
              </a:pathLst>
            </a:custGeom>
            <a:solidFill>
              <a:srgbClr val="000000"/>
            </a:solidFill>
            <a:ln w="2526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8CDFDC32-2309-16E3-B2B5-B9DE9A386C2A}"/>
                </a:ext>
              </a:extLst>
            </p:cNvPr>
            <p:cNvSpPr/>
            <p:nvPr>
              <p:custDataLst>
                <p:tags r:id="rId106"/>
              </p:custDataLst>
            </p:nvPr>
          </p:nvSpPr>
          <p:spPr>
            <a:xfrm>
              <a:off x="8776645" y="4755147"/>
              <a:ext cx="126833" cy="105857"/>
            </a:xfrm>
            <a:custGeom>
              <a:avLst/>
              <a:gdLst>
                <a:gd name="connsiteX0" fmla="*/ 69451 w 126833"/>
                <a:gd name="connsiteY0" fmla="*/ 48233 h 105857"/>
                <a:gd name="connsiteX1" fmla="*/ 92603 w 126833"/>
                <a:gd name="connsiteY1" fmla="*/ 20480 h 105857"/>
                <a:gd name="connsiteX2" fmla="*/ 122550 w 126833"/>
                <a:gd name="connsiteY2" fmla="*/ 7708 h 105857"/>
                <a:gd name="connsiteX3" fmla="*/ 122550 w 126833"/>
                <a:gd name="connsiteY3" fmla="*/ 94 h 105857"/>
                <a:gd name="connsiteX4" fmla="*/ 101915 w 126833"/>
                <a:gd name="connsiteY4" fmla="*/ 831 h 105857"/>
                <a:gd name="connsiteX5" fmla="*/ 77756 w 126833"/>
                <a:gd name="connsiteY5" fmla="*/ 94 h 105857"/>
                <a:gd name="connsiteX6" fmla="*/ 77756 w 126833"/>
                <a:gd name="connsiteY6" fmla="*/ 7708 h 105857"/>
                <a:gd name="connsiteX7" fmla="*/ 85054 w 126833"/>
                <a:gd name="connsiteY7" fmla="*/ 15322 h 105857"/>
                <a:gd name="connsiteX8" fmla="*/ 81279 w 126833"/>
                <a:gd name="connsiteY8" fmla="*/ 23918 h 105857"/>
                <a:gd name="connsiteX9" fmla="*/ 65677 w 126833"/>
                <a:gd name="connsiteY9" fmla="*/ 43076 h 105857"/>
                <a:gd name="connsiteX10" fmla="*/ 46048 w 126833"/>
                <a:gd name="connsiteY10" fmla="*/ 18269 h 105857"/>
                <a:gd name="connsiteX11" fmla="*/ 43783 w 126833"/>
                <a:gd name="connsiteY11" fmla="*/ 13848 h 105857"/>
                <a:gd name="connsiteX12" fmla="*/ 52591 w 126833"/>
                <a:gd name="connsiteY12" fmla="*/ 7708 h 105857"/>
                <a:gd name="connsiteX13" fmla="*/ 52591 w 126833"/>
                <a:gd name="connsiteY13" fmla="*/ 94 h 105857"/>
                <a:gd name="connsiteX14" fmla="*/ 25412 w 126833"/>
                <a:gd name="connsiteY14" fmla="*/ 831 h 105857"/>
                <a:gd name="connsiteX15" fmla="*/ 1505 w 126833"/>
                <a:gd name="connsiteY15" fmla="*/ 94 h 105857"/>
                <a:gd name="connsiteX16" fmla="*/ 1505 w 126833"/>
                <a:gd name="connsiteY16" fmla="*/ 7708 h 105857"/>
                <a:gd name="connsiteX17" fmla="*/ 31200 w 126833"/>
                <a:gd name="connsiteY17" fmla="*/ 22690 h 105857"/>
                <a:gd name="connsiteX18" fmla="*/ 56114 w 126833"/>
                <a:gd name="connsiteY18" fmla="*/ 54374 h 105857"/>
                <a:gd name="connsiteX19" fmla="*/ 32458 w 126833"/>
                <a:gd name="connsiteY19" fmla="*/ 83601 h 105857"/>
                <a:gd name="connsiteX20" fmla="*/ 247 w 126833"/>
                <a:gd name="connsiteY20" fmla="*/ 98338 h 105857"/>
                <a:gd name="connsiteX21" fmla="*/ 247 w 126833"/>
                <a:gd name="connsiteY21" fmla="*/ 105951 h 105857"/>
                <a:gd name="connsiteX22" fmla="*/ 21134 w 126833"/>
                <a:gd name="connsiteY22" fmla="*/ 105215 h 105857"/>
                <a:gd name="connsiteX23" fmla="*/ 45041 w 126833"/>
                <a:gd name="connsiteY23" fmla="*/ 105951 h 105857"/>
                <a:gd name="connsiteX24" fmla="*/ 45041 w 126833"/>
                <a:gd name="connsiteY24" fmla="*/ 98338 h 105857"/>
                <a:gd name="connsiteX25" fmla="*/ 37743 w 126833"/>
                <a:gd name="connsiteY25" fmla="*/ 90724 h 105857"/>
                <a:gd name="connsiteX26" fmla="*/ 60392 w 126833"/>
                <a:gd name="connsiteY26" fmla="*/ 59531 h 105857"/>
                <a:gd name="connsiteX27" fmla="*/ 79517 w 126833"/>
                <a:gd name="connsiteY27" fmla="*/ 84092 h 105857"/>
                <a:gd name="connsiteX28" fmla="*/ 84802 w 126833"/>
                <a:gd name="connsiteY28" fmla="*/ 92197 h 105857"/>
                <a:gd name="connsiteX29" fmla="*/ 75743 w 126833"/>
                <a:gd name="connsiteY29" fmla="*/ 98338 h 105857"/>
                <a:gd name="connsiteX30" fmla="*/ 75743 w 126833"/>
                <a:gd name="connsiteY30" fmla="*/ 105951 h 105857"/>
                <a:gd name="connsiteX31" fmla="*/ 102921 w 126833"/>
                <a:gd name="connsiteY31" fmla="*/ 105215 h 105857"/>
                <a:gd name="connsiteX32" fmla="*/ 127080 w 126833"/>
                <a:gd name="connsiteY32" fmla="*/ 105951 h 105857"/>
                <a:gd name="connsiteX33" fmla="*/ 127080 w 126833"/>
                <a:gd name="connsiteY33" fmla="*/ 98338 h 105857"/>
                <a:gd name="connsiteX34" fmla="*/ 103173 w 126833"/>
                <a:gd name="connsiteY34" fmla="*/ 90724 h 105857"/>
                <a:gd name="connsiteX35" fmla="*/ 69451 w 126833"/>
                <a:gd name="connsiteY35" fmla="*/ 48233 h 1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833" h="105857">
                  <a:moveTo>
                    <a:pt x="69451" y="48233"/>
                  </a:moveTo>
                  <a:cubicBezTo>
                    <a:pt x="77001" y="38900"/>
                    <a:pt x="86564" y="26865"/>
                    <a:pt x="92603" y="20480"/>
                  </a:cubicBezTo>
                  <a:cubicBezTo>
                    <a:pt x="100405" y="11638"/>
                    <a:pt x="110722" y="7954"/>
                    <a:pt x="122550" y="7708"/>
                  </a:cubicBezTo>
                  <a:lnTo>
                    <a:pt x="122550" y="94"/>
                  </a:lnTo>
                  <a:cubicBezTo>
                    <a:pt x="116007" y="585"/>
                    <a:pt x="108458" y="831"/>
                    <a:pt x="101915" y="831"/>
                  </a:cubicBezTo>
                  <a:cubicBezTo>
                    <a:pt x="94365" y="831"/>
                    <a:pt x="81027" y="340"/>
                    <a:pt x="77756" y="94"/>
                  </a:cubicBezTo>
                  <a:lnTo>
                    <a:pt x="77756" y="7708"/>
                  </a:lnTo>
                  <a:cubicBezTo>
                    <a:pt x="83041" y="8199"/>
                    <a:pt x="85054" y="11392"/>
                    <a:pt x="85054" y="15322"/>
                  </a:cubicBezTo>
                  <a:cubicBezTo>
                    <a:pt x="85054" y="19252"/>
                    <a:pt x="82537" y="22445"/>
                    <a:pt x="81279" y="23918"/>
                  </a:cubicBezTo>
                  <a:lnTo>
                    <a:pt x="65677" y="43076"/>
                  </a:lnTo>
                  <a:lnTo>
                    <a:pt x="46048" y="18269"/>
                  </a:lnTo>
                  <a:cubicBezTo>
                    <a:pt x="43783" y="15813"/>
                    <a:pt x="43783" y="15322"/>
                    <a:pt x="43783" y="13848"/>
                  </a:cubicBezTo>
                  <a:cubicBezTo>
                    <a:pt x="43783" y="10164"/>
                    <a:pt x="47558" y="7954"/>
                    <a:pt x="52591" y="7708"/>
                  </a:cubicBezTo>
                  <a:lnTo>
                    <a:pt x="52591" y="94"/>
                  </a:lnTo>
                  <a:cubicBezTo>
                    <a:pt x="46048" y="340"/>
                    <a:pt x="29439" y="831"/>
                    <a:pt x="25412" y="831"/>
                  </a:cubicBezTo>
                  <a:cubicBezTo>
                    <a:pt x="20127" y="831"/>
                    <a:pt x="8300" y="585"/>
                    <a:pt x="1505" y="94"/>
                  </a:cubicBezTo>
                  <a:lnTo>
                    <a:pt x="1505" y="7708"/>
                  </a:lnTo>
                  <a:cubicBezTo>
                    <a:pt x="19121" y="7708"/>
                    <a:pt x="19372" y="7954"/>
                    <a:pt x="31200" y="22690"/>
                  </a:cubicBezTo>
                  <a:lnTo>
                    <a:pt x="56114" y="54374"/>
                  </a:lnTo>
                  <a:lnTo>
                    <a:pt x="32458" y="83601"/>
                  </a:lnTo>
                  <a:cubicBezTo>
                    <a:pt x="20379" y="97846"/>
                    <a:pt x="5531" y="98338"/>
                    <a:pt x="247" y="98338"/>
                  </a:cubicBezTo>
                  <a:lnTo>
                    <a:pt x="247" y="105951"/>
                  </a:lnTo>
                  <a:cubicBezTo>
                    <a:pt x="6790" y="105460"/>
                    <a:pt x="14591" y="105215"/>
                    <a:pt x="21134" y="105215"/>
                  </a:cubicBezTo>
                  <a:cubicBezTo>
                    <a:pt x="28432" y="105215"/>
                    <a:pt x="39001" y="105706"/>
                    <a:pt x="45041" y="105951"/>
                  </a:cubicBezTo>
                  <a:lnTo>
                    <a:pt x="45041" y="98338"/>
                  </a:lnTo>
                  <a:cubicBezTo>
                    <a:pt x="39505" y="97601"/>
                    <a:pt x="37743" y="94408"/>
                    <a:pt x="37743" y="90724"/>
                  </a:cubicBezTo>
                  <a:cubicBezTo>
                    <a:pt x="37743" y="85320"/>
                    <a:pt x="45041" y="77215"/>
                    <a:pt x="60392" y="59531"/>
                  </a:cubicBezTo>
                  <a:lnTo>
                    <a:pt x="79517" y="84092"/>
                  </a:lnTo>
                  <a:cubicBezTo>
                    <a:pt x="81531" y="86794"/>
                    <a:pt x="84802" y="90724"/>
                    <a:pt x="84802" y="92197"/>
                  </a:cubicBezTo>
                  <a:cubicBezTo>
                    <a:pt x="84802" y="94408"/>
                    <a:pt x="82537" y="98092"/>
                    <a:pt x="75743" y="98338"/>
                  </a:cubicBezTo>
                  <a:lnTo>
                    <a:pt x="75743" y="105951"/>
                  </a:lnTo>
                  <a:cubicBezTo>
                    <a:pt x="83292" y="105706"/>
                    <a:pt x="97385" y="105215"/>
                    <a:pt x="102921" y="105215"/>
                  </a:cubicBezTo>
                  <a:cubicBezTo>
                    <a:pt x="109716" y="105215"/>
                    <a:pt x="119530" y="105460"/>
                    <a:pt x="127080" y="105951"/>
                  </a:cubicBezTo>
                  <a:lnTo>
                    <a:pt x="127080" y="98338"/>
                  </a:lnTo>
                  <a:cubicBezTo>
                    <a:pt x="113491" y="98338"/>
                    <a:pt x="108961" y="97846"/>
                    <a:pt x="103173" y="90724"/>
                  </a:cubicBezTo>
                  <a:lnTo>
                    <a:pt x="69451" y="48233"/>
                  </a:lnTo>
                  <a:close/>
                </a:path>
              </a:pathLst>
            </a:custGeom>
            <a:solidFill>
              <a:srgbClr val="000000"/>
            </a:solidFill>
            <a:ln w="2526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87F0AA3B-6319-39B6-D153-98411E9F5118}"/>
                </a:ext>
              </a:extLst>
            </p:cNvPr>
            <p:cNvSpPr/>
            <p:nvPr>
              <p:custDataLst>
                <p:tags r:id="rId107"/>
              </p:custDataLst>
            </p:nvPr>
          </p:nvSpPr>
          <p:spPr>
            <a:xfrm>
              <a:off x="8986635" y="4652235"/>
              <a:ext cx="65681" cy="294484"/>
            </a:xfrm>
            <a:custGeom>
              <a:avLst/>
              <a:gdLst>
                <a:gd name="connsiteX0" fmla="*/ 65935 w 65681"/>
                <a:gd name="connsiteY0" fmla="*/ 292114 h 294484"/>
                <a:gd name="connsiteX1" fmla="*/ 64929 w 65681"/>
                <a:gd name="connsiteY1" fmla="*/ 289904 h 294484"/>
                <a:gd name="connsiteX2" fmla="*/ 25671 w 65681"/>
                <a:gd name="connsiteY2" fmla="*/ 217941 h 294484"/>
                <a:gd name="connsiteX3" fmla="*/ 17618 w 65681"/>
                <a:gd name="connsiteY3" fmla="*/ 147451 h 294484"/>
                <a:gd name="connsiteX4" fmla="*/ 63670 w 65681"/>
                <a:gd name="connsiteY4" fmla="*/ 5735 h 294484"/>
                <a:gd name="connsiteX5" fmla="*/ 65935 w 65681"/>
                <a:gd name="connsiteY5" fmla="*/ 2542 h 294484"/>
                <a:gd name="connsiteX6" fmla="*/ 62915 w 65681"/>
                <a:gd name="connsiteY6" fmla="*/ 86 h 294484"/>
                <a:gd name="connsiteX7" fmla="*/ 42280 w 65681"/>
                <a:gd name="connsiteY7" fmla="*/ 18507 h 294484"/>
                <a:gd name="connsiteX8" fmla="*/ 254 w 65681"/>
                <a:gd name="connsiteY8" fmla="*/ 147206 h 294484"/>
                <a:gd name="connsiteX9" fmla="*/ 39512 w 65681"/>
                <a:gd name="connsiteY9" fmla="*/ 272957 h 294484"/>
                <a:gd name="connsiteX10" fmla="*/ 62915 w 65681"/>
                <a:gd name="connsiteY10" fmla="*/ 294571 h 294484"/>
                <a:gd name="connsiteX11" fmla="*/ 65935 w 65681"/>
                <a:gd name="connsiteY11" fmla="*/ 292114 h 2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81" h="294484">
                  <a:moveTo>
                    <a:pt x="65935" y="292114"/>
                  </a:moveTo>
                  <a:cubicBezTo>
                    <a:pt x="65935" y="291132"/>
                    <a:pt x="65432" y="290641"/>
                    <a:pt x="64929" y="289904"/>
                  </a:cubicBezTo>
                  <a:cubicBezTo>
                    <a:pt x="53352" y="277869"/>
                    <a:pt x="36240" y="257975"/>
                    <a:pt x="25671" y="217941"/>
                  </a:cubicBezTo>
                  <a:cubicBezTo>
                    <a:pt x="19883" y="195590"/>
                    <a:pt x="17618" y="170293"/>
                    <a:pt x="17618" y="147451"/>
                  </a:cubicBezTo>
                  <a:cubicBezTo>
                    <a:pt x="17618" y="82856"/>
                    <a:pt x="33472" y="37664"/>
                    <a:pt x="63670" y="5735"/>
                  </a:cubicBezTo>
                  <a:cubicBezTo>
                    <a:pt x="65935" y="3525"/>
                    <a:pt x="65935" y="3033"/>
                    <a:pt x="65935" y="2542"/>
                  </a:cubicBezTo>
                  <a:cubicBezTo>
                    <a:pt x="65935" y="86"/>
                    <a:pt x="63922" y="86"/>
                    <a:pt x="62915" y="86"/>
                  </a:cubicBezTo>
                  <a:cubicBezTo>
                    <a:pt x="59141" y="86"/>
                    <a:pt x="45551" y="14823"/>
                    <a:pt x="42280" y="18507"/>
                  </a:cubicBezTo>
                  <a:cubicBezTo>
                    <a:pt x="16611" y="48225"/>
                    <a:pt x="254" y="92435"/>
                    <a:pt x="254" y="147206"/>
                  </a:cubicBezTo>
                  <a:cubicBezTo>
                    <a:pt x="254" y="182082"/>
                    <a:pt x="6545" y="231449"/>
                    <a:pt x="39512" y="272957"/>
                  </a:cubicBezTo>
                  <a:cubicBezTo>
                    <a:pt x="42028" y="275904"/>
                    <a:pt x="58386" y="294571"/>
                    <a:pt x="62915" y="294571"/>
                  </a:cubicBezTo>
                  <a:cubicBezTo>
                    <a:pt x="63922" y="294571"/>
                    <a:pt x="65935" y="294571"/>
                    <a:pt x="65935" y="292114"/>
                  </a:cubicBezTo>
                  <a:close/>
                </a:path>
              </a:pathLst>
            </a:custGeom>
            <a:solidFill>
              <a:srgbClr val="000000"/>
            </a:solidFill>
            <a:ln w="2526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99789C5A-E47F-097A-9450-58E1EF283B99}"/>
                </a:ext>
              </a:extLst>
            </p:cNvPr>
            <p:cNvSpPr/>
            <p:nvPr>
              <p:custDataLst>
                <p:tags r:id="rId108"/>
              </p:custDataLst>
            </p:nvPr>
          </p:nvSpPr>
          <p:spPr>
            <a:xfrm>
              <a:off x="9075049" y="4749989"/>
              <a:ext cx="139415" cy="112979"/>
            </a:xfrm>
            <a:custGeom>
              <a:avLst/>
              <a:gdLst>
                <a:gd name="connsiteX0" fmla="*/ 118535 w 139415"/>
                <a:gd name="connsiteY0" fmla="*/ 33251 h 112979"/>
                <a:gd name="connsiteX1" fmla="*/ 122562 w 139415"/>
                <a:gd name="connsiteY1" fmla="*/ 15076 h 112979"/>
                <a:gd name="connsiteX2" fmla="*/ 110734 w 139415"/>
                <a:gd name="connsiteY2" fmla="*/ 4269 h 112979"/>
                <a:gd name="connsiteX3" fmla="*/ 97900 w 139415"/>
                <a:gd name="connsiteY3" fmla="*/ 10410 h 112979"/>
                <a:gd name="connsiteX4" fmla="*/ 71224 w 139415"/>
                <a:gd name="connsiteY4" fmla="*/ 94 h 112979"/>
                <a:gd name="connsiteX5" fmla="*/ 258 w 139415"/>
                <a:gd name="connsiteY5" fmla="*/ 72549 h 112979"/>
                <a:gd name="connsiteX6" fmla="*/ 44298 w 139415"/>
                <a:gd name="connsiteY6" fmla="*/ 113074 h 112979"/>
                <a:gd name="connsiteX7" fmla="*/ 79277 w 139415"/>
                <a:gd name="connsiteY7" fmla="*/ 99811 h 112979"/>
                <a:gd name="connsiteX8" fmla="*/ 108217 w 139415"/>
                <a:gd name="connsiteY8" fmla="*/ 113074 h 112979"/>
                <a:gd name="connsiteX9" fmla="*/ 130111 w 139415"/>
                <a:gd name="connsiteY9" fmla="*/ 99074 h 112979"/>
                <a:gd name="connsiteX10" fmla="*/ 139674 w 139415"/>
                <a:gd name="connsiteY10" fmla="*/ 74759 h 112979"/>
                <a:gd name="connsiteX11" fmla="*/ 133634 w 139415"/>
                <a:gd name="connsiteY11" fmla="*/ 71321 h 112979"/>
                <a:gd name="connsiteX12" fmla="*/ 128601 w 139415"/>
                <a:gd name="connsiteY12" fmla="*/ 72549 h 112979"/>
                <a:gd name="connsiteX13" fmla="*/ 126588 w 139415"/>
                <a:gd name="connsiteY13" fmla="*/ 79671 h 112979"/>
                <a:gd name="connsiteX14" fmla="*/ 109476 w 139415"/>
                <a:gd name="connsiteY14" fmla="*/ 104232 h 112979"/>
                <a:gd name="connsiteX15" fmla="*/ 103688 w 139415"/>
                <a:gd name="connsiteY15" fmla="*/ 95145 h 112979"/>
                <a:gd name="connsiteX16" fmla="*/ 107211 w 139415"/>
                <a:gd name="connsiteY16" fmla="*/ 77215 h 112979"/>
                <a:gd name="connsiteX17" fmla="*/ 112747 w 139415"/>
                <a:gd name="connsiteY17" fmla="*/ 55110 h 112979"/>
                <a:gd name="connsiteX18" fmla="*/ 118535 w 139415"/>
                <a:gd name="connsiteY18" fmla="*/ 33251 h 112979"/>
                <a:gd name="connsiteX19" fmla="*/ 76761 w 139415"/>
                <a:gd name="connsiteY19" fmla="*/ 88268 h 112979"/>
                <a:gd name="connsiteX20" fmla="*/ 45556 w 139415"/>
                <a:gd name="connsiteY20" fmla="*/ 104232 h 112979"/>
                <a:gd name="connsiteX21" fmla="*/ 28695 w 139415"/>
                <a:gd name="connsiteY21" fmla="*/ 85566 h 112979"/>
                <a:gd name="connsiteX22" fmla="*/ 41278 w 139415"/>
                <a:gd name="connsiteY22" fmla="*/ 33006 h 112979"/>
                <a:gd name="connsiteX23" fmla="*/ 71728 w 139415"/>
                <a:gd name="connsiteY23" fmla="*/ 8936 h 112979"/>
                <a:gd name="connsiteX24" fmla="*/ 92615 w 139415"/>
                <a:gd name="connsiteY24" fmla="*/ 23181 h 112979"/>
                <a:gd name="connsiteX25" fmla="*/ 92112 w 139415"/>
                <a:gd name="connsiteY25" fmla="*/ 26620 h 112979"/>
                <a:gd name="connsiteX26" fmla="*/ 76761 w 139415"/>
                <a:gd name="connsiteY26" fmla="*/ 88268 h 11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15" h="112979">
                  <a:moveTo>
                    <a:pt x="118535" y="33251"/>
                  </a:moveTo>
                  <a:cubicBezTo>
                    <a:pt x="120045" y="27111"/>
                    <a:pt x="122562" y="17287"/>
                    <a:pt x="122562" y="15076"/>
                  </a:cubicBezTo>
                  <a:cubicBezTo>
                    <a:pt x="122562" y="7217"/>
                    <a:pt x="116019" y="4269"/>
                    <a:pt x="110734" y="4269"/>
                  </a:cubicBezTo>
                  <a:cubicBezTo>
                    <a:pt x="105953" y="4269"/>
                    <a:pt x="100919" y="6726"/>
                    <a:pt x="97900" y="10410"/>
                  </a:cubicBezTo>
                  <a:cubicBezTo>
                    <a:pt x="94125" y="6480"/>
                    <a:pt x="85820" y="94"/>
                    <a:pt x="71224" y="94"/>
                  </a:cubicBezTo>
                  <a:cubicBezTo>
                    <a:pt x="27437" y="94"/>
                    <a:pt x="258" y="38900"/>
                    <a:pt x="258" y="72549"/>
                  </a:cubicBezTo>
                  <a:cubicBezTo>
                    <a:pt x="258" y="102758"/>
                    <a:pt x="23410" y="113074"/>
                    <a:pt x="44298" y="113074"/>
                  </a:cubicBezTo>
                  <a:cubicBezTo>
                    <a:pt x="62165" y="113074"/>
                    <a:pt x="75251" y="103495"/>
                    <a:pt x="79277" y="99811"/>
                  </a:cubicBezTo>
                  <a:cubicBezTo>
                    <a:pt x="88840" y="113074"/>
                    <a:pt x="105449" y="113074"/>
                    <a:pt x="108217" y="113074"/>
                  </a:cubicBezTo>
                  <a:cubicBezTo>
                    <a:pt x="117529" y="113074"/>
                    <a:pt x="124827" y="107916"/>
                    <a:pt x="130111" y="99074"/>
                  </a:cubicBezTo>
                  <a:cubicBezTo>
                    <a:pt x="136403" y="89250"/>
                    <a:pt x="139674" y="75987"/>
                    <a:pt x="139674" y="74759"/>
                  </a:cubicBezTo>
                  <a:cubicBezTo>
                    <a:pt x="139674" y="71321"/>
                    <a:pt x="135899" y="71321"/>
                    <a:pt x="133634" y="71321"/>
                  </a:cubicBezTo>
                  <a:cubicBezTo>
                    <a:pt x="130866" y="71321"/>
                    <a:pt x="129860" y="71321"/>
                    <a:pt x="128601" y="72549"/>
                  </a:cubicBezTo>
                  <a:cubicBezTo>
                    <a:pt x="128098" y="73040"/>
                    <a:pt x="128098" y="73531"/>
                    <a:pt x="126588" y="79671"/>
                  </a:cubicBezTo>
                  <a:cubicBezTo>
                    <a:pt x="121555" y="99320"/>
                    <a:pt x="115767" y="104232"/>
                    <a:pt x="109476" y="104232"/>
                  </a:cubicBezTo>
                  <a:cubicBezTo>
                    <a:pt x="106707" y="104232"/>
                    <a:pt x="103688" y="103250"/>
                    <a:pt x="103688" y="95145"/>
                  </a:cubicBezTo>
                  <a:cubicBezTo>
                    <a:pt x="103688" y="90969"/>
                    <a:pt x="104694" y="87039"/>
                    <a:pt x="107211" y="77215"/>
                  </a:cubicBezTo>
                  <a:cubicBezTo>
                    <a:pt x="108972" y="70338"/>
                    <a:pt x="111489" y="60514"/>
                    <a:pt x="112747" y="55110"/>
                  </a:cubicBezTo>
                  <a:lnTo>
                    <a:pt x="118535" y="33251"/>
                  </a:lnTo>
                  <a:close/>
                  <a:moveTo>
                    <a:pt x="76761" y="88268"/>
                  </a:moveTo>
                  <a:cubicBezTo>
                    <a:pt x="69463" y="96618"/>
                    <a:pt x="57635" y="104232"/>
                    <a:pt x="45556" y="104232"/>
                  </a:cubicBezTo>
                  <a:cubicBezTo>
                    <a:pt x="29953" y="104232"/>
                    <a:pt x="28695" y="90969"/>
                    <a:pt x="28695" y="85566"/>
                  </a:cubicBezTo>
                  <a:cubicBezTo>
                    <a:pt x="28695" y="72794"/>
                    <a:pt x="37251" y="42584"/>
                    <a:pt x="41278" y="33006"/>
                  </a:cubicBezTo>
                  <a:cubicBezTo>
                    <a:pt x="49079" y="15076"/>
                    <a:pt x="61410" y="8936"/>
                    <a:pt x="71728" y="8936"/>
                  </a:cubicBezTo>
                  <a:cubicBezTo>
                    <a:pt x="86575" y="8936"/>
                    <a:pt x="92615" y="20480"/>
                    <a:pt x="92615" y="23181"/>
                  </a:cubicBezTo>
                  <a:lnTo>
                    <a:pt x="92112" y="26620"/>
                  </a:lnTo>
                  <a:lnTo>
                    <a:pt x="76761" y="88268"/>
                  </a:lnTo>
                  <a:close/>
                </a:path>
              </a:pathLst>
            </a:custGeom>
            <a:solidFill>
              <a:srgbClr val="000000"/>
            </a:solidFill>
            <a:ln w="2526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ABED52C8-BAE8-25CE-A2F0-6BD52EAFF919}"/>
                </a:ext>
              </a:extLst>
            </p:cNvPr>
            <p:cNvSpPr/>
            <p:nvPr>
              <p:custDataLst>
                <p:tags r:id="rId109"/>
              </p:custDataLst>
            </p:nvPr>
          </p:nvSpPr>
          <p:spPr>
            <a:xfrm>
              <a:off x="9230387" y="4652141"/>
              <a:ext cx="59541" cy="109172"/>
            </a:xfrm>
            <a:custGeom>
              <a:avLst/>
              <a:gdLst>
                <a:gd name="connsiteX0" fmla="*/ 36201 w 59541"/>
                <a:gd name="connsiteY0" fmla="*/ 39633 h 109172"/>
                <a:gd name="connsiteX1" fmla="*/ 54169 w 59541"/>
                <a:gd name="connsiteY1" fmla="*/ 39633 h 109172"/>
                <a:gd name="connsiteX2" fmla="*/ 59806 w 59541"/>
                <a:gd name="connsiteY2" fmla="*/ 35851 h 109172"/>
                <a:gd name="connsiteX3" fmla="*/ 54521 w 59541"/>
                <a:gd name="connsiteY3" fmla="*/ 33444 h 109172"/>
                <a:gd name="connsiteX4" fmla="*/ 37786 w 59541"/>
                <a:gd name="connsiteY4" fmla="*/ 33444 h 109172"/>
                <a:gd name="connsiteX5" fmla="*/ 44304 w 59541"/>
                <a:gd name="connsiteY5" fmla="*/ 7999 h 109172"/>
                <a:gd name="connsiteX6" fmla="*/ 44832 w 59541"/>
                <a:gd name="connsiteY6" fmla="*/ 5592 h 109172"/>
                <a:gd name="connsiteX7" fmla="*/ 38843 w 59541"/>
                <a:gd name="connsiteY7" fmla="*/ 90 h 109172"/>
                <a:gd name="connsiteX8" fmla="*/ 30564 w 59541"/>
                <a:gd name="connsiteY8" fmla="*/ 7483 h 109172"/>
                <a:gd name="connsiteX9" fmla="*/ 23870 w 59541"/>
                <a:gd name="connsiteY9" fmla="*/ 33444 h 109172"/>
                <a:gd name="connsiteX10" fmla="*/ 5902 w 59541"/>
                <a:gd name="connsiteY10" fmla="*/ 33444 h 109172"/>
                <a:gd name="connsiteX11" fmla="*/ 265 w 59541"/>
                <a:gd name="connsiteY11" fmla="*/ 37226 h 109172"/>
                <a:gd name="connsiteX12" fmla="*/ 5549 w 59541"/>
                <a:gd name="connsiteY12" fmla="*/ 39633 h 109172"/>
                <a:gd name="connsiteX13" fmla="*/ 22284 w 59541"/>
                <a:gd name="connsiteY13" fmla="*/ 39633 h 109172"/>
                <a:gd name="connsiteX14" fmla="*/ 11891 w 59541"/>
                <a:gd name="connsiteY14" fmla="*/ 80207 h 109172"/>
                <a:gd name="connsiteX15" fmla="*/ 9249 w 59541"/>
                <a:gd name="connsiteY15" fmla="*/ 92930 h 109172"/>
                <a:gd name="connsiteX16" fmla="*/ 28097 w 59541"/>
                <a:gd name="connsiteY16" fmla="*/ 109263 h 109172"/>
                <a:gd name="connsiteX17" fmla="*/ 58749 w 59541"/>
                <a:gd name="connsiteY17" fmla="*/ 82958 h 109172"/>
                <a:gd name="connsiteX18" fmla="*/ 55930 w 59541"/>
                <a:gd name="connsiteY18" fmla="*/ 80723 h 109172"/>
                <a:gd name="connsiteX19" fmla="*/ 52231 w 59541"/>
                <a:gd name="connsiteY19" fmla="*/ 83990 h 109172"/>
                <a:gd name="connsiteX20" fmla="*/ 28626 w 59541"/>
                <a:gd name="connsiteY20" fmla="*/ 104449 h 109172"/>
                <a:gd name="connsiteX21" fmla="*/ 22460 w 59541"/>
                <a:gd name="connsiteY21" fmla="*/ 96025 h 109172"/>
                <a:gd name="connsiteX22" fmla="*/ 23517 w 59541"/>
                <a:gd name="connsiteY22" fmla="*/ 88976 h 109172"/>
                <a:gd name="connsiteX23" fmla="*/ 36201 w 59541"/>
                <a:gd name="connsiteY23" fmla="*/ 39633 h 10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41" h="109172">
                  <a:moveTo>
                    <a:pt x="36201" y="39633"/>
                  </a:moveTo>
                  <a:lnTo>
                    <a:pt x="54169" y="39633"/>
                  </a:lnTo>
                  <a:cubicBezTo>
                    <a:pt x="57516" y="39633"/>
                    <a:pt x="59806" y="39633"/>
                    <a:pt x="59806" y="35851"/>
                  </a:cubicBezTo>
                  <a:cubicBezTo>
                    <a:pt x="59806" y="33444"/>
                    <a:pt x="57516" y="33444"/>
                    <a:pt x="54521" y="33444"/>
                  </a:cubicBezTo>
                  <a:lnTo>
                    <a:pt x="37786" y="33444"/>
                  </a:lnTo>
                  <a:lnTo>
                    <a:pt x="44304" y="7999"/>
                  </a:lnTo>
                  <a:cubicBezTo>
                    <a:pt x="44480" y="7139"/>
                    <a:pt x="44832" y="6279"/>
                    <a:pt x="44832" y="5592"/>
                  </a:cubicBezTo>
                  <a:cubicBezTo>
                    <a:pt x="44832" y="2497"/>
                    <a:pt x="42366" y="90"/>
                    <a:pt x="38843" y="90"/>
                  </a:cubicBezTo>
                  <a:cubicBezTo>
                    <a:pt x="34439" y="90"/>
                    <a:pt x="31797" y="3013"/>
                    <a:pt x="30564" y="7483"/>
                  </a:cubicBezTo>
                  <a:cubicBezTo>
                    <a:pt x="29330" y="11781"/>
                    <a:pt x="31621" y="3529"/>
                    <a:pt x="23870" y="33444"/>
                  </a:cubicBezTo>
                  <a:lnTo>
                    <a:pt x="5902" y="33444"/>
                  </a:lnTo>
                  <a:cubicBezTo>
                    <a:pt x="2555" y="33444"/>
                    <a:pt x="265" y="33444"/>
                    <a:pt x="265" y="37226"/>
                  </a:cubicBezTo>
                  <a:cubicBezTo>
                    <a:pt x="265" y="39633"/>
                    <a:pt x="2378" y="39633"/>
                    <a:pt x="5549" y="39633"/>
                  </a:cubicBezTo>
                  <a:lnTo>
                    <a:pt x="22284" y="39633"/>
                  </a:lnTo>
                  <a:lnTo>
                    <a:pt x="11891" y="80207"/>
                  </a:lnTo>
                  <a:cubicBezTo>
                    <a:pt x="10834" y="84506"/>
                    <a:pt x="9249" y="90695"/>
                    <a:pt x="9249" y="92930"/>
                  </a:cubicBezTo>
                  <a:cubicBezTo>
                    <a:pt x="9249" y="103074"/>
                    <a:pt x="18056" y="109263"/>
                    <a:pt x="28097" y="109263"/>
                  </a:cubicBezTo>
                  <a:cubicBezTo>
                    <a:pt x="47651" y="109263"/>
                    <a:pt x="58749" y="85193"/>
                    <a:pt x="58749" y="82958"/>
                  </a:cubicBezTo>
                  <a:cubicBezTo>
                    <a:pt x="58749" y="80723"/>
                    <a:pt x="56459" y="80723"/>
                    <a:pt x="55930" y="80723"/>
                  </a:cubicBezTo>
                  <a:cubicBezTo>
                    <a:pt x="53816" y="80723"/>
                    <a:pt x="53640" y="81067"/>
                    <a:pt x="52231" y="83990"/>
                  </a:cubicBezTo>
                  <a:cubicBezTo>
                    <a:pt x="47299" y="94821"/>
                    <a:pt x="38315" y="104449"/>
                    <a:pt x="28626" y="104449"/>
                  </a:cubicBezTo>
                  <a:cubicBezTo>
                    <a:pt x="24927" y="104449"/>
                    <a:pt x="22460" y="102214"/>
                    <a:pt x="22460" y="96025"/>
                  </a:cubicBezTo>
                  <a:cubicBezTo>
                    <a:pt x="22460" y="94305"/>
                    <a:pt x="23165" y="90695"/>
                    <a:pt x="23517" y="88976"/>
                  </a:cubicBezTo>
                  <a:lnTo>
                    <a:pt x="36201" y="39633"/>
                  </a:lnTo>
                  <a:close/>
                </a:path>
              </a:pathLst>
            </a:custGeom>
            <a:solidFill>
              <a:srgbClr val="000000"/>
            </a:solidFill>
            <a:ln w="2526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CA9018B1-513C-9E5A-2AB0-A257E1BC5E47}"/>
                </a:ext>
              </a:extLst>
            </p:cNvPr>
            <p:cNvSpPr/>
            <p:nvPr>
              <p:custDataLst>
                <p:tags r:id="rId110"/>
              </p:custDataLst>
            </p:nvPr>
          </p:nvSpPr>
          <p:spPr>
            <a:xfrm>
              <a:off x="9231268" y="4807736"/>
              <a:ext cx="53375" cy="115706"/>
            </a:xfrm>
            <a:custGeom>
              <a:avLst/>
              <a:gdLst>
                <a:gd name="connsiteX0" fmla="*/ 49060 w 53375"/>
                <a:gd name="connsiteY0" fmla="*/ 6630 h 115706"/>
                <a:gd name="connsiteX1" fmla="*/ 42014 w 53375"/>
                <a:gd name="connsiteY1" fmla="*/ 97 h 115706"/>
                <a:gd name="connsiteX2" fmla="*/ 32149 w 53375"/>
                <a:gd name="connsiteY2" fmla="*/ 9553 h 115706"/>
                <a:gd name="connsiteX3" fmla="*/ 39195 w 53375"/>
                <a:gd name="connsiteY3" fmla="*/ 16086 h 115706"/>
                <a:gd name="connsiteX4" fmla="*/ 49060 w 53375"/>
                <a:gd name="connsiteY4" fmla="*/ 6630 h 115706"/>
                <a:gd name="connsiteX5" fmla="*/ 13124 w 53375"/>
                <a:gd name="connsiteY5" fmla="*/ 93968 h 115706"/>
                <a:gd name="connsiteX6" fmla="*/ 11539 w 53375"/>
                <a:gd name="connsiteY6" fmla="*/ 101189 h 115706"/>
                <a:gd name="connsiteX7" fmla="*/ 28274 w 53375"/>
                <a:gd name="connsiteY7" fmla="*/ 115803 h 115706"/>
                <a:gd name="connsiteX8" fmla="*/ 53640 w 53375"/>
                <a:gd name="connsiteY8" fmla="*/ 89498 h 115706"/>
                <a:gd name="connsiteX9" fmla="*/ 50822 w 53375"/>
                <a:gd name="connsiteY9" fmla="*/ 87263 h 115706"/>
                <a:gd name="connsiteX10" fmla="*/ 47475 w 53375"/>
                <a:gd name="connsiteY10" fmla="*/ 90186 h 115706"/>
                <a:gd name="connsiteX11" fmla="*/ 28802 w 53375"/>
                <a:gd name="connsiteY11" fmla="*/ 110989 h 115706"/>
                <a:gd name="connsiteX12" fmla="*/ 24398 w 53375"/>
                <a:gd name="connsiteY12" fmla="*/ 104971 h 115706"/>
                <a:gd name="connsiteX13" fmla="*/ 27217 w 53375"/>
                <a:gd name="connsiteY13" fmla="*/ 93968 h 115706"/>
                <a:gd name="connsiteX14" fmla="*/ 32854 w 53375"/>
                <a:gd name="connsiteY14" fmla="*/ 80214 h 115706"/>
                <a:gd name="connsiteX15" fmla="*/ 41485 w 53375"/>
                <a:gd name="connsiteY15" fmla="*/ 58379 h 115706"/>
                <a:gd name="connsiteX16" fmla="*/ 42542 w 53375"/>
                <a:gd name="connsiteY16" fmla="*/ 52878 h 115706"/>
                <a:gd name="connsiteX17" fmla="*/ 25807 w 53375"/>
                <a:gd name="connsiteY17" fmla="*/ 38264 h 115706"/>
                <a:gd name="connsiteX18" fmla="*/ 265 w 53375"/>
                <a:gd name="connsiteY18" fmla="*/ 64569 h 115706"/>
                <a:gd name="connsiteX19" fmla="*/ 3259 w 53375"/>
                <a:gd name="connsiteY19" fmla="*/ 66804 h 115706"/>
                <a:gd name="connsiteX20" fmla="*/ 6430 w 53375"/>
                <a:gd name="connsiteY20" fmla="*/ 64053 h 115706"/>
                <a:gd name="connsiteX21" fmla="*/ 25279 w 53375"/>
                <a:gd name="connsiteY21" fmla="*/ 43078 h 115706"/>
                <a:gd name="connsiteX22" fmla="*/ 29683 w 53375"/>
                <a:gd name="connsiteY22" fmla="*/ 49095 h 115706"/>
                <a:gd name="connsiteX23" fmla="*/ 24222 w 53375"/>
                <a:gd name="connsiteY23" fmla="*/ 66288 h 115706"/>
                <a:gd name="connsiteX24" fmla="*/ 13124 w 53375"/>
                <a:gd name="connsiteY24" fmla="*/ 93968 h 1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5" h="115706">
                  <a:moveTo>
                    <a:pt x="49060" y="6630"/>
                  </a:moveTo>
                  <a:cubicBezTo>
                    <a:pt x="49060" y="3879"/>
                    <a:pt x="46946" y="97"/>
                    <a:pt x="42014" y="97"/>
                  </a:cubicBezTo>
                  <a:cubicBezTo>
                    <a:pt x="37258" y="97"/>
                    <a:pt x="32149" y="4567"/>
                    <a:pt x="32149" y="9553"/>
                  </a:cubicBezTo>
                  <a:cubicBezTo>
                    <a:pt x="32149" y="12475"/>
                    <a:pt x="34439" y="16086"/>
                    <a:pt x="39195" y="16086"/>
                  </a:cubicBezTo>
                  <a:cubicBezTo>
                    <a:pt x="44304" y="16086"/>
                    <a:pt x="49060" y="11272"/>
                    <a:pt x="49060" y="6630"/>
                  </a:cubicBezTo>
                  <a:close/>
                  <a:moveTo>
                    <a:pt x="13124" y="93968"/>
                  </a:moveTo>
                  <a:cubicBezTo>
                    <a:pt x="12419" y="96203"/>
                    <a:pt x="11539" y="98266"/>
                    <a:pt x="11539" y="101189"/>
                  </a:cubicBezTo>
                  <a:cubicBezTo>
                    <a:pt x="11539" y="109270"/>
                    <a:pt x="18585" y="115803"/>
                    <a:pt x="28274" y="115803"/>
                  </a:cubicBezTo>
                  <a:cubicBezTo>
                    <a:pt x="45889" y="115803"/>
                    <a:pt x="53640" y="92077"/>
                    <a:pt x="53640" y="89498"/>
                  </a:cubicBezTo>
                  <a:cubicBezTo>
                    <a:pt x="53640" y="87263"/>
                    <a:pt x="51350" y="87263"/>
                    <a:pt x="50822" y="87263"/>
                  </a:cubicBezTo>
                  <a:cubicBezTo>
                    <a:pt x="48355" y="87263"/>
                    <a:pt x="48179" y="88295"/>
                    <a:pt x="47475" y="90186"/>
                  </a:cubicBezTo>
                  <a:cubicBezTo>
                    <a:pt x="43423" y="103940"/>
                    <a:pt x="35672" y="110989"/>
                    <a:pt x="28802" y="110989"/>
                  </a:cubicBezTo>
                  <a:cubicBezTo>
                    <a:pt x="25279" y="110989"/>
                    <a:pt x="24398" y="108754"/>
                    <a:pt x="24398" y="104971"/>
                  </a:cubicBezTo>
                  <a:cubicBezTo>
                    <a:pt x="24398" y="101017"/>
                    <a:pt x="25631" y="97750"/>
                    <a:pt x="27217" y="93968"/>
                  </a:cubicBezTo>
                  <a:cubicBezTo>
                    <a:pt x="28978" y="89326"/>
                    <a:pt x="30916" y="84684"/>
                    <a:pt x="32854" y="80214"/>
                  </a:cubicBezTo>
                  <a:cubicBezTo>
                    <a:pt x="34439" y="76088"/>
                    <a:pt x="40781" y="60443"/>
                    <a:pt x="41485" y="58379"/>
                  </a:cubicBezTo>
                  <a:cubicBezTo>
                    <a:pt x="42014" y="56660"/>
                    <a:pt x="42542" y="54597"/>
                    <a:pt x="42542" y="52878"/>
                  </a:cubicBezTo>
                  <a:cubicBezTo>
                    <a:pt x="42542" y="44797"/>
                    <a:pt x="35496" y="38264"/>
                    <a:pt x="25807" y="38264"/>
                  </a:cubicBezTo>
                  <a:cubicBezTo>
                    <a:pt x="8368" y="38264"/>
                    <a:pt x="265" y="61646"/>
                    <a:pt x="265" y="64569"/>
                  </a:cubicBezTo>
                  <a:cubicBezTo>
                    <a:pt x="265" y="66804"/>
                    <a:pt x="2731" y="66804"/>
                    <a:pt x="3259" y="66804"/>
                  </a:cubicBezTo>
                  <a:cubicBezTo>
                    <a:pt x="5725" y="66804"/>
                    <a:pt x="5902" y="65944"/>
                    <a:pt x="6430" y="64053"/>
                  </a:cubicBezTo>
                  <a:cubicBezTo>
                    <a:pt x="11010" y="49267"/>
                    <a:pt x="18761" y="43078"/>
                    <a:pt x="25279" y="43078"/>
                  </a:cubicBezTo>
                  <a:cubicBezTo>
                    <a:pt x="28097" y="43078"/>
                    <a:pt x="29683" y="44453"/>
                    <a:pt x="29683" y="49095"/>
                  </a:cubicBezTo>
                  <a:cubicBezTo>
                    <a:pt x="29683" y="53050"/>
                    <a:pt x="28626" y="55629"/>
                    <a:pt x="24222" y="66288"/>
                  </a:cubicBezTo>
                  <a:lnTo>
                    <a:pt x="13124" y="93968"/>
                  </a:lnTo>
                  <a:close/>
                </a:path>
              </a:pathLst>
            </a:custGeom>
            <a:solidFill>
              <a:srgbClr val="000000"/>
            </a:solidFill>
            <a:ln w="2526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D3937325-D15D-29C8-B70A-4ADB88990BF1}"/>
                </a:ext>
              </a:extLst>
            </p:cNvPr>
            <p:cNvSpPr/>
            <p:nvPr>
              <p:custDataLst>
                <p:tags r:id="rId111"/>
              </p:custDataLst>
            </p:nvPr>
          </p:nvSpPr>
          <p:spPr>
            <a:xfrm>
              <a:off x="9322664" y="4652235"/>
              <a:ext cx="65681" cy="294484"/>
            </a:xfrm>
            <a:custGeom>
              <a:avLst/>
              <a:gdLst>
                <a:gd name="connsiteX0" fmla="*/ 65950 w 65681"/>
                <a:gd name="connsiteY0" fmla="*/ 147451 h 294484"/>
                <a:gd name="connsiteX1" fmla="*/ 26692 w 65681"/>
                <a:gd name="connsiteY1" fmla="*/ 21700 h 294484"/>
                <a:gd name="connsiteX2" fmla="*/ 3288 w 65681"/>
                <a:gd name="connsiteY2" fmla="*/ 86 h 294484"/>
                <a:gd name="connsiteX3" fmla="*/ 268 w 65681"/>
                <a:gd name="connsiteY3" fmla="*/ 2542 h 294484"/>
                <a:gd name="connsiteX4" fmla="*/ 1778 w 65681"/>
                <a:gd name="connsiteY4" fmla="*/ 4998 h 294484"/>
                <a:gd name="connsiteX5" fmla="*/ 40533 w 65681"/>
                <a:gd name="connsiteY5" fmla="*/ 76716 h 294484"/>
                <a:gd name="connsiteX6" fmla="*/ 48585 w 65681"/>
                <a:gd name="connsiteY6" fmla="*/ 147206 h 294484"/>
                <a:gd name="connsiteX7" fmla="*/ 39778 w 65681"/>
                <a:gd name="connsiteY7" fmla="*/ 221134 h 294484"/>
                <a:gd name="connsiteX8" fmla="*/ 2533 w 65681"/>
                <a:gd name="connsiteY8" fmla="*/ 288922 h 294484"/>
                <a:gd name="connsiteX9" fmla="*/ 268 w 65681"/>
                <a:gd name="connsiteY9" fmla="*/ 292114 h 294484"/>
                <a:gd name="connsiteX10" fmla="*/ 3288 w 65681"/>
                <a:gd name="connsiteY10" fmla="*/ 294571 h 294484"/>
                <a:gd name="connsiteX11" fmla="*/ 23923 w 65681"/>
                <a:gd name="connsiteY11" fmla="*/ 276150 h 294484"/>
                <a:gd name="connsiteX12" fmla="*/ 65950 w 65681"/>
                <a:gd name="connsiteY12" fmla="*/ 147451 h 2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81" h="294484">
                  <a:moveTo>
                    <a:pt x="65950" y="147451"/>
                  </a:moveTo>
                  <a:cubicBezTo>
                    <a:pt x="65950" y="112575"/>
                    <a:pt x="59658" y="63207"/>
                    <a:pt x="26692" y="21700"/>
                  </a:cubicBezTo>
                  <a:cubicBezTo>
                    <a:pt x="24175" y="18752"/>
                    <a:pt x="7818" y="86"/>
                    <a:pt x="3288" y="86"/>
                  </a:cubicBezTo>
                  <a:cubicBezTo>
                    <a:pt x="2030" y="86"/>
                    <a:pt x="268" y="577"/>
                    <a:pt x="268" y="2542"/>
                  </a:cubicBezTo>
                  <a:cubicBezTo>
                    <a:pt x="268" y="3525"/>
                    <a:pt x="771" y="4261"/>
                    <a:pt x="1778" y="4998"/>
                  </a:cubicBezTo>
                  <a:cubicBezTo>
                    <a:pt x="13857" y="17770"/>
                    <a:pt x="30215" y="37664"/>
                    <a:pt x="40533" y="76716"/>
                  </a:cubicBezTo>
                  <a:cubicBezTo>
                    <a:pt x="46321" y="99066"/>
                    <a:pt x="48585" y="124364"/>
                    <a:pt x="48585" y="147206"/>
                  </a:cubicBezTo>
                  <a:cubicBezTo>
                    <a:pt x="48585" y="172012"/>
                    <a:pt x="46321" y="197064"/>
                    <a:pt x="39778" y="221134"/>
                  </a:cubicBezTo>
                  <a:cubicBezTo>
                    <a:pt x="30215" y="255519"/>
                    <a:pt x="15367" y="275167"/>
                    <a:pt x="2533" y="288922"/>
                  </a:cubicBezTo>
                  <a:cubicBezTo>
                    <a:pt x="268" y="291132"/>
                    <a:pt x="268" y="291623"/>
                    <a:pt x="268" y="292114"/>
                  </a:cubicBezTo>
                  <a:cubicBezTo>
                    <a:pt x="268" y="294079"/>
                    <a:pt x="2030" y="294571"/>
                    <a:pt x="3288" y="294571"/>
                  </a:cubicBezTo>
                  <a:cubicBezTo>
                    <a:pt x="7063" y="294571"/>
                    <a:pt x="20904" y="279588"/>
                    <a:pt x="23923" y="276150"/>
                  </a:cubicBezTo>
                  <a:cubicBezTo>
                    <a:pt x="49592" y="246431"/>
                    <a:pt x="65950" y="202222"/>
                    <a:pt x="65950" y="147451"/>
                  </a:cubicBezTo>
                  <a:close/>
                </a:path>
              </a:pathLst>
            </a:custGeom>
            <a:solidFill>
              <a:srgbClr val="000000"/>
            </a:solidFill>
            <a:ln w="25260" cap="flat">
              <a:noFill/>
              <a:prstDash val="solid"/>
              <a:miter/>
            </a:ln>
          </p:spPr>
          <p:txBody>
            <a:bodyPr rtlCol="0" anchor="ctr"/>
            <a:lstStyle/>
            <a:p>
              <a:endParaRPr lang="en-CN"/>
            </a:p>
          </p:txBody>
        </p:sp>
      </p:grpSp>
      <p:sp>
        <p:nvSpPr>
          <p:cNvPr id="18501" name="TextBox 18500">
            <a:extLst>
              <a:ext uri="{FF2B5EF4-FFF2-40B4-BE49-F238E27FC236}">
                <a16:creationId xmlns:a16="http://schemas.microsoft.com/office/drawing/2014/main" id="{6D1BE4EA-5501-CA4F-4AB8-63977EA2743D}"/>
              </a:ext>
            </a:extLst>
          </p:cNvPr>
          <p:cNvSpPr txBox="1"/>
          <p:nvPr/>
        </p:nvSpPr>
        <p:spPr>
          <a:xfrm>
            <a:off x="361206" y="4202093"/>
            <a:ext cx="11373204"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观点摘要部分旨在利用观点选择网络（</a:t>
            </a:r>
            <a:r>
              <a:rPr lang="en-US" altLang="zh-CN" sz="2000" dirty="0">
                <a:latin typeface="Microsoft YaHei" panose="020B0503020204020204" pitchFamily="34" charset="-122"/>
                <a:ea typeface="Microsoft YaHei" panose="020B0503020204020204" pitchFamily="34" charset="-122"/>
              </a:rPr>
              <a:t>STN</a:t>
            </a:r>
            <a:r>
              <a:rPr lang="zh-CN" altLang="en-US" sz="2000" dirty="0">
                <a:latin typeface="Microsoft YaHei" panose="020B0503020204020204" pitchFamily="34" charset="-122"/>
                <a:ea typeface="Microsoft YaHei" panose="020B0503020204020204" pitchFamily="34" charset="-122"/>
              </a:rPr>
              <a:t>）来</a:t>
            </a:r>
            <a:r>
              <a:rPr lang="zh-CN" altLang="en-US" sz="2000" b="1" dirty="0">
                <a:latin typeface="Microsoft YaHei" panose="020B0503020204020204" pitchFamily="34" charset="-122"/>
                <a:ea typeface="Microsoft YaHei" panose="020B0503020204020204" pitchFamily="34" charset="-122"/>
              </a:rPr>
              <a:t>选择和属性相关的观点信息从而抑制可能的噪音</a:t>
            </a:r>
            <a:r>
              <a:rPr lang="zh-CN" altLang="en-US" sz="2000" dirty="0">
                <a:latin typeface="Microsoft YaHei" panose="020B0503020204020204" pitchFamily="34" charset="-122"/>
                <a:ea typeface="Microsoft YaHei" panose="020B0503020204020204" pitchFamily="34" charset="-122"/>
              </a:rPr>
              <a:t>。在处理全局的观点之前插入</a:t>
            </a:r>
            <a:r>
              <a:rPr lang="en-US" altLang="zh-CN" sz="2000" dirty="0">
                <a:latin typeface="Microsoft YaHei" panose="020B0503020204020204" pitchFamily="34" charset="-122"/>
                <a:ea typeface="Microsoft YaHei" panose="020B0503020204020204" pitchFamily="34" charset="-122"/>
              </a:rPr>
              <a:t>STN</a:t>
            </a:r>
            <a:r>
              <a:rPr lang="zh-CN" altLang="en-US" sz="2000" dirty="0">
                <a:latin typeface="Microsoft YaHei" panose="020B0503020204020204" pitchFamily="34" charset="-122"/>
                <a:ea typeface="Microsoft YaHei" panose="020B0503020204020204" pitchFamily="34" charset="-122"/>
              </a:rPr>
              <a:t>，从而获取对于给定属性候选更加重要的特征。给定当前属性特征        ，</a:t>
            </a:r>
            <a:r>
              <a:rPr lang="en-US" altLang="zh-CN" sz="2000" dirty="0">
                <a:latin typeface="Microsoft YaHei" panose="020B0503020204020204" pitchFamily="34" charset="-122"/>
                <a:ea typeface="Microsoft YaHei" panose="020B0503020204020204" pitchFamily="34" charset="-122"/>
              </a:rPr>
              <a:t>STN</a:t>
            </a:r>
            <a:r>
              <a:rPr lang="zh-CN" altLang="en-US" sz="2000" dirty="0">
                <a:latin typeface="Microsoft YaHei" panose="020B0503020204020204" pitchFamily="34" charset="-122"/>
                <a:ea typeface="Microsoft YaHei" panose="020B0503020204020204" pitchFamily="34" charset="-122"/>
              </a:rPr>
              <a:t>首先按照如下公式更新观点表示              ：</a:t>
            </a:r>
            <a:endParaRPr lang="en-US" altLang="zh-CN" sz="2000" dirty="0">
              <a:latin typeface="Microsoft YaHei" panose="020B0503020204020204" pitchFamily="34" charset="-122"/>
              <a:ea typeface="Microsoft YaHei" panose="020B0503020204020204" pitchFamily="34" charset="-122"/>
            </a:endParaRPr>
          </a:p>
        </p:txBody>
      </p:sp>
      <p:grpSp>
        <p:nvGrpSpPr>
          <p:cNvPr id="18509" name="Group 18508" descr="\documentclass{article}&#10;\usepackage{amsmath, amsfonts , amssymb, bm}&#10;\pagestyle{empty}&#10;\begin{document}&#10;&#10;$\tilde{\bm{h}}_{t}^{A}$&#10;&#10;&#10;\end{document}" title="IguanaTex Vector Display">
            <a:extLst>
              <a:ext uri="{FF2B5EF4-FFF2-40B4-BE49-F238E27FC236}">
                <a16:creationId xmlns:a16="http://schemas.microsoft.com/office/drawing/2014/main" id="{29BF9630-ADA2-1A8B-1A2D-E03A8F9B6C60}"/>
              </a:ext>
            </a:extLst>
          </p:cNvPr>
          <p:cNvGrpSpPr>
            <a:grpSpLocks noChangeAspect="1"/>
          </p:cNvGrpSpPr>
          <p:nvPr>
            <p:custDataLst>
              <p:tags r:id="rId4"/>
            </p:custDataLst>
          </p:nvPr>
        </p:nvGrpSpPr>
        <p:grpSpPr>
          <a:xfrm>
            <a:off x="896915" y="5065113"/>
            <a:ext cx="276702" cy="300146"/>
            <a:chOff x="4350288" y="3898405"/>
            <a:chExt cx="276702" cy="300146"/>
          </a:xfrm>
        </p:grpSpPr>
        <p:sp>
          <p:nvSpPr>
            <p:cNvPr id="18505" name="Freeform 18504">
              <a:extLst>
                <a:ext uri="{FF2B5EF4-FFF2-40B4-BE49-F238E27FC236}">
                  <a16:creationId xmlns:a16="http://schemas.microsoft.com/office/drawing/2014/main" id="{394C5264-6DF5-D88D-D75A-F7972425C942}"/>
                </a:ext>
              </a:extLst>
            </p:cNvPr>
            <p:cNvSpPr/>
            <p:nvPr>
              <p:custDataLst>
                <p:tags r:id="rId62"/>
              </p:custDataLst>
            </p:nvPr>
          </p:nvSpPr>
          <p:spPr>
            <a:xfrm>
              <a:off x="4370107" y="3898405"/>
              <a:ext cx="77783" cy="23533"/>
            </a:xfrm>
            <a:custGeom>
              <a:avLst/>
              <a:gdLst>
                <a:gd name="connsiteX0" fmla="*/ 77861 w 77783"/>
                <a:gd name="connsiteY0" fmla="*/ 3856 h 23533"/>
                <a:gd name="connsiteX1" fmla="*/ 74124 w 77783"/>
                <a:gd name="connsiteY1" fmla="*/ 60 h 23533"/>
                <a:gd name="connsiteX2" fmla="*/ 54970 w 77783"/>
                <a:gd name="connsiteY2" fmla="*/ 12207 h 23533"/>
                <a:gd name="connsiteX3" fmla="*/ 39787 w 77783"/>
                <a:gd name="connsiteY3" fmla="*/ 5880 h 23533"/>
                <a:gd name="connsiteX4" fmla="*/ 25304 w 77783"/>
                <a:gd name="connsiteY4" fmla="*/ 60 h 23533"/>
                <a:gd name="connsiteX5" fmla="*/ 77 w 77783"/>
                <a:gd name="connsiteY5" fmla="*/ 19798 h 23533"/>
                <a:gd name="connsiteX6" fmla="*/ 3815 w 77783"/>
                <a:gd name="connsiteY6" fmla="*/ 23594 h 23533"/>
                <a:gd name="connsiteX7" fmla="*/ 22969 w 77783"/>
                <a:gd name="connsiteY7" fmla="*/ 11447 h 23533"/>
                <a:gd name="connsiteX8" fmla="*/ 38152 w 77783"/>
                <a:gd name="connsiteY8" fmla="*/ 17774 h 23533"/>
                <a:gd name="connsiteX9" fmla="*/ 52634 w 77783"/>
                <a:gd name="connsiteY9" fmla="*/ 23594 h 23533"/>
                <a:gd name="connsiteX10" fmla="*/ 77861 w 77783"/>
                <a:gd name="connsiteY10" fmla="*/ 3856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83" h="23533">
                  <a:moveTo>
                    <a:pt x="77861" y="3856"/>
                  </a:moveTo>
                  <a:lnTo>
                    <a:pt x="74124" y="60"/>
                  </a:lnTo>
                  <a:cubicBezTo>
                    <a:pt x="74124" y="313"/>
                    <a:pt x="65248" y="12207"/>
                    <a:pt x="54970" y="12207"/>
                  </a:cubicBezTo>
                  <a:cubicBezTo>
                    <a:pt x="49597" y="12207"/>
                    <a:pt x="43758" y="8411"/>
                    <a:pt x="39787" y="5880"/>
                  </a:cubicBezTo>
                  <a:cubicBezTo>
                    <a:pt x="33480" y="1832"/>
                    <a:pt x="29275" y="60"/>
                    <a:pt x="25304" y="60"/>
                  </a:cubicBezTo>
                  <a:cubicBezTo>
                    <a:pt x="16428" y="60"/>
                    <a:pt x="11990" y="5627"/>
                    <a:pt x="77" y="19798"/>
                  </a:cubicBezTo>
                  <a:lnTo>
                    <a:pt x="3815" y="23594"/>
                  </a:lnTo>
                  <a:cubicBezTo>
                    <a:pt x="3815" y="23341"/>
                    <a:pt x="12691" y="11447"/>
                    <a:pt x="22969" y="11447"/>
                  </a:cubicBezTo>
                  <a:cubicBezTo>
                    <a:pt x="28341" y="11447"/>
                    <a:pt x="34181" y="15243"/>
                    <a:pt x="38152" y="17774"/>
                  </a:cubicBezTo>
                  <a:cubicBezTo>
                    <a:pt x="44459" y="21823"/>
                    <a:pt x="48663" y="23594"/>
                    <a:pt x="52634" y="23594"/>
                  </a:cubicBezTo>
                  <a:cubicBezTo>
                    <a:pt x="61510" y="23594"/>
                    <a:pt x="65948" y="18027"/>
                    <a:pt x="77861" y="3856"/>
                  </a:cubicBezTo>
                  <a:close/>
                </a:path>
              </a:pathLst>
            </a:custGeom>
            <a:solidFill>
              <a:srgbClr val="000000"/>
            </a:solidFill>
            <a:ln w="23446"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5992CD22-CFF4-AB94-2C67-B74262B8CA6E}"/>
                </a:ext>
              </a:extLst>
            </p:cNvPr>
            <p:cNvSpPr/>
            <p:nvPr>
              <p:custDataLst>
                <p:tags r:id="rId63"/>
              </p:custDataLst>
            </p:nvPr>
          </p:nvSpPr>
          <p:spPr>
            <a:xfrm>
              <a:off x="4350288" y="3958604"/>
              <a:ext cx="136413" cy="177641"/>
            </a:xfrm>
            <a:custGeom>
              <a:avLst/>
              <a:gdLst>
                <a:gd name="connsiteX0" fmla="*/ 62210 w 136413"/>
                <a:gd name="connsiteY0" fmla="*/ 8920 h 177641"/>
                <a:gd name="connsiteX1" fmla="*/ 63145 w 136413"/>
                <a:gd name="connsiteY1" fmla="*/ 4618 h 177641"/>
                <a:gd name="connsiteX2" fmla="*/ 58006 w 136413"/>
                <a:gd name="connsiteY2" fmla="*/ 63 h 177641"/>
                <a:gd name="connsiteX3" fmla="*/ 56371 w 136413"/>
                <a:gd name="connsiteY3" fmla="*/ 316 h 177641"/>
                <a:gd name="connsiteX4" fmla="*/ 26238 w 136413"/>
                <a:gd name="connsiteY4" fmla="*/ 1834 h 177641"/>
                <a:gd name="connsiteX5" fmla="*/ 18764 w 136413"/>
                <a:gd name="connsiteY5" fmla="*/ 9426 h 177641"/>
                <a:gd name="connsiteX6" fmla="*/ 24837 w 136413"/>
                <a:gd name="connsiteY6" fmla="*/ 13981 h 177641"/>
                <a:gd name="connsiteX7" fmla="*/ 34647 w 136413"/>
                <a:gd name="connsiteY7" fmla="*/ 14487 h 177641"/>
                <a:gd name="connsiteX8" fmla="*/ 1011 w 136413"/>
                <a:gd name="connsiteY8" fmla="*/ 160497 h 177641"/>
                <a:gd name="connsiteX9" fmla="*/ 77 w 136413"/>
                <a:gd name="connsiteY9" fmla="*/ 166317 h 177641"/>
                <a:gd name="connsiteX10" fmla="*/ 11289 w 136413"/>
                <a:gd name="connsiteY10" fmla="*/ 177705 h 177641"/>
                <a:gd name="connsiteX11" fmla="*/ 26472 w 136413"/>
                <a:gd name="connsiteY11" fmla="*/ 163534 h 177641"/>
                <a:gd name="connsiteX12" fmla="*/ 40487 w 136413"/>
                <a:gd name="connsiteY12" fmla="*/ 103561 h 177641"/>
                <a:gd name="connsiteX13" fmla="*/ 45159 w 136413"/>
                <a:gd name="connsiteY13" fmla="*/ 93186 h 177641"/>
                <a:gd name="connsiteX14" fmla="*/ 79963 w 136413"/>
                <a:gd name="connsiteY14" fmla="*/ 70411 h 177641"/>
                <a:gd name="connsiteX15" fmla="*/ 91642 w 136413"/>
                <a:gd name="connsiteY15" fmla="*/ 85341 h 177641"/>
                <a:gd name="connsiteX16" fmla="*/ 76926 w 136413"/>
                <a:gd name="connsiteY16" fmla="*/ 142024 h 177641"/>
                <a:gd name="connsiteX17" fmla="*/ 73656 w 136413"/>
                <a:gd name="connsiteY17" fmla="*/ 154930 h 177641"/>
                <a:gd name="connsiteX18" fmla="*/ 100051 w 136413"/>
                <a:gd name="connsiteY18" fmla="*/ 177705 h 177641"/>
                <a:gd name="connsiteX19" fmla="*/ 136491 w 136413"/>
                <a:gd name="connsiteY19" fmla="*/ 138229 h 177641"/>
                <a:gd name="connsiteX20" fmla="*/ 130885 w 136413"/>
                <a:gd name="connsiteY20" fmla="*/ 134686 h 177641"/>
                <a:gd name="connsiteX21" fmla="*/ 125512 w 136413"/>
                <a:gd name="connsiteY21" fmla="*/ 137976 h 177641"/>
                <a:gd name="connsiteX22" fmla="*/ 101453 w 136413"/>
                <a:gd name="connsiteY22" fmla="*/ 168595 h 177641"/>
                <a:gd name="connsiteX23" fmla="*/ 97482 w 136413"/>
                <a:gd name="connsiteY23" fmla="*/ 163281 h 177641"/>
                <a:gd name="connsiteX24" fmla="*/ 101453 w 136413"/>
                <a:gd name="connsiteY24" fmla="*/ 146832 h 177641"/>
                <a:gd name="connsiteX25" fmla="*/ 116636 w 136413"/>
                <a:gd name="connsiteY25" fmla="*/ 90655 h 177641"/>
                <a:gd name="connsiteX26" fmla="*/ 81832 w 136413"/>
                <a:gd name="connsiteY26" fmla="*/ 61301 h 177641"/>
                <a:gd name="connsiteX27" fmla="*/ 46560 w 136413"/>
                <a:gd name="connsiteY27" fmla="*/ 76990 h 177641"/>
                <a:gd name="connsiteX28" fmla="*/ 62210 w 13641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6413" h="177641">
                  <a:moveTo>
                    <a:pt x="62210" y="8920"/>
                  </a:moveTo>
                  <a:cubicBezTo>
                    <a:pt x="63145" y="5377"/>
                    <a:pt x="63145" y="4871"/>
                    <a:pt x="63145" y="4618"/>
                  </a:cubicBezTo>
                  <a:cubicBezTo>
                    <a:pt x="63145" y="1328"/>
                    <a:pt x="60575" y="63"/>
                    <a:pt x="58006" y="63"/>
                  </a:cubicBezTo>
                  <a:cubicBezTo>
                    <a:pt x="57072" y="63"/>
                    <a:pt x="56838" y="63"/>
                    <a:pt x="56371" y="316"/>
                  </a:cubicBezTo>
                  <a:lnTo>
                    <a:pt x="26238" y="1834"/>
                  </a:lnTo>
                  <a:cubicBezTo>
                    <a:pt x="22968" y="2087"/>
                    <a:pt x="18764" y="2340"/>
                    <a:pt x="18764" y="9426"/>
                  </a:cubicBezTo>
                  <a:cubicBezTo>
                    <a:pt x="18764" y="13981"/>
                    <a:pt x="22968" y="13981"/>
                    <a:pt x="24837" y="13981"/>
                  </a:cubicBezTo>
                  <a:cubicBezTo>
                    <a:pt x="27406" y="13981"/>
                    <a:pt x="31611" y="13981"/>
                    <a:pt x="34647" y="14487"/>
                  </a:cubicBezTo>
                  <a:lnTo>
                    <a:pt x="1011" y="160497"/>
                  </a:lnTo>
                  <a:cubicBezTo>
                    <a:pt x="777" y="161509"/>
                    <a:pt x="77" y="165305"/>
                    <a:pt x="77" y="166317"/>
                  </a:cubicBezTo>
                  <a:cubicBezTo>
                    <a:pt x="77" y="172391"/>
                    <a:pt x="4515" y="177705"/>
                    <a:pt x="11289" y="177705"/>
                  </a:cubicBezTo>
                  <a:cubicBezTo>
                    <a:pt x="12690" y="177705"/>
                    <a:pt x="23202" y="177705"/>
                    <a:pt x="26472" y="163534"/>
                  </a:cubicBezTo>
                  <a:lnTo>
                    <a:pt x="40487" y="103561"/>
                  </a:lnTo>
                  <a:cubicBezTo>
                    <a:pt x="41655" y="98753"/>
                    <a:pt x="41655" y="98247"/>
                    <a:pt x="45159" y="93186"/>
                  </a:cubicBezTo>
                  <a:cubicBezTo>
                    <a:pt x="48896" y="87618"/>
                    <a:pt x="60575" y="70411"/>
                    <a:pt x="79963" y="70411"/>
                  </a:cubicBezTo>
                  <a:cubicBezTo>
                    <a:pt x="86036" y="70411"/>
                    <a:pt x="91642" y="72941"/>
                    <a:pt x="91642" y="85341"/>
                  </a:cubicBezTo>
                  <a:cubicBezTo>
                    <a:pt x="91642" y="100018"/>
                    <a:pt x="81365" y="129625"/>
                    <a:pt x="76926" y="142024"/>
                  </a:cubicBezTo>
                  <a:cubicBezTo>
                    <a:pt x="74357" y="148857"/>
                    <a:pt x="73656" y="150628"/>
                    <a:pt x="73656" y="154930"/>
                  </a:cubicBezTo>
                  <a:cubicBezTo>
                    <a:pt x="73656" y="169607"/>
                    <a:pt x="87204" y="177705"/>
                    <a:pt x="100051" y="177705"/>
                  </a:cubicBezTo>
                  <a:cubicBezTo>
                    <a:pt x="124811" y="177705"/>
                    <a:pt x="136491" y="143290"/>
                    <a:pt x="136491" y="138229"/>
                  </a:cubicBezTo>
                  <a:cubicBezTo>
                    <a:pt x="136491" y="134686"/>
                    <a:pt x="132987" y="134686"/>
                    <a:pt x="130885" y="134686"/>
                  </a:cubicBezTo>
                  <a:cubicBezTo>
                    <a:pt x="128082" y="134686"/>
                    <a:pt x="126447" y="134686"/>
                    <a:pt x="125512" y="137976"/>
                  </a:cubicBezTo>
                  <a:cubicBezTo>
                    <a:pt x="118037" y="166064"/>
                    <a:pt x="105190" y="168595"/>
                    <a:pt x="101453" y="168595"/>
                  </a:cubicBezTo>
                  <a:cubicBezTo>
                    <a:pt x="99818" y="168595"/>
                    <a:pt x="97482" y="168595"/>
                    <a:pt x="97482" y="163281"/>
                  </a:cubicBezTo>
                  <a:cubicBezTo>
                    <a:pt x="97482" y="157714"/>
                    <a:pt x="100051" y="150881"/>
                    <a:pt x="101453" y="146832"/>
                  </a:cubicBezTo>
                  <a:cubicBezTo>
                    <a:pt x="105891" y="134433"/>
                    <a:pt x="116636" y="104826"/>
                    <a:pt x="116636" y="90655"/>
                  </a:cubicBezTo>
                  <a:cubicBezTo>
                    <a:pt x="116636" y="67374"/>
                    <a:pt x="98650" y="61301"/>
                    <a:pt x="81832" y="61301"/>
                  </a:cubicBezTo>
                  <a:cubicBezTo>
                    <a:pt x="76693" y="61301"/>
                    <a:pt x="62444" y="61301"/>
                    <a:pt x="46560" y="76990"/>
                  </a:cubicBezTo>
                  <a:lnTo>
                    <a:pt x="62210" y="8920"/>
                  </a:lnTo>
                  <a:close/>
                </a:path>
              </a:pathLst>
            </a:custGeom>
            <a:solidFill>
              <a:srgbClr val="000000"/>
            </a:solidFill>
            <a:ln w="23446"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390CA208-9AF5-BD5F-62CF-CE1835E57F80}"/>
                </a:ext>
              </a:extLst>
            </p:cNvPr>
            <p:cNvSpPr/>
            <p:nvPr>
              <p:custDataLst>
                <p:tags r:id="rId64"/>
              </p:custDataLst>
            </p:nvPr>
          </p:nvSpPr>
          <p:spPr>
            <a:xfrm>
              <a:off x="4503868" y="3916093"/>
              <a:ext cx="123122" cy="126297"/>
            </a:xfrm>
            <a:custGeom>
              <a:avLst/>
              <a:gdLst>
                <a:gd name="connsiteX0" fmla="*/ 24446 w 123122"/>
                <a:gd name="connsiteY0" fmla="*/ 105101 h 126297"/>
                <a:gd name="connsiteX1" fmla="*/ 3844 w 123122"/>
                <a:gd name="connsiteY1" fmla="*/ 119980 h 126297"/>
                <a:gd name="connsiteX2" fmla="*/ 83 w 123122"/>
                <a:gd name="connsiteY2" fmla="*/ 123700 h 126297"/>
                <a:gd name="connsiteX3" fmla="*/ 2373 w 123122"/>
                <a:gd name="connsiteY3" fmla="*/ 126357 h 126297"/>
                <a:gd name="connsiteX4" fmla="*/ 16434 w 123122"/>
                <a:gd name="connsiteY4" fmla="*/ 125648 h 126297"/>
                <a:gd name="connsiteX5" fmla="*/ 33276 w 123122"/>
                <a:gd name="connsiteY5" fmla="*/ 126357 h 126297"/>
                <a:gd name="connsiteX6" fmla="*/ 36546 w 123122"/>
                <a:gd name="connsiteY6" fmla="*/ 122460 h 126297"/>
                <a:gd name="connsiteX7" fmla="*/ 33766 w 123122"/>
                <a:gd name="connsiteY7" fmla="*/ 119980 h 126297"/>
                <a:gd name="connsiteX8" fmla="*/ 26572 w 123122"/>
                <a:gd name="connsiteY8" fmla="*/ 114666 h 126297"/>
                <a:gd name="connsiteX9" fmla="*/ 29025 w 123122"/>
                <a:gd name="connsiteY9" fmla="*/ 107935 h 126297"/>
                <a:gd name="connsiteX10" fmla="*/ 42105 w 123122"/>
                <a:gd name="connsiteY10" fmla="*/ 85970 h 126297"/>
                <a:gd name="connsiteX11" fmla="*/ 88869 w 123122"/>
                <a:gd name="connsiteY11" fmla="*/ 85970 h 126297"/>
                <a:gd name="connsiteX12" fmla="*/ 92793 w 123122"/>
                <a:gd name="connsiteY12" fmla="*/ 115375 h 126297"/>
                <a:gd name="connsiteX13" fmla="*/ 81511 w 123122"/>
                <a:gd name="connsiteY13" fmla="*/ 119980 h 126297"/>
                <a:gd name="connsiteX14" fmla="*/ 77260 w 123122"/>
                <a:gd name="connsiteY14" fmla="*/ 123877 h 126297"/>
                <a:gd name="connsiteX15" fmla="*/ 79876 w 123122"/>
                <a:gd name="connsiteY15" fmla="*/ 126357 h 126297"/>
                <a:gd name="connsiteX16" fmla="*/ 100969 w 123122"/>
                <a:gd name="connsiteY16" fmla="*/ 125648 h 126297"/>
                <a:gd name="connsiteX17" fmla="*/ 110616 w 123122"/>
                <a:gd name="connsiteY17" fmla="*/ 125826 h 126297"/>
                <a:gd name="connsiteX18" fmla="*/ 119936 w 123122"/>
                <a:gd name="connsiteY18" fmla="*/ 126357 h 126297"/>
                <a:gd name="connsiteX19" fmla="*/ 123206 w 123122"/>
                <a:gd name="connsiteY19" fmla="*/ 122637 h 126297"/>
                <a:gd name="connsiteX20" fmla="*/ 118628 w 123122"/>
                <a:gd name="connsiteY20" fmla="*/ 119980 h 126297"/>
                <a:gd name="connsiteX21" fmla="*/ 108327 w 123122"/>
                <a:gd name="connsiteY21" fmla="*/ 114312 h 126297"/>
                <a:gd name="connsiteX22" fmla="*/ 93938 w 123122"/>
                <a:gd name="connsiteY22" fmla="*/ 5019 h 126297"/>
                <a:gd name="connsiteX23" fmla="*/ 90014 w 123122"/>
                <a:gd name="connsiteY23" fmla="*/ 59 h 126297"/>
                <a:gd name="connsiteX24" fmla="*/ 84454 w 123122"/>
                <a:gd name="connsiteY24" fmla="*/ 4133 h 126297"/>
                <a:gd name="connsiteX25" fmla="*/ 24446 w 123122"/>
                <a:gd name="connsiteY25" fmla="*/ 105101 h 126297"/>
                <a:gd name="connsiteX26" fmla="*/ 46030 w 123122"/>
                <a:gd name="connsiteY26" fmla="*/ 79593 h 126297"/>
                <a:gd name="connsiteX27" fmla="*/ 80367 w 123122"/>
                <a:gd name="connsiteY27" fmla="*/ 21670 h 126297"/>
                <a:gd name="connsiteX28" fmla="*/ 88052 w 123122"/>
                <a:gd name="connsiteY28" fmla="*/ 79593 h 126297"/>
                <a:gd name="connsiteX29" fmla="*/ 46030 w 123122"/>
                <a:gd name="connsiteY29" fmla="*/ 79593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122" h="126297">
                  <a:moveTo>
                    <a:pt x="24446" y="105101"/>
                  </a:moveTo>
                  <a:cubicBezTo>
                    <a:pt x="18724" y="114666"/>
                    <a:pt x="13491" y="119272"/>
                    <a:pt x="3844" y="119980"/>
                  </a:cubicBezTo>
                  <a:cubicBezTo>
                    <a:pt x="2209" y="120157"/>
                    <a:pt x="83" y="120157"/>
                    <a:pt x="83" y="123700"/>
                  </a:cubicBezTo>
                  <a:cubicBezTo>
                    <a:pt x="83" y="125648"/>
                    <a:pt x="1555" y="126357"/>
                    <a:pt x="2373" y="126357"/>
                  </a:cubicBezTo>
                  <a:cubicBezTo>
                    <a:pt x="6624" y="126357"/>
                    <a:pt x="12020" y="125648"/>
                    <a:pt x="16434" y="125648"/>
                  </a:cubicBezTo>
                  <a:cubicBezTo>
                    <a:pt x="21667" y="125648"/>
                    <a:pt x="28371" y="126357"/>
                    <a:pt x="33276" y="126357"/>
                  </a:cubicBezTo>
                  <a:cubicBezTo>
                    <a:pt x="34093" y="126357"/>
                    <a:pt x="36546" y="126357"/>
                    <a:pt x="36546" y="122460"/>
                  </a:cubicBezTo>
                  <a:cubicBezTo>
                    <a:pt x="36546" y="120157"/>
                    <a:pt x="34420" y="119980"/>
                    <a:pt x="33766" y="119980"/>
                  </a:cubicBezTo>
                  <a:cubicBezTo>
                    <a:pt x="32458" y="119803"/>
                    <a:pt x="26572" y="119449"/>
                    <a:pt x="26572" y="114666"/>
                  </a:cubicBezTo>
                  <a:cubicBezTo>
                    <a:pt x="26572" y="112540"/>
                    <a:pt x="28207" y="109529"/>
                    <a:pt x="29025" y="107935"/>
                  </a:cubicBezTo>
                  <a:lnTo>
                    <a:pt x="42105" y="85970"/>
                  </a:lnTo>
                  <a:lnTo>
                    <a:pt x="88869" y="85970"/>
                  </a:lnTo>
                  <a:lnTo>
                    <a:pt x="92793" y="115375"/>
                  </a:lnTo>
                  <a:cubicBezTo>
                    <a:pt x="92139" y="117146"/>
                    <a:pt x="91158" y="119980"/>
                    <a:pt x="81511" y="119980"/>
                  </a:cubicBezTo>
                  <a:cubicBezTo>
                    <a:pt x="79549" y="119980"/>
                    <a:pt x="77260" y="119980"/>
                    <a:pt x="77260" y="123877"/>
                  </a:cubicBezTo>
                  <a:cubicBezTo>
                    <a:pt x="77260" y="124586"/>
                    <a:pt x="77751" y="126357"/>
                    <a:pt x="79876" y="126357"/>
                  </a:cubicBezTo>
                  <a:cubicBezTo>
                    <a:pt x="84618" y="126357"/>
                    <a:pt x="96227" y="125648"/>
                    <a:pt x="100969" y="125648"/>
                  </a:cubicBezTo>
                  <a:cubicBezTo>
                    <a:pt x="103912" y="125648"/>
                    <a:pt x="107673" y="125826"/>
                    <a:pt x="110616" y="125826"/>
                  </a:cubicBezTo>
                  <a:cubicBezTo>
                    <a:pt x="113559" y="126003"/>
                    <a:pt x="116993" y="126357"/>
                    <a:pt x="119936" y="126357"/>
                  </a:cubicBezTo>
                  <a:cubicBezTo>
                    <a:pt x="122062" y="126357"/>
                    <a:pt x="123206" y="124940"/>
                    <a:pt x="123206" y="122637"/>
                  </a:cubicBezTo>
                  <a:cubicBezTo>
                    <a:pt x="123206" y="119980"/>
                    <a:pt x="121244" y="119980"/>
                    <a:pt x="118628" y="119980"/>
                  </a:cubicBezTo>
                  <a:cubicBezTo>
                    <a:pt x="109144" y="119980"/>
                    <a:pt x="108817" y="118563"/>
                    <a:pt x="108327" y="114312"/>
                  </a:cubicBezTo>
                  <a:lnTo>
                    <a:pt x="93938" y="5019"/>
                  </a:lnTo>
                  <a:cubicBezTo>
                    <a:pt x="93448" y="1299"/>
                    <a:pt x="93121" y="59"/>
                    <a:pt x="90014" y="59"/>
                  </a:cubicBezTo>
                  <a:cubicBezTo>
                    <a:pt x="86907" y="59"/>
                    <a:pt x="85926" y="1653"/>
                    <a:pt x="84454" y="4133"/>
                  </a:cubicBezTo>
                  <a:lnTo>
                    <a:pt x="24446" y="105101"/>
                  </a:lnTo>
                  <a:close/>
                  <a:moveTo>
                    <a:pt x="46030" y="79593"/>
                  </a:moveTo>
                  <a:lnTo>
                    <a:pt x="80367" y="21670"/>
                  </a:lnTo>
                  <a:lnTo>
                    <a:pt x="88052" y="79593"/>
                  </a:lnTo>
                  <a:lnTo>
                    <a:pt x="46030" y="79593"/>
                  </a:lnTo>
                  <a:close/>
                </a:path>
              </a:pathLst>
            </a:custGeom>
            <a:solidFill>
              <a:srgbClr val="000000"/>
            </a:solidFill>
            <a:ln w="23446"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A1B4C3C1-ACF8-0B05-AD32-E57422A71324}"/>
                </a:ext>
              </a:extLst>
            </p:cNvPr>
            <p:cNvSpPr/>
            <p:nvPr>
              <p:custDataLst>
                <p:tags r:id="rId65"/>
              </p:custDataLst>
            </p:nvPr>
          </p:nvSpPr>
          <p:spPr>
            <a:xfrm>
              <a:off x="4501415" y="4086070"/>
              <a:ext cx="55266" cy="112481"/>
            </a:xfrm>
            <a:custGeom>
              <a:avLst/>
              <a:gdLst>
                <a:gd name="connsiteX0" fmla="*/ 33439 w 55266"/>
                <a:gd name="connsiteY0" fmla="*/ 40806 h 112481"/>
                <a:gd name="connsiteX1" fmla="*/ 50117 w 55266"/>
                <a:gd name="connsiteY1" fmla="*/ 40806 h 112481"/>
                <a:gd name="connsiteX2" fmla="*/ 55350 w 55266"/>
                <a:gd name="connsiteY2" fmla="*/ 36909 h 112481"/>
                <a:gd name="connsiteX3" fmla="*/ 50444 w 55266"/>
                <a:gd name="connsiteY3" fmla="*/ 34430 h 112481"/>
                <a:gd name="connsiteX4" fmla="*/ 34911 w 55266"/>
                <a:gd name="connsiteY4" fmla="*/ 34430 h 112481"/>
                <a:gd name="connsiteX5" fmla="*/ 40961 w 55266"/>
                <a:gd name="connsiteY5" fmla="*/ 8213 h 112481"/>
                <a:gd name="connsiteX6" fmla="*/ 41451 w 55266"/>
                <a:gd name="connsiteY6" fmla="*/ 5734 h 112481"/>
                <a:gd name="connsiteX7" fmla="*/ 35892 w 55266"/>
                <a:gd name="connsiteY7" fmla="*/ 65 h 112481"/>
                <a:gd name="connsiteX8" fmla="*/ 28207 w 55266"/>
                <a:gd name="connsiteY8" fmla="*/ 7682 h 112481"/>
                <a:gd name="connsiteX9" fmla="*/ 21994 w 55266"/>
                <a:gd name="connsiteY9" fmla="*/ 34430 h 112481"/>
                <a:gd name="connsiteX10" fmla="*/ 5316 w 55266"/>
                <a:gd name="connsiteY10" fmla="*/ 34430 h 112481"/>
                <a:gd name="connsiteX11" fmla="*/ 83 w 55266"/>
                <a:gd name="connsiteY11" fmla="*/ 38327 h 112481"/>
                <a:gd name="connsiteX12" fmla="*/ 4989 w 55266"/>
                <a:gd name="connsiteY12" fmla="*/ 40806 h 112481"/>
                <a:gd name="connsiteX13" fmla="*/ 20522 w 55266"/>
                <a:gd name="connsiteY13" fmla="*/ 40806 h 112481"/>
                <a:gd name="connsiteX14" fmla="*/ 10875 w 55266"/>
                <a:gd name="connsiteY14" fmla="*/ 82610 h 112481"/>
                <a:gd name="connsiteX15" fmla="*/ 8422 w 55266"/>
                <a:gd name="connsiteY15" fmla="*/ 95719 h 112481"/>
                <a:gd name="connsiteX16" fmla="*/ 25918 w 55266"/>
                <a:gd name="connsiteY16" fmla="*/ 112546 h 112481"/>
                <a:gd name="connsiteX17" fmla="*/ 54369 w 55266"/>
                <a:gd name="connsiteY17" fmla="*/ 85445 h 112481"/>
                <a:gd name="connsiteX18" fmla="*/ 51753 w 55266"/>
                <a:gd name="connsiteY18" fmla="*/ 83142 h 112481"/>
                <a:gd name="connsiteX19" fmla="*/ 48319 w 55266"/>
                <a:gd name="connsiteY19" fmla="*/ 86507 h 112481"/>
                <a:gd name="connsiteX20" fmla="*/ 26408 w 55266"/>
                <a:gd name="connsiteY20" fmla="*/ 107587 h 112481"/>
                <a:gd name="connsiteX21" fmla="*/ 20686 w 55266"/>
                <a:gd name="connsiteY21" fmla="*/ 98907 h 112481"/>
                <a:gd name="connsiteX22" fmla="*/ 21667 w 55266"/>
                <a:gd name="connsiteY22" fmla="*/ 91644 h 112481"/>
                <a:gd name="connsiteX23" fmla="*/ 33439 w 55266"/>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66" h="112481">
                  <a:moveTo>
                    <a:pt x="33439" y="40806"/>
                  </a:moveTo>
                  <a:lnTo>
                    <a:pt x="50117" y="40806"/>
                  </a:lnTo>
                  <a:cubicBezTo>
                    <a:pt x="53224" y="40806"/>
                    <a:pt x="55350" y="40806"/>
                    <a:pt x="55350" y="36909"/>
                  </a:cubicBezTo>
                  <a:cubicBezTo>
                    <a:pt x="55350" y="34430"/>
                    <a:pt x="53224" y="34430"/>
                    <a:pt x="50444" y="34430"/>
                  </a:cubicBezTo>
                  <a:lnTo>
                    <a:pt x="34911" y="34430"/>
                  </a:lnTo>
                  <a:lnTo>
                    <a:pt x="40961" y="8213"/>
                  </a:lnTo>
                  <a:cubicBezTo>
                    <a:pt x="41124" y="7328"/>
                    <a:pt x="41451" y="6442"/>
                    <a:pt x="41451" y="5734"/>
                  </a:cubicBezTo>
                  <a:cubicBezTo>
                    <a:pt x="41451" y="2545"/>
                    <a:pt x="39162" y="65"/>
                    <a:pt x="35892" y="65"/>
                  </a:cubicBezTo>
                  <a:cubicBezTo>
                    <a:pt x="31804" y="65"/>
                    <a:pt x="29352" y="3077"/>
                    <a:pt x="28207" y="7682"/>
                  </a:cubicBezTo>
                  <a:cubicBezTo>
                    <a:pt x="27063" y="12110"/>
                    <a:pt x="29188" y="3608"/>
                    <a:pt x="21994" y="34430"/>
                  </a:cubicBezTo>
                  <a:lnTo>
                    <a:pt x="5316" y="34430"/>
                  </a:lnTo>
                  <a:cubicBezTo>
                    <a:pt x="2209" y="34430"/>
                    <a:pt x="83" y="34430"/>
                    <a:pt x="83" y="38327"/>
                  </a:cubicBezTo>
                  <a:cubicBezTo>
                    <a:pt x="83" y="40806"/>
                    <a:pt x="2045" y="40806"/>
                    <a:pt x="4989" y="40806"/>
                  </a:cubicBezTo>
                  <a:lnTo>
                    <a:pt x="20522" y="40806"/>
                  </a:lnTo>
                  <a:lnTo>
                    <a:pt x="10875" y="82610"/>
                  </a:lnTo>
                  <a:cubicBezTo>
                    <a:pt x="9894" y="87039"/>
                    <a:pt x="8422" y="93416"/>
                    <a:pt x="8422" y="95719"/>
                  </a:cubicBezTo>
                  <a:cubicBezTo>
                    <a:pt x="8422" y="106170"/>
                    <a:pt x="16598" y="112546"/>
                    <a:pt x="25918" y="112546"/>
                  </a:cubicBezTo>
                  <a:cubicBezTo>
                    <a:pt x="44068" y="112546"/>
                    <a:pt x="54369" y="87747"/>
                    <a:pt x="54369" y="85445"/>
                  </a:cubicBezTo>
                  <a:cubicBezTo>
                    <a:pt x="54369" y="83142"/>
                    <a:pt x="52243" y="83142"/>
                    <a:pt x="51753" y="83142"/>
                  </a:cubicBezTo>
                  <a:cubicBezTo>
                    <a:pt x="49790" y="83142"/>
                    <a:pt x="49627" y="83496"/>
                    <a:pt x="48319" y="86507"/>
                  </a:cubicBezTo>
                  <a:cubicBezTo>
                    <a:pt x="43741" y="97667"/>
                    <a:pt x="35402" y="107587"/>
                    <a:pt x="26408" y="107587"/>
                  </a:cubicBezTo>
                  <a:cubicBezTo>
                    <a:pt x="22975" y="107587"/>
                    <a:pt x="20686" y="105284"/>
                    <a:pt x="20686" y="98907"/>
                  </a:cubicBezTo>
                  <a:cubicBezTo>
                    <a:pt x="20686" y="97136"/>
                    <a:pt x="21340" y="93416"/>
                    <a:pt x="21667" y="91644"/>
                  </a:cubicBezTo>
                  <a:lnTo>
                    <a:pt x="33439" y="40806"/>
                  </a:lnTo>
                  <a:close/>
                </a:path>
              </a:pathLst>
            </a:custGeom>
            <a:solidFill>
              <a:srgbClr val="000000"/>
            </a:solidFill>
            <a:ln w="23446" cap="flat">
              <a:noFill/>
              <a:prstDash val="solid"/>
              <a:miter/>
            </a:ln>
          </p:spPr>
          <p:txBody>
            <a:bodyPr rtlCol="0" anchor="ctr"/>
            <a:lstStyle/>
            <a:p>
              <a:endParaRPr lang="en-CN"/>
            </a:p>
          </p:txBody>
        </p:sp>
      </p:grpSp>
      <p:grpSp>
        <p:nvGrpSpPr>
          <p:cNvPr id="18519" name="Group 18518" descr="\documentclass{article}&#10;\usepackage{amsmath, amsfonts , amssymb, bm}&#10;\pagestyle{empty}&#10;\begin{document}&#10;&#10;$\hat{\bm{h}}_{i, t}^{O}$&#10;&#10;&#10;\end{document}" title="IguanaTex Vector Display">
            <a:extLst>
              <a:ext uri="{FF2B5EF4-FFF2-40B4-BE49-F238E27FC236}">
                <a16:creationId xmlns:a16="http://schemas.microsoft.com/office/drawing/2014/main" id="{B1650916-A251-A1EE-AE5D-270631A26D19}"/>
              </a:ext>
            </a:extLst>
          </p:cNvPr>
          <p:cNvGrpSpPr>
            <a:grpSpLocks noChangeAspect="1"/>
          </p:cNvGrpSpPr>
          <p:nvPr>
            <p:custDataLst>
              <p:tags r:id="rId5"/>
            </p:custDataLst>
          </p:nvPr>
        </p:nvGrpSpPr>
        <p:grpSpPr>
          <a:xfrm>
            <a:off x="5892567" y="5002215"/>
            <a:ext cx="355288" cy="342449"/>
            <a:chOff x="4501145" y="3891826"/>
            <a:chExt cx="355288" cy="342449"/>
          </a:xfrm>
        </p:grpSpPr>
        <p:sp>
          <p:nvSpPr>
            <p:cNvPr id="18513" name="Freeform 18512">
              <a:extLst>
                <a:ext uri="{FF2B5EF4-FFF2-40B4-BE49-F238E27FC236}">
                  <a16:creationId xmlns:a16="http://schemas.microsoft.com/office/drawing/2014/main" id="{320A3E34-9DF2-0155-CCF1-B144DE804CF6}"/>
                </a:ext>
              </a:extLst>
            </p:cNvPr>
            <p:cNvSpPr/>
            <p:nvPr>
              <p:custDataLst>
                <p:tags r:id="rId56"/>
              </p:custDataLst>
            </p:nvPr>
          </p:nvSpPr>
          <p:spPr>
            <a:xfrm>
              <a:off x="4530967" y="3891826"/>
              <a:ext cx="67564" cy="38969"/>
            </a:xfrm>
            <a:custGeom>
              <a:avLst/>
              <a:gdLst>
                <a:gd name="connsiteX0" fmla="*/ 33986 w 67564"/>
                <a:gd name="connsiteY0" fmla="*/ 60 h 38969"/>
                <a:gd name="connsiteX1" fmla="*/ 77 w 67564"/>
                <a:gd name="connsiteY1" fmla="*/ 34475 h 38969"/>
                <a:gd name="connsiteX2" fmla="*/ 4632 w 67564"/>
                <a:gd name="connsiteY2" fmla="*/ 39030 h 38969"/>
                <a:gd name="connsiteX3" fmla="*/ 33986 w 67564"/>
                <a:gd name="connsiteY3" fmla="*/ 13219 h 38969"/>
                <a:gd name="connsiteX4" fmla="*/ 63087 w 67564"/>
                <a:gd name="connsiteY4" fmla="*/ 39030 h 38969"/>
                <a:gd name="connsiteX5" fmla="*/ 67642 w 67564"/>
                <a:gd name="connsiteY5" fmla="*/ 34475 h 38969"/>
                <a:gd name="connsiteX6" fmla="*/ 33986 w 67564"/>
                <a:gd name="connsiteY6" fmla="*/ 60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86" y="60"/>
                  </a:moveTo>
                  <a:lnTo>
                    <a:pt x="77" y="34475"/>
                  </a:lnTo>
                  <a:lnTo>
                    <a:pt x="4632" y="39030"/>
                  </a:lnTo>
                  <a:lnTo>
                    <a:pt x="33986" y="13219"/>
                  </a:lnTo>
                  <a:lnTo>
                    <a:pt x="63087" y="39030"/>
                  </a:lnTo>
                  <a:lnTo>
                    <a:pt x="67642" y="34475"/>
                  </a:lnTo>
                  <a:lnTo>
                    <a:pt x="33986" y="60"/>
                  </a:lnTo>
                  <a:close/>
                </a:path>
              </a:pathLst>
            </a:custGeom>
            <a:solidFill>
              <a:srgbClr val="000000"/>
            </a:solidFill>
            <a:ln w="254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5A09AB45-E56B-F6B3-6D43-60C1FDBE622B}"/>
                </a:ext>
              </a:extLst>
            </p:cNvPr>
            <p:cNvSpPr/>
            <p:nvPr>
              <p:custDataLst>
                <p:tags r:id="rId57"/>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A64E25D1-4BF2-E8C3-0733-D640C60A66AC}"/>
                </a:ext>
              </a:extLst>
            </p:cNvPr>
            <p:cNvSpPr/>
            <p:nvPr>
              <p:custDataLst>
                <p:tags r:id="rId58"/>
              </p:custDataLst>
            </p:nvPr>
          </p:nvSpPr>
          <p:spPr>
            <a:xfrm>
              <a:off x="4669649" y="3917865"/>
              <a:ext cx="134623" cy="128069"/>
            </a:xfrm>
            <a:custGeom>
              <a:avLst/>
              <a:gdLst>
                <a:gd name="connsiteX0" fmla="*/ 134707 w 134623"/>
                <a:gd name="connsiteY0" fmla="*/ 49303 h 128069"/>
                <a:gd name="connsiteX1" fmla="*/ 83337 w 134623"/>
                <a:gd name="connsiteY1" fmla="*/ 59 h 128069"/>
                <a:gd name="connsiteX2" fmla="*/ 83 w 134623"/>
                <a:gd name="connsiteY2" fmla="*/ 79593 h 128069"/>
                <a:gd name="connsiteX3" fmla="*/ 51630 w 134623"/>
                <a:gd name="connsiteY3" fmla="*/ 128128 h 128069"/>
                <a:gd name="connsiteX4" fmla="*/ 134707 w 134623"/>
                <a:gd name="connsiteY4" fmla="*/ 49303 h 128069"/>
                <a:gd name="connsiteX5" fmla="*/ 53047 w 134623"/>
                <a:gd name="connsiteY5" fmla="*/ 122283 h 128069"/>
                <a:gd name="connsiteX6" fmla="*/ 18328 w 134623"/>
                <a:gd name="connsiteY6" fmla="*/ 83313 h 128069"/>
                <a:gd name="connsiteX7" fmla="*/ 37105 w 134623"/>
                <a:gd name="connsiteY7" fmla="*/ 28932 h 128069"/>
                <a:gd name="connsiteX8" fmla="*/ 81920 w 134623"/>
                <a:gd name="connsiteY8" fmla="*/ 5727 h 128069"/>
                <a:gd name="connsiteX9" fmla="*/ 117347 w 134623"/>
                <a:gd name="connsiteY9" fmla="*/ 43103 h 128069"/>
                <a:gd name="connsiteX10" fmla="*/ 95382 w 134623"/>
                <a:gd name="connsiteY10" fmla="*/ 100849 h 128069"/>
                <a:gd name="connsiteX11" fmla="*/ 53047 w 134623"/>
                <a:gd name="connsiteY11" fmla="*/ 12228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28069">
                  <a:moveTo>
                    <a:pt x="134707" y="49303"/>
                  </a:moveTo>
                  <a:cubicBezTo>
                    <a:pt x="134707" y="21493"/>
                    <a:pt x="114690" y="59"/>
                    <a:pt x="83337" y="59"/>
                  </a:cubicBezTo>
                  <a:cubicBezTo>
                    <a:pt x="41002" y="59"/>
                    <a:pt x="83" y="39738"/>
                    <a:pt x="83" y="79593"/>
                  </a:cubicBezTo>
                  <a:cubicBezTo>
                    <a:pt x="83" y="108112"/>
                    <a:pt x="21162" y="128128"/>
                    <a:pt x="51630" y="128128"/>
                  </a:cubicBezTo>
                  <a:cubicBezTo>
                    <a:pt x="93788" y="128128"/>
                    <a:pt x="134707" y="89513"/>
                    <a:pt x="134707" y="49303"/>
                  </a:cubicBezTo>
                  <a:close/>
                  <a:moveTo>
                    <a:pt x="53047" y="122283"/>
                  </a:moveTo>
                  <a:cubicBezTo>
                    <a:pt x="34271" y="122283"/>
                    <a:pt x="18328" y="109529"/>
                    <a:pt x="18328" y="83313"/>
                  </a:cubicBezTo>
                  <a:cubicBezTo>
                    <a:pt x="18328" y="74279"/>
                    <a:pt x="20808" y="49126"/>
                    <a:pt x="37105" y="28932"/>
                  </a:cubicBezTo>
                  <a:cubicBezTo>
                    <a:pt x="48973" y="14407"/>
                    <a:pt x="66155" y="5727"/>
                    <a:pt x="81920" y="5727"/>
                  </a:cubicBezTo>
                  <a:cubicBezTo>
                    <a:pt x="100342" y="5727"/>
                    <a:pt x="117347" y="17418"/>
                    <a:pt x="117347" y="43103"/>
                  </a:cubicBezTo>
                  <a:cubicBezTo>
                    <a:pt x="117347" y="56034"/>
                    <a:pt x="111856" y="81896"/>
                    <a:pt x="95382" y="100849"/>
                  </a:cubicBezTo>
                  <a:cubicBezTo>
                    <a:pt x="82983" y="115020"/>
                    <a:pt x="66864" y="122283"/>
                    <a:pt x="53047" y="122283"/>
                  </a:cubicBezTo>
                  <a:close/>
                </a:path>
              </a:pathLst>
            </a:custGeom>
            <a:solidFill>
              <a:srgbClr val="000000"/>
            </a:solidFill>
            <a:ln w="25400"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3889D284-35F8-44D4-988A-D4F8DF62A27D}"/>
                </a:ext>
              </a:extLst>
            </p:cNvPr>
            <p:cNvSpPr/>
            <p:nvPr>
              <p:custDataLst>
                <p:tags r:id="rId59"/>
              </p:custDataLst>
            </p:nvPr>
          </p:nvSpPr>
          <p:spPr>
            <a:xfrm>
              <a:off x="4665752" y="4082647"/>
              <a:ext cx="53672" cy="119212"/>
            </a:xfrm>
            <a:custGeom>
              <a:avLst/>
              <a:gdLst>
                <a:gd name="connsiteX0" fmla="*/ 49150 w 53672"/>
                <a:gd name="connsiteY0" fmla="*/ 6797 h 119212"/>
                <a:gd name="connsiteX1" fmla="*/ 42065 w 53672"/>
                <a:gd name="connsiteY1" fmla="*/ 65 h 119212"/>
                <a:gd name="connsiteX2" fmla="*/ 32145 w 53672"/>
                <a:gd name="connsiteY2" fmla="*/ 9808 h 119212"/>
                <a:gd name="connsiteX3" fmla="*/ 39230 w 53672"/>
                <a:gd name="connsiteY3" fmla="*/ 16539 h 119212"/>
                <a:gd name="connsiteX4" fmla="*/ 49150 w 53672"/>
                <a:gd name="connsiteY4" fmla="*/ 6797 h 119212"/>
                <a:gd name="connsiteX5" fmla="*/ 13014 w 53672"/>
                <a:gd name="connsiteY5" fmla="*/ 96781 h 119212"/>
                <a:gd name="connsiteX6" fmla="*/ 11420 w 53672"/>
                <a:gd name="connsiteY6" fmla="*/ 104221 h 119212"/>
                <a:gd name="connsiteX7" fmla="*/ 28248 w 53672"/>
                <a:gd name="connsiteY7" fmla="*/ 119278 h 119212"/>
                <a:gd name="connsiteX8" fmla="*/ 53755 w 53672"/>
                <a:gd name="connsiteY8" fmla="*/ 92176 h 119212"/>
                <a:gd name="connsiteX9" fmla="*/ 50921 w 53672"/>
                <a:gd name="connsiteY9" fmla="*/ 89873 h 119212"/>
                <a:gd name="connsiteX10" fmla="*/ 47556 w 53672"/>
                <a:gd name="connsiteY10" fmla="*/ 92884 h 119212"/>
                <a:gd name="connsiteX11" fmla="*/ 28779 w 53672"/>
                <a:gd name="connsiteY11" fmla="*/ 114318 h 119212"/>
                <a:gd name="connsiteX12" fmla="*/ 24351 w 53672"/>
                <a:gd name="connsiteY12" fmla="*/ 108118 h 119212"/>
                <a:gd name="connsiteX13" fmla="*/ 27185 w 53672"/>
                <a:gd name="connsiteY13" fmla="*/ 96781 h 119212"/>
                <a:gd name="connsiteX14" fmla="*/ 32853 w 53672"/>
                <a:gd name="connsiteY14" fmla="*/ 82611 h 119212"/>
                <a:gd name="connsiteX15" fmla="*/ 41533 w 53672"/>
                <a:gd name="connsiteY15" fmla="*/ 60114 h 119212"/>
                <a:gd name="connsiteX16" fmla="*/ 42596 w 53672"/>
                <a:gd name="connsiteY16" fmla="*/ 54446 h 119212"/>
                <a:gd name="connsiteX17" fmla="*/ 25768 w 53672"/>
                <a:gd name="connsiteY17" fmla="*/ 39389 h 119212"/>
                <a:gd name="connsiteX18" fmla="*/ 83 w 53672"/>
                <a:gd name="connsiteY18" fmla="*/ 66491 h 119212"/>
                <a:gd name="connsiteX19" fmla="*/ 3095 w 53672"/>
                <a:gd name="connsiteY19" fmla="*/ 68794 h 119212"/>
                <a:gd name="connsiteX20" fmla="*/ 6283 w 53672"/>
                <a:gd name="connsiteY20" fmla="*/ 65960 h 119212"/>
                <a:gd name="connsiteX21" fmla="*/ 25237 w 53672"/>
                <a:gd name="connsiteY21" fmla="*/ 44349 h 119212"/>
                <a:gd name="connsiteX22" fmla="*/ 29665 w 53672"/>
                <a:gd name="connsiteY22" fmla="*/ 50549 h 119212"/>
                <a:gd name="connsiteX23" fmla="*/ 24174 w 53672"/>
                <a:gd name="connsiteY23" fmla="*/ 68263 h 119212"/>
                <a:gd name="connsiteX24" fmla="*/ 13014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7"/>
                  </a:moveTo>
                  <a:cubicBezTo>
                    <a:pt x="49150" y="3962"/>
                    <a:pt x="47024" y="65"/>
                    <a:pt x="42065" y="65"/>
                  </a:cubicBezTo>
                  <a:cubicBezTo>
                    <a:pt x="37282" y="65"/>
                    <a:pt x="32145" y="4671"/>
                    <a:pt x="32145" y="9808"/>
                  </a:cubicBezTo>
                  <a:cubicBezTo>
                    <a:pt x="32145" y="12819"/>
                    <a:pt x="34448" y="16539"/>
                    <a:pt x="39230" y="16539"/>
                  </a:cubicBezTo>
                  <a:cubicBezTo>
                    <a:pt x="44367" y="16539"/>
                    <a:pt x="49150" y="11579"/>
                    <a:pt x="49150" y="6797"/>
                  </a:cubicBezTo>
                  <a:close/>
                  <a:moveTo>
                    <a:pt x="13014" y="96781"/>
                  </a:moveTo>
                  <a:cubicBezTo>
                    <a:pt x="12306" y="99084"/>
                    <a:pt x="11420" y="101210"/>
                    <a:pt x="11420" y="104221"/>
                  </a:cubicBezTo>
                  <a:cubicBezTo>
                    <a:pt x="11420" y="112547"/>
                    <a:pt x="18505" y="119278"/>
                    <a:pt x="28248" y="119278"/>
                  </a:cubicBezTo>
                  <a:cubicBezTo>
                    <a:pt x="45962" y="119278"/>
                    <a:pt x="53755" y="94833"/>
                    <a:pt x="53755" y="92176"/>
                  </a:cubicBezTo>
                  <a:cubicBezTo>
                    <a:pt x="53755" y="89873"/>
                    <a:pt x="51453" y="89873"/>
                    <a:pt x="50921" y="89873"/>
                  </a:cubicBezTo>
                  <a:cubicBezTo>
                    <a:pt x="48441" y="89873"/>
                    <a:pt x="48264" y="90936"/>
                    <a:pt x="47556" y="92884"/>
                  </a:cubicBezTo>
                  <a:cubicBezTo>
                    <a:pt x="43482" y="107055"/>
                    <a:pt x="35688" y="114318"/>
                    <a:pt x="28779" y="114318"/>
                  </a:cubicBezTo>
                  <a:cubicBezTo>
                    <a:pt x="25237" y="114318"/>
                    <a:pt x="24351" y="112015"/>
                    <a:pt x="24351" y="108118"/>
                  </a:cubicBezTo>
                  <a:cubicBezTo>
                    <a:pt x="24351" y="104044"/>
                    <a:pt x="25591" y="100678"/>
                    <a:pt x="27185" y="96781"/>
                  </a:cubicBezTo>
                  <a:cubicBezTo>
                    <a:pt x="28956" y="91999"/>
                    <a:pt x="30905" y="87216"/>
                    <a:pt x="32853" y="82611"/>
                  </a:cubicBezTo>
                  <a:cubicBezTo>
                    <a:pt x="34448" y="78359"/>
                    <a:pt x="40825" y="62240"/>
                    <a:pt x="41533" y="60114"/>
                  </a:cubicBezTo>
                  <a:cubicBezTo>
                    <a:pt x="42065" y="58343"/>
                    <a:pt x="42596" y="56217"/>
                    <a:pt x="42596" y="54446"/>
                  </a:cubicBezTo>
                  <a:cubicBezTo>
                    <a:pt x="42596" y="46121"/>
                    <a:pt x="35510" y="39389"/>
                    <a:pt x="25768" y="39389"/>
                  </a:cubicBezTo>
                  <a:cubicBezTo>
                    <a:pt x="8232" y="39389"/>
                    <a:pt x="83" y="63480"/>
                    <a:pt x="83" y="66491"/>
                  </a:cubicBezTo>
                  <a:cubicBezTo>
                    <a:pt x="83" y="68794"/>
                    <a:pt x="2563" y="68794"/>
                    <a:pt x="3095" y="68794"/>
                  </a:cubicBezTo>
                  <a:cubicBezTo>
                    <a:pt x="5575" y="68794"/>
                    <a:pt x="5752" y="67908"/>
                    <a:pt x="6283" y="65960"/>
                  </a:cubicBezTo>
                  <a:cubicBezTo>
                    <a:pt x="10889" y="50726"/>
                    <a:pt x="18683" y="44349"/>
                    <a:pt x="25237" y="44349"/>
                  </a:cubicBezTo>
                  <a:cubicBezTo>
                    <a:pt x="28071" y="44349"/>
                    <a:pt x="29665" y="45766"/>
                    <a:pt x="29665" y="50549"/>
                  </a:cubicBezTo>
                  <a:cubicBezTo>
                    <a:pt x="29665" y="54623"/>
                    <a:pt x="28602" y="57280"/>
                    <a:pt x="24174" y="68263"/>
                  </a:cubicBezTo>
                  <a:lnTo>
                    <a:pt x="13014" y="96781"/>
                  </a:lnTo>
                  <a:close/>
                </a:path>
              </a:pathLst>
            </a:custGeom>
            <a:solidFill>
              <a:srgbClr val="000000"/>
            </a:solidFill>
            <a:ln w="25400"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A510F8BB-A3F5-AC05-33E1-38495D269F01}"/>
                </a:ext>
              </a:extLst>
            </p:cNvPr>
            <p:cNvSpPr/>
            <p:nvPr>
              <p:custDataLst>
                <p:tags r:id="rId60"/>
              </p:custDataLst>
            </p:nvPr>
          </p:nvSpPr>
          <p:spPr>
            <a:xfrm>
              <a:off x="4748862" y="4179718"/>
              <a:ext cx="22496" cy="54557"/>
            </a:xfrm>
            <a:custGeom>
              <a:avLst/>
              <a:gdLst>
                <a:gd name="connsiteX0" fmla="*/ 17623 w 22496"/>
                <a:gd name="connsiteY0" fmla="*/ 17602 h 54557"/>
                <a:gd name="connsiteX1" fmla="*/ 3806 w 22496"/>
                <a:gd name="connsiteY1" fmla="*/ 50018 h 54557"/>
                <a:gd name="connsiteX2" fmla="*/ 2566 w 22496"/>
                <a:gd name="connsiteY2" fmla="*/ 52143 h 54557"/>
                <a:gd name="connsiteX3" fmla="*/ 5046 w 22496"/>
                <a:gd name="connsiteY3" fmla="*/ 54623 h 54557"/>
                <a:gd name="connsiteX4" fmla="*/ 22582 w 22496"/>
                <a:gd name="connsiteY4" fmla="*/ 19373 h 54557"/>
                <a:gd name="connsiteX5" fmla="*/ 10183 w 22496"/>
                <a:gd name="connsiteY5" fmla="*/ 65 h 54557"/>
                <a:gd name="connsiteX6" fmla="*/ 86 w 22496"/>
                <a:gd name="connsiteY6" fmla="*/ 10162 h 54557"/>
                <a:gd name="connsiteX7" fmla="*/ 10360 w 22496"/>
                <a:gd name="connsiteY7" fmla="*/ 20436 h 54557"/>
                <a:gd name="connsiteX8" fmla="*/ 17623 w 22496"/>
                <a:gd name="connsiteY8" fmla="*/ 17602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23" y="17602"/>
                  </a:moveTo>
                  <a:cubicBezTo>
                    <a:pt x="17623" y="27344"/>
                    <a:pt x="15851" y="38681"/>
                    <a:pt x="3806" y="50018"/>
                  </a:cubicBezTo>
                  <a:cubicBezTo>
                    <a:pt x="3097" y="50726"/>
                    <a:pt x="2566" y="51258"/>
                    <a:pt x="2566" y="52143"/>
                  </a:cubicBezTo>
                  <a:cubicBezTo>
                    <a:pt x="2566" y="53383"/>
                    <a:pt x="3983" y="54623"/>
                    <a:pt x="5046" y="54623"/>
                  </a:cubicBezTo>
                  <a:cubicBezTo>
                    <a:pt x="7526" y="54623"/>
                    <a:pt x="22582" y="40452"/>
                    <a:pt x="22582" y="19373"/>
                  </a:cubicBezTo>
                  <a:cubicBezTo>
                    <a:pt x="22582" y="8391"/>
                    <a:pt x="18331" y="65"/>
                    <a:pt x="10183" y="65"/>
                  </a:cubicBezTo>
                  <a:cubicBezTo>
                    <a:pt x="4337" y="65"/>
                    <a:pt x="86" y="4671"/>
                    <a:pt x="86" y="10162"/>
                  </a:cubicBezTo>
                  <a:cubicBezTo>
                    <a:pt x="86" y="15830"/>
                    <a:pt x="4160" y="20436"/>
                    <a:pt x="10360" y="20436"/>
                  </a:cubicBezTo>
                  <a:cubicBezTo>
                    <a:pt x="14611" y="20436"/>
                    <a:pt x="17445" y="17602"/>
                    <a:pt x="17623" y="17602"/>
                  </a:cubicBezTo>
                  <a:close/>
                </a:path>
              </a:pathLst>
            </a:custGeom>
            <a:solidFill>
              <a:srgbClr val="000000"/>
            </a:solidFill>
            <a:ln w="25400"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C9D6D5C6-33E7-9C5A-1574-402F4E031C3C}"/>
                </a:ext>
              </a:extLst>
            </p:cNvPr>
            <p:cNvSpPr/>
            <p:nvPr>
              <p:custDataLst>
                <p:tags r:id="rId61"/>
              </p:custDataLst>
            </p:nvPr>
          </p:nvSpPr>
          <p:spPr>
            <a:xfrm>
              <a:off x="4796562" y="4089379"/>
              <a:ext cx="59871" cy="112481"/>
            </a:xfrm>
            <a:custGeom>
              <a:avLst/>
              <a:gdLst>
                <a:gd name="connsiteX0" fmla="*/ 36224 w 59871"/>
                <a:gd name="connsiteY0" fmla="*/ 40807 h 112481"/>
                <a:gd name="connsiteX1" fmla="*/ 54292 w 59871"/>
                <a:gd name="connsiteY1" fmla="*/ 40807 h 112481"/>
                <a:gd name="connsiteX2" fmla="*/ 59960 w 59871"/>
                <a:gd name="connsiteY2" fmla="*/ 36910 h 112481"/>
                <a:gd name="connsiteX3" fmla="*/ 54646 w 59871"/>
                <a:gd name="connsiteY3" fmla="*/ 34430 h 112481"/>
                <a:gd name="connsiteX4" fmla="*/ 37818 w 59871"/>
                <a:gd name="connsiteY4" fmla="*/ 34430 h 112481"/>
                <a:gd name="connsiteX5" fmla="*/ 44372 w 59871"/>
                <a:gd name="connsiteY5" fmla="*/ 8214 h 112481"/>
                <a:gd name="connsiteX6" fmla="*/ 44904 w 59871"/>
                <a:gd name="connsiteY6" fmla="*/ 5734 h 112481"/>
                <a:gd name="connsiteX7" fmla="*/ 38881 w 59871"/>
                <a:gd name="connsiteY7" fmla="*/ 65 h 112481"/>
                <a:gd name="connsiteX8" fmla="*/ 30556 w 59871"/>
                <a:gd name="connsiteY8" fmla="*/ 7682 h 112481"/>
                <a:gd name="connsiteX9" fmla="*/ 23825 w 59871"/>
                <a:gd name="connsiteY9" fmla="*/ 34430 h 112481"/>
                <a:gd name="connsiteX10" fmla="*/ 5757 w 59871"/>
                <a:gd name="connsiteY10" fmla="*/ 34430 h 112481"/>
                <a:gd name="connsiteX11" fmla="*/ 89 w 59871"/>
                <a:gd name="connsiteY11" fmla="*/ 38327 h 112481"/>
                <a:gd name="connsiteX12" fmla="*/ 5403 w 59871"/>
                <a:gd name="connsiteY12" fmla="*/ 40807 h 112481"/>
                <a:gd name="connsiteX13" fmla="*/ 22231 w 59871"/>
                <a:gd name="connsiteY13" fmla="*/ 40807 h 112481"/>
                <a:gd name="connsiteX14" fmla="*/ 11780 w 59871"/>
                <a:gd name="connsiteY14" fmla="*/ 82611 h 112481"/>
                <a:gd name="connsiteX15" fmla="*/ 9122 w 59871"/>
                <a:gd name="connsiteY15" fmla="*/ 95719 h 112481"/>
                <a:gd name="connsiteX16" fmla="*/ 28076 w 59871"/>
                <a:gd name="connsiteY16" fmla="*/ 112547 h 112481"/>
                <a:gd name="connsiteX17" fmla="*/ 58898 w 59871"/>
                <a:gd name="connsiteY17" fmla="*/ 85445 h 112481"/>
                <a:gd name="connsiteX18" fmla="*/ 56063 w 59871"/>
                <a:gd name="connsiteY18" fmla="*/ 83142 h 112481"/>
                <a:gd name="connsiteX19" fmla="*/ 52344 w 59871"/>
                <a:gd name="connsiteY19" fmla="*/ 86508 h 112481"/>
                <a:gd name="connsiteX20" fmla="*/ 28607 w 59871"/>
                <a:gd name="connsiteY20" fmla="*/ 107587 h 112481"/>
                <a:gd name="connsiteX21" fmla="*/ 22408 w 59871"/>
                <a:gd name="connsiteY21" fmla="*/ 98907 h 112481"/>
                <a:gd name="connsiteX22" fmla="*/ 23470 w 59871"/>
                <a:gd name="connsiteY22" fmla="*/ 91645 h 112481"/>
                <a:gd name="connsiteX23" fmla="*/ 36224 w 59871"/>
                <a:gd name="connsiteY23" fmla="*/ 4080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24" y="40807"/>
                  </a:moveTo>
                  <a:lnTo>
                    <a:pt x="54292" y="40807"/>
                  </a:lnTo>
                  <a:cubicBezTo>
                    <a:pt x="57658" y="40807"/>
                    <a:pt x="59960" y="40807"/>
                    <a:pt x="59960" y="36910"/>
                  </a:cubicBezTo>
                  <a:cubicBezTo>
                    <a:pt x="59960" y="34430"/>
                    <a:pt x="57658" y="34430"/>
                    <a:pt x="54646" y="34430"/>
                  </a:cubicBezTo>
                  <a:lnTo>
                    <a:pt x="37818" y="34430"/>
                  </a:lnTo>
                  <a:lnTo>
                    <a:pt x="44372" y="8214"/>
                  </a:lnTo>
                  <a:cubicBezTo>
                    <a:pt x="44550" y="7328"/>
                    <a:pt x="44904" y="6442"/>
                    <a:pt x="44904" y="5734"/>
                  </a:cubicBezTo>
                  <a:cubicBezTo>
                    <a:pt x="44904" y="2545"/>
                    <a:pt x="42424" y="65"/>
                    <a:pt x="38881" y="65"/>
                  </a:cubicBezTo>
                  <a:cubicBezTo>
                    <a:pt x="34453" y="65"/>
                    <a:pt x="31796" y="3077"/>
                    <a:pt x="30556" y="7682"/>
                  </a:cubicBezTo>
                  <a:cubicBezTo>
                    <a:pt x="29316" y="12111"/>
                    <a:pt x="31619" y="3608"/>
                    <a:pt x="23825" y="34430"/>
                  </a:cubicBezTo>
                  <a:lnTo>
                    <a:pt x="5757" y="34430"/>
                  </a:lnTo>
                  <a:cubicBezTo>
                    <a:pt x="2391" y="34430"/>
                    <a:pt x="89" y="34430"/>
                    <a:pt x="89" y="38327"/>
                  </a:cubicBezTo>
                  <a:cubicBezTo>
                    <a:pt x="89" y="40807"/>
                    <a:pt x="2214" y="40807"/>
                    <a:pt x="5403" y="40807"/>
                  </a:cubicBezTo>
                  <a:lnTo>
                    <a:pt x="22231" y="40807"/>
                  </a:lnTo>
                  <a:lnTo>
                    <a:pt x="11780" y="82611"/>
                  </a:lnTo>
                  <a:cubicBezTo>
                    <a:pt x="10717" y="87039"/>
                    <a:pt x="9122" y="93416"/>
                    <a:pt x="9122" y="95719"/>
                  </a:cubicBezTo>
                  <a:cubicBezTo>
                    <a:pt x="9122" y="106170"/>
                    <a:pt x="17979" y="112547"/>
                    <a:pt x="28076" y="112547"/>
                  </a:cubicBezTo>
                  <a:cubicBezTo>
                    <a:pt x="47738" y="112547"/>
                    <a:pt x="58898" y="87748"/>
                    <a:pt x="58898" y="85445"/>
                  </a:cubicBezTo>
                  <a:cubicBezTo>
                    <a:pt x="58898" y="83142"/>
                    <a:pt x="56595" y="83142"/>
                    <a:pt x="56063" y="83142"/>
                  </a:cubicBezTo>
                  <a:cubicBezTo>
                    <a:pt x="53938" y="83142"/>
                    <a:pt x="53761" y="83496"/>
                    <a:pt x="52344" y="86508"/>
                  </a:cubicBezTo>
                  <a:cubicBezTo>
                    <a:pt x="47384" y="97667"/>
                    <a:pt x="38350" y="107587"/>
                    <a:pt x="28607" y="107587"/>
                  </a:cubicBezTo>
                  <a:cubicBezTo>
                    <a:pt x="24888" y="107587"/>
                    <a:pt x="22408" y="105284"/>
                    <a:pt x="22408" y="98907"/>
                  </a:cubicBezTo>
                  <a:cubicBezTo>
                    <a:pt x="22408" y="97136"/>
                    <a:pt x="23116" y="93416"/>
                    <a:pt x="23470" y="91645"/>
                  </a:cubicBezTo>
                  <a:lnTo>
                    <a:pt x="36224" y="40807"/>
                  </a:lnTo>
                  <a:close/>
                </a:path>
              </a:pathLst>
            </a:custGeom>
            <a:solidFill>
              <a:srgbClr val="000000"/>
            </a:solidFill>
            <a:ln w="25400" cap="flat">
              <a:noFill/>
              <a:prstDash val="solid"/>
              <a:miter/>
            </a:ln>
          </p:spPr>
          <p:txBody>
            <a:bodyPr rtlCol="0" anchor="ctr"/>
            <a:lstStyle/>
            <a:p>
              <a:endParaRPr lang="en-CN"/>
            </a:p>
          </p:txBody>
        </p:sp>
      </p:grpSp>
      <p:sp>
        <p:nvSpPr>
          <p:cNvPr id="18521" name="TextBox 18520">
            <a:extLst>
              <a:ext uri="{FF2B5EF4-FFF2-40B4-BE49-F238E27FC236}">
                <a16:creationId xmlns:a16="http://schemas.microsoft.com/office/drawing/2014/main" id="{623C3034-ADA9-8D25-7BDD-2CC2C41D4FB1}"/>
              </a:ext>
            </a:extLst>
          </p:cNvPr>
          <p:cNvSpPr txBox="1"/>
          <p:nvPr/>
        </p:nvSpPr>
        <p:spPr>
          <a:xfrm>
            <a:off x="224295" y="3260979"/>
            <a:ext cx="12028403"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采用与残差块类似的结构，将隐层属性表示和压缩后的属性历史表示合并得到，具体计算公式如下所示：</a:t>
            </a:r>
          </a:p>
        </p:txBody>
      </p:sp>
      <p:grpSp>
        <p:nvGrpSpPr>
          <p:cNvPr id="18544" name="Group 18543" descr="\documentclass{article}&#10;\usepackage{amsmath, amsfonts , amssymb, bm}&#10;\pagestyle{empty}&#10;\begin{document}&#10;&#10;\begin{equation*}&#10;\tilde{\bm{h}}_{t}^{A}=\bm{h}_{t}^{A}+\operatorname{ReLU}\left(\hat{\bm{h}}_{t}^{A}\right)&#10;\end{equation*}&#10;&#10;&#10;\end{document}" title="IguanaTex Vector Display">
            <a:extLst>
              <a:ext uri="{FF2B5EF4-FFF2-40B4-BE49-F238E27FC236}">
                <a16:creationId xmlns:a16="http://schemas.microsoft.com/office/drawing/2014/main" id="{8D438EB1-7F1F-6FF8-7066-C1849BFDEAB5}"/>
              </a:ext>
            </a:extLst>
          </p:cNvPr>
          <p:cNvGrpSpPr>
            <a:grpSpLocks noChangeAspect="1"/>
          </p:cNvGrpSpPr>
          <p:nvPr>
            <p:custDataLst>
              <p:tags r:id="rId6"/>
            </p:custDataLst>
          </p:nvPr>
        </p:nvGrpSpPr>
        <p:grpSpPr>
          <a:xfrm>
            <a:off x="5060459" y="3732951"/>
            <a:ext cx="2580595" cy="455238"/>
            <a:chOff x="4851441" y="4867850"/>
            <a:chExt cx="2580595" cy="455238"/>
          </a:xfrm>
        </p:grpSpPr>
        <p:sp>
          <p:nvSpPr>
            <p:cNvPr id="18525" name="Freeform 18524">
              <a:extLst>
                <a:ext uri="{FF2B5EF4-FFF2-40B4-BE49-F238E27FC236}">
                  <a16:creationId xmlns:a16="http://schemas.microsoft.com/office/drawing/2014/main" id="{D6A918F1-545A-9833-ACE7-33BD55F9B71F}"/>
                </a:ext>
              </a:extLst>
            </p:cNvPr>
            <p:cNvSpPr/>
            <p:nvPr>
              <p:custDataLst>
                <p:tags r:id="rId37"/>
              </p:custDataLst>
            </p:nvPr>
          </p:nvSpPr>
          <p:spPr>
            <a:xfrm>
              <a:off x="4872913" y="4923046"/>
              <a:ext cx="84265" cy="23533"/>
            </a:xfrm>
            <a:custGeom>
              <a:avLst/>
              <a:gdLst>
                <a:gd name="connsiteX0" fmla="*/ 84448 w 84265"/>
                <a:gd name="connsiteY0" fmla="*/ 3868 h 23533"/>
                <a:gd name="connsiteX1" fmla="*/ 80399 w 84265"/>
                <a:gd name="connsiteY1" fmla="*/ 72 h 23533"/>
                <a:gd name="connsiteX2" fmla="*/ 59649 w 84265"/>
                <a:gd name="connsiteY2" fmla="*/ 12219 h 23533"/>
                <a:gd name="connsiteX3" fmla="*/ 43201 w 84265"/>
                <a:gd name="connsiteY3" fmla="*/ 5892 h 23533"/>
                <a:gd name="connsiteX4" fmla="*/ 27512 w 84265"/>
                <a:gd name="connsiteY4" fmla="*/ 72 h 23533"/>
                <a:gd name="connsiteX5" fmla="*/ 182 w 84265"/>
                <a:gd name="connsiteY5" fmla="*/ 19810 h 23533"/>
                <a:gd name="connsiteX6" fmla="*/ 4231 w 84265"/>
                <a:gd name="connsiteY6" fmla="*/ 23606 h 23533"/>
                <a:gd name="connsiteX7" fmla="*/ 24981 w 84265"/>
                <a:gd name="connsiteY7" fmla="*/ 11459 h 23533"/>
                <a:gd name="connsiteX8" fmla="*/ 41430 w 84265"/>
                <a:gd name="connsiteY8" fmla="*/ 17786 h 23533"/>
                <a:gd name="connsiteX9" fmla="*/ 57119 w 84265"/>
                <a:gd name="connsiteY9" fmla="*/ 23606 h 23533"/>
                <a:gd name="connsiteX10" fmla="*/ 84448 w 84265"/>
                <a:gd name="connsiteY10" fmla="*/ 3868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5" h="23533">
                  <a:moveTo>
                    <a:pt x="84448" y="3868"/>
                  </a:moveTo>
                  <a:lnTo>
                    <a:pt x="80399" y="72"/>
                  </a:lnTo>
                  <a:cubicBezTo>
                    <a:pt x="80399" y="325"/>
                    <a:pt x="70783" y="12219"/>
                    <a:pt x="59649" y="12219"/>
                  </a:cubicBezTo>
                  <a:cubicBezTo>
                    <a:pt x="53829" y="12219"/>
                    <a:pt x="47503" y="8423"/>
                    <a:pt x="43201" y="5892"/>
                  </a:cubicBezTo>
                  <a:cubicBezTo>
                    <a:pt x="36369" y="1843"/>
                    <a:pt x="31814" y="72"/>
                    <a:pt x="27512" y="72"/>
                  </a:cubicBezTo>
                  <a:cubicBezTo>
                    <a:pt x="17896" y="72"/>
                    <a:pt x="13088" y="5639"/>
                    <a:pt x="182" y="19810"/>
                  </a:cubicBezTo>
                  <a:lnTo>
                    <a:pt x="4231" y="23606"/>
                  </a:lnTo>
                  <a:cubicBezTo>
                    <a:pt x="4231" y="23353"/>
                    <a:pt x="13847" y="11459"/>
                    <a:pt x="24981" y="11459"/>
                  </a:cubicBezTo>
                  <a:cubicBezTo>
                    <a:pt x="30801" y="11459"/>
                    <a:pt x="37128" y="15255"/>
                    <a:pt x="41430" y="17786"/>
                  </a:cubicBezTo>
                  <a:cubicBezTo>
                    <a:pt x="48262" y="21834"/>
                    <a:pt x="52817" y="23606"/>
                    <a:pt x="57119" y="23606"/>
                  </a:cubicBezTo>
                  <a:cubicBezTo>
                    <a:pt x="66735" y="23606"/>
                    <a:pt x="71543" y="18039"/>
                    <a:pt x="84448" y="3868"/>
                  </a:cubicBezTo>
                  <a:close/>
                </a:path>
              </a:pathLst>
            </a:custGeom>
            <a:solidFill>
              <a:srgbClr val="000000"/>
            </a:solidFill>
            <a:ln w="25369"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02AFD919-DB76-C57A-5F1B-08E6FCBF2BE2}"/>
                </a:ext>
              </a:extLst>
            </p:cNvPr>
            <p:cNvSpPr/>
            <p:nvPr>
              <p:custDataLst>
                <p:tags r:id="rId38"/>
              </p:custDataLst>
            </p:nvPr>
          </p:nvSpPr>
          <p:spPr>
            <a:xfrm>
              <a:off x="4851441" y="4983244"/>
              <a:ext cx="147781" cy="177641"/>
            </a:xfrm>
            <a:custGeom>
              <a:avLst/>
              <a:gdLst>
                <a:gd name="connsiteX0" fmla="*/ 67493 w 147781"/>
                <a:gd name="connsiteY0" fmla="*/ 8931 h 177641"/>
                <a:gd name="connsiteX1" fmla="*/ 68505 w 147781"/>
                <a:gd name="connsiteY1" fmla="*/ 4630 h 177641"/>
                <a:gd name="connsiteX2" fmla="*/ 62938 w 147781"/>
                <a:gd name="connsiteY2" fmla="*/ 75 h 177641"/>
                <a:gd name="connsiteX3" fmla="*/ 61167 w 147781"/>
                <a:gd name="connsiteY3" fmla="*/ 328 h 177641"/>
                <a:gd name="connsiteX4" fmla="*/ 28523 w 147781"/>
                <a:gd name="connsiteY4" fmla="*/ 1846 h 177641"/>
                <a:gd name="connsiteX5" fmla="*/ 20426 w 147781"/>
                <a:gd name="connsiteY5" fmla="*/ 9438 h 177641"/>
                <a:gd name="connsiteX6" fmla="*/ 27005 w 147781"/>
                <a:gd name="connsiteY6" fmla="*/ 13993 h 177641"/>
                <a:gd name="connsiteX7" fmla="*/ 37633 w 147781"/>
                <a:gd name="connsiteY7" fmla="*/ 14499 h 177641"/>
                <a:gd name="connsiteX8" fmla="*/ 1194 w 147781"/>
                <a:gd name="connsiteY8" fmla="*/ 160509 h 177641"/>
                <a:gd name="connsiteX9" fmla="*/ 182 w 147781"/>
                <a:gd name="connsiteY9" fmla="*/ 166329 h 177641"/>
                <a:gd name="connsiteX10" fmla="*/ 12328 w 147781"/>
                <a:gd name="connsiteY10" fmla="*/ 177717 h 177641"/>
                <a:gd name="connsiteX11" fmla="*/ 28776 w 147781"/>
                <a:gd name="connsiteY11" fmla="*/ 163546 h 177641"/>
                <a:gd name="connsiteX12" fmla="*/ 43960 w 147781"/>
                <a:gd name="connsiteY12" fmla="*/ 103573 h 177641"/>
                <a:gd name="connsiteX13" fmla="*/ 49021 w 147781"/>
                <a:gd name="connsiteY13" fmla="*/ 93197 h 177641"/>
                <a:gd name="connsiteX14" fmla="*/ 86725 w 147781"/>
                <a:gd name="connsiteY14" fmla="*/ 70423 h 177641"/>
                <a:gd name="connsiteX15" fmla="*/ 99378 w 147781"/>
                <a:gd name="connsiteY15" fmla="*/ 85353 h 177641"/>
                <a:gd name="connsiteX16" fmla="*/ 83435 w 147781"/>
                <a:gd name="connsiteY16" fmla="*/ 142036 h 177641"/>
                <a:gd name="connsiteX17" fmla="*/ 79893 w 147781"/>
                <a:gd name="connsiteY17" fmla="*/ 154942 h 177641"/>
                <a:gd name="connsiteX18" fmla="*/ 108488 w 147781"/>
                <a:gd name="connsiteY18" fmla="*/ 177717 h 177641"/>
                <a:gd name="connsiteX19" fmla="*/ 147964 w 147781"/>
                <a:gd name="connsiteY19" fmla="*/ 138241 h 177641"/>
                <a:gd name="connsiteX20" fmla="*/ 141890 w 147781"/>
                <a:gd name="connsiteY20" fmla="*/ 134698 h 177641"/>
                <a:gd name="connsiteX21" fmla="*/ 136070 w 147781"/>
                <a:gd name="connsiteY21" fmla="*/ 137988 h 177641"/>
                <a:gd name="connsiteX22" fmla="*/ 110006 w 147781"/>
                <a:gd name="connsiteY22" fmla="*/ 168607 h 177641"/>
                <a:gd name="connsiteX23" fmla="*/ 105704 w 147781"/>
                <a:gd name="connsiteY23" fmla="*/ 163293 h 177641"/>
                <a:gd name="connsiteX24" fmla="*/ 110006 w 147781"/>
                <a:gd name="connsiteY24" fmla="*/ 146844 h 177641"/>
                <a:gd name="connsiteX25" fmla="*/ 126454 w 147781"/>
                <a:gd name="connsiteY25" fmla="*/ 90667 h 177641"/>
                <a:gd name="connsiteX26" fmla="*/ 88750 w 147781"/>
                <a:gd name="connsiteY26" fmla="*/ 61313 h 177641"/>
                <a:gd name="connsiteX27" fmla="*/ 50539 w 147781"/>
                <a:gd name="connsiteY27" fmla="*/ 77002 h 177641"/>
                <a:gd name="connsiteX28" fmla="*/ 67493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493" y="8931"/>
                  </a:moveTo>
                  <a:cubicBezTo>
                    <a:pt x="68505" y="5389"/>
                    <a:pt x="68505" y="4883"/>
                    <a:pt x="68505" y="4630"/>
                  </a:cubicBezTo>
                  <a:cubicBezTo>
                    <a:pt x="68505" y="1340"/>
                    <a:pt x="65722" y="75"/>
                    <a:pt x="62938" y="75"/>
                  </a:cubicBezTo>
                  <a:cubicBezTo>
                    <a:pt x="61926" y="75"/>
                    <a:pt x="61673" y="75"/>
                    <a:pt x="61167" y="328"/>
                  </a:cubicBezTo>
                  <a:lnTo>
                    <a:pt x="28523" y="1846"/>
                  </a:lnTo>
                  <a:cubicBezTo>
                    <a:pt x="24981" y="2099"/>
                    <a:pt x="20426" y="2352"/>
                    <a:pt x="20426" y="9438"/>
                  </a:cubicBezTo>
                  <a:cubicBezTo>
                    <a:pt x="20426" y="13993"/>
                    <a:pt x="24981" y="13993"/>
                    <a:pt x="27005" y="13993"/>
                  </a:cubicBezTo>
                  <a:cubicBezTo>
                    <a:pt x="29789" y="13993"/>
                    <a:pt x="34344" y="13993"/>
                    <a:pt x="37633" y="14499"/>
                  </a:cubicBezTo>
                  <a:lnTo>
                    <a:pt x="1194" y="160509"/>
                  </a:lnTo>
                  <a:cubicBezTo>
                    <a:pt x="941" y="161521"/>
                    <a:pt x="182" y="165317"/>
                    <a:pt x="182" y="166329"/>
                  </a:cubicBezTo>
                  <a:cubicBezTo>
                    <a:pt x="182" y="172403"/>
                    <a:pt x="4990" y="177717"/>
                    <a:pt x="12328" y="177717"/>
                  </a:cubicBezTo>
                  <a:cubicBezTo>
                    <a:pt x="13846" y="177717"/>
                    <a:pt x="25234" y="177717"/>
                    <a:pt x="28776" y="163546"/>
                  </a:cubicBezTo>
                  <a:lnTo>
                    <a:pt x="43960" y="103573"/>
                  </a:lnTo>
                  <a:cubicBezTo>
                    <a:pt x="45225" y="98765"/>
                    <a:pt x="45225" y="98259"/>
                    <a:pt x="49021" y="93197"/>
                  </a:cubicBezTo>
                  <a:cubicBezTo>
                    <a:pt x="53069" y="87630"/>
                    <a:pt x="65722" y="70423"/>
                    <a:pt x="86725" y="70423"/>
                  </a:cubicBezTo>
                  <a:cubicBezTo>
                    <a:pt x="93304" y="70423"/>
                    <a:pt x="99378" y="72953"/>
                    <a:pt x="99378" y="85353"/>
                  </a:cubicBezTo>
                  <a:cubicBezTo>
                    <a:pt x="99378" y="100030"/>
                    <a:pt x="88243" y="129637"/>
                    <a:pt x="83435" y="142036"/>
                  </a:cubicBezTo>
                  <a:cubicBezTo>
                    <a:pt x="80652" y="148869"/>
                    <a:pt x="79893" y="150640"/>
                    <a:pt x="79893" y="154942"/>
                  </a:cubicBezTo>
                  <a:cubicBezTo>
                    <a:pt x="79893" y="169619"/>
                    <a:pt x="94570" y="177717"/>
                    <a:pt x="108488" y="177717"/>
                  </a:cubicBezTo>
                  <a:cubicBezTo>
                    <a:pt x="135311" y="177717"/>
                    <a:pt x="147964" y="143302"/>
                    <a:pt x="147964" y="138241"/>
                  </a:cubicBezTo>
                  <a:cubicBezTo>
                    <a:pt x="147964" y="134698"/>
                    <a:pt x="144168" y="134698"/>
                    <a:pt x="141890" y="134698"/>
                  </a:cubicBezTo>
                  <a:cubicBezTo>
                    <a:pt x="138854" y="134698"/>
                    <a:pt x="137082" y="134698"/>
                    <a:pt x="136070" y="137988"/>
                  </a:cubicBezTo>
                  <a:cubicBezTo>
                    <a:pt x="127972" y="166076"/>
                    <a:pt x="114055" y="168607"/>
                    <a:pt x="110006" y="168607"/>
                  </a:cubicBezTo>
                  <a:cubicBezTo>
                    <a:pt x="108234" y="168607"/>
                    <a:pt x="105704" y="168607"/>
                    <a:pt x="105704" y="163293"/>
                  </a:cubicBezTo>
                  <a:cubicBezTo>
                    <a:pt x="105704" y="157726"/>
                    <a:pt x="108488" y="150893"/>
                    <a:pt x="110006" y="146844"/>
                  </a:cubicBezTo>
                  <a:cubicBezTo>
                    <a:pt x="114814" y="134445"/>
                    <a:pt x="126454" y="104838"/>
                    <a:pt x="126454" y="90667"/>
                  </a:cubicBezTo>
                  <a:cubicBezTo>
                    <a:pt x="126454" y="67386"/>
                    <a:pt x="106969" y="61313"/>
                    <a:pt x="88750" y="61313"/>
                  </a:cubicBezTo>
                  <a:cubicBezTo>
                    <a:pt x="83182" y="61313"/>
                    <a:pt x="67746" y="61313"/>
                    <a:pt x="50539" y="77002"/>
                  </a:cubicBezTo>
                  <a:lnTo>
                    <a:pt x="67493" y="8931"/>
                  </a:lnTo>
                  <a:close/>
                </a:path>
              </a:pathLst>
            </a:custGeom>
            <a:solidFill>
              <a:srgbClr val="000000"/>
            </a:solidFill>
            <a:ln w="25369"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4FD79C63-C6D5-DF97-6F3B-E5F7AA05A18D}"/>
                </a:ext>
              </a:extLst>
            </p:cNvPr>
            <p:cNvSpPr/>
            <p:nvPr>
              <p:custDataLst>
                <p:tags r:id="rId39"/>
              </p:custDataLst>
            </p:nvPr>
          </p:nvSpPr>
          <p:spPr>
            <a:xfrm>
              <a:off x="5017820" y="4928081"/>
              <a:ext cx="133383" cy="126297"/>
            </a:xfrm>
            <a:custGeom>
              <a:avLst/>
              <a:gdLst>
                <a:gd name="connsiteX0" fmla="*/ 26582 w 133383"/>
                <a:gd name="connsiteY0" fmla="*/ 105112 h 126297"/>
                <a:gd name="connsiteX1" fmla="*/ 4262 w 133383"/>
                <a:gd name="connsiteY1" fmla="*/ 119992 h 126297"/>
                <a:gd name="connsiteX2" fmla="*/ 188 w 133383"/>
                <a:gd name="connsiteY2" fmla="*/ 123711 h 126297"/>
                <a:gd name="connsiteX3" fmla="*/ 2668 w 133383"/>
                <a:gd name="connsiteY3" fmla="*/ 126368 h 126297"/>
                <a:gd name="connsiteX4" fmla="*/ 17902 w 133383"/>
                <a:gd name="connsiteY4" fmla="*/ 125660 h 126297"/>
                <a:gd name="connsiteX5" fmla="*/ 36147 w 133383"/>
                <a:gd name="connsiteY5" fmla="*/ 126368 h 126297"/>
                <a:gd name="connsiteX6" fmla="*/ 39690 w 133383"/>
                <a:gd name="connsiteY6" fmla="*/ 122471 h 126297"/>
                <a:gd name="connsiteX7" fmla="*/ 36678 w 133383"/>
                <a:gd name="connsiteY7" fmla="*/ 119992 h 126297"/>
                <a:gd name="connsiteX8" fmla="*/ 28884 w 133383"/>
                <a:gd name="connsiteY8" fmla="*/ 114677 h 126297"/>
                <a:gd name="connsiteX9" fmla="*/ 31541 w 133383"/>
                <a:gd name="connsiteY9" fmla="*/ 107946 h 126297"/>
                <a:gd name="connsiteX10" fmla="*/ 45712 w 133383"/>
                <a:gd name="connsiteY10" fmla="*/ 85981 h 126297"/>
                <a:gd name="connsiteX11" fmla="*/ 96373 w 133383"/>
                <a:gd name="connsiteY11" fmla="*/ 85981 h 126297"/>
                <a:gd name="connsiteX12" fmla="*/ 100624 w 133383"/>
                <a:gd name="connsiteY12" fmla="*/ 115386 h 126297"/>
                <a:gd name="connsiteX13" fmla="*/ 88402 w 133383"/>
                <a:gd name="connsiteY13" fmla="*/ 119992 h 126297"/>
                <a:gd name="connsiteX14" fmla="*/ 83796 w 133383"/>
                <a:gd name="connsiteY14" fmla="*/ 123888 h 126297"/>
                <a:gd name="connsiteX15" fmla="*/ 86631 w 133383"/>
                <a:gd name="connsiteY15" fmla="*/ 126368 h 126297"/>
                <a:gd name="connsiteX16" fmla="*/ 109481 w 133383"/>
                <a:gd name="connsiteY16" fmla="*/ 125660 h 126297"/>
                <a:gd name="connsiteX17" fmla="*/ 119932 w 133383"/>
                <a:gd name="connsiteY17" fmla="*/ 125837 h 126297"/>
                <a:gd name="connsiteX18" fmla="*/ 130029 w 133383"/>
                <a:gd name="connsiteY18" fmla="*/ 126368 h 126297"/>
                <a:gd name="connsiteX19" fmla="*/ 133572 w 133383"/>
                <a:gd name="connsiteY19" fmla="*/ 122649 h 126297"/>
                <a:gd name="connsiteX20" fmla="*/ 128612 w 133383"/>
                <a:gd name="connsiteY20" fmla="*/ 119992 h 126297"/>
                <a:gd name="connsiteX21" fmla="*/ 117452 w 133383"/>
                <a:gd name="connsiteY21" fmla="*/ 114323 h 126297"/>
                <a:gd name="connsiteX22" fmla="*/ 101864 w 133383"/>
                <a:gd name="connsiteY22" fmla="*/ 5030 h 126297"/>
                <a:gd name="connsiteX23" fmla="*/ 97613 w 133383"/>
                <a:gd name="connsiteY23" fmla="*/ 71 h 126297"/>
                <a:gd name="connsiteX24" fmla="*/ 91590 w 133383"/>
                <a:gd name="connsiteY24" fmla="*/ 4145 h 126297"/>
                <a:gd name="connsiteX25" fmla="*/ 26582 w 133383"/>
                <a:gd name="connsiteY25" fmla="*/ 105112 h 126297"/>
                <a:gd name="connsiteX26" fmla="*/ 49963 w 133383"/>
                <a:gd name="connsiteY26" fmla="*/ 79605 h 126297"/>
                <a:gd name="connsiteX27" fmla="*/ 87162 w 133383"/>
                <a:gd name="connsiteY27" fmla="*/ 21681 h 126297"/>
                <a:gd name="connsiteX28" fmla="*/ 95487 w 133383"/>
                <a:gd name="connsiteY28" fmla="*/ 79605 h 126297"/>
                <a:gd name="connsiteX29" fmla="*/ 49963 w 133383"/>
                <a:gd name="connsiteY29" fmla="*/ 79605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582" y="105112"/>
                  </a:moveTo>
                  <a:cubicBezTo>
                    <a:pt x="20382" y="114677"/>
                    <a:pt x="14713" y="119283"/>
                    <a:pt x="4262" y="119992"/>
                  </a:cubicBezTo>
                  <a:cubicBezTo>
                    <a:pt x="2491" y="120169"/>
                    <a:pt x="188" y="120169"/>
                    <a:pt x="188" y="123711"/>
                  </a:cubicBezTo>
                  <a:cubicBezTo>
                    <a:pt x="188" y="125660"/>
                    <a:pt x="1783" y="126368"/>
                    <a:pt x="2668" y="126368"/>
                  </a:cubicBezTo>
                  <a:cubicBezTo>
                    <a:pt x="7274" y="126368"/>
                    <a:pt x="13119" y="125660"/>
                    <a:pt x="17902" y="125660"/>
                  </a:cubicBezTo>
                  <a:cubicBezTo>
                    <a:pt x="23570" y="125660"/>
                    <a:pt x="30833" y="126368"/>
                    <a:pt x="36147" y="126368"/>
                  </a:cubicBezTo>
                  <a:cubicBezTo>
                    <a:pt x="37033" y="126368"/>
                    <a:pt x="39690" y="126368"/>
                    <a:pt x="39690" y="122471"/>
                  </a:cubicBezTo>
                  <a:cubicBezTo>
                    <a:pt x="39690" y="120169"/>
                    <a:pt x="37387" y="119992"/>
                    <a:pt x="36678" y="119992"/>
                  </a:cubicBezTo>
                  <a:cubicBezTo>
                    <a:pt x="35261" y="119814"/>
                    <a:pt x="28884" y="119460"/>
                    <a:pt x="28884" y="114677"/>
                  </a:cubicBezTo>
                  <a:cubicBezTo>
                    <a:pt x="28884" y="112552"/>
                    <a:pt x="30656" y="109540"/>
                    <a:pt x="31541" y="107946"/>
                  </a:cubicBezTo>
                  <a:lnTo>
                    <a:pt x="45712" y="85981"/>
                  </a:lnTo>
                  <a:lnTo>
                    <a:pt x="96373" y="85981"/>
                  </a:lnTo>
                  <a:lnTo>
                    <a:pt x="100624" y="115386"/>
                  </a:lnTo>
                  <a:cubicBezTo>
                    <a:pt x="99916" y="117157"/>
                    <a:pt x="98853" y="119992"/>
                    <a:pt x="88402" y="119992"/>
                  </a:cubicBezTo>
                  <a:cubicBezTo>
                    <a:pt x="86276" y="119992"/>
                    <a:pt x="83796" y="119992"/>
                    <a:pt x="83796" y="123888"/>
                  </a:cubicBezTo>
                  <a:cubicBezTo>
                    <a:pt x="83796" y="124597"/>
                    <a:pt x="84328" y="126368"/>
                    <a:pt x="86631" y="126368"/>
                  </a:cubicBezTo>
                  <a:cubicBezTo>
                    <a:pt x="91768" y="126368"/>
                    <a:pt x="104344" y="125660"/>
                    <a:pt x="109481" y="125660"/>
                  </a:cubicBezTo>
                  <a:cubicBezTo>
                    <a:pt x="112670" y="125660"/>
                    <a:pt x="116744" y="125837"/>
                    <a:pt x="119932" y="125837"/>
                  </a:cubicBezTo>
                  <a:cubicBezTo>
                    <a:pt x="123121" y="126014"/>
                    <a:pt x="126840" y="126368"/>
                    <a:pt x="130029" y="126368"/>
                  </a:cubicBezTo>
                  <a:cubicBezTo>
                    <a:pt x="132332" y="126368"/>
                    <a:pt x="133572" y="124951"/>
                    <a:pt x="133572" y="122649"/>
                  </a:cubicBezTo>
                  <a:cubicBezTo>
                    <a:pt x="133572" y="119992"/>
                    <a:pt x="131446" y="119992"/>
                    <a:pt x="128612" y="119992"/>
                  </a:cubicBezTo>
                  <a:cubicBezTo>
                    <a:pt x="118338" y="119992"/>
                    <a:pt x="117984" y="118574"/>
                    <a:pt x="117452" y="114323"/>
                  </a:cubicBezTo>
                  <a:lnTo>
                    <a:pt x="101864" y="5030"/>
                  </a:lnTo>
                  <a:cubicBezTo>
                    <a:pt x="101333" y="1311"/>
                    <a:pt x="100979" y="71"/>
                    <a:pt x="97613" y="71"/>
                  </a:cubicBezTo>
                  <a:cubicBezTo>
                    <a:pt x="94247" y="71"/>
                    <a:pt x="93185" y="1665"/>
                    <a:pt x="91590" y="4145"/>
                  </a:cubicBezTo>
                  <a:lnTo>
                    <a:pt x="26582" y="105112"/>
                  </a:lnTo>
                  <a:close/>
                  <a:moveTo>
                    <a:pt x="49963" y="79605"/>
                  </a:moveTo>
                  <a:lnTo>
                    <a:pt x="87162" y="21681"/>
                  </a:lnTo>
                  <a:lnTo>
                    <a:pt x="95487" y="79605"/>
                  </a:lnTo>
                  <a:lnTo>
                    <a:pt x="49963" y="79605"/>
                  </a:lnTo>
                  <a:close/>
                </a:path>
              </a:pathLst>
            </a:custGeom>
            <a:solidFill>
              <a:srgbClr val="000000"/>
            </a:solidFill>
            <a:ln w="25369"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C19C7A9D-6AD4-386F-3A55-9FDBB74A195C}"/>
                </a:ext>
              </a:extLst>
            </p:cNvPr>
            <p:cNvSpPr/>
            <p:nvPr>
              <p:custDataLst>
                <p:tags r:id="rId40"/>
              </p:custDataLst>
            </p:nvPr>
          </p:nvSpPr>
          <p:spPr>
            <a:xfrm>
              <a:off x="5015163" y="5110710"/>
              <a:ext cx="59871" cy="112481"/>
            </a:xfrm>
            <a:custGeom>
              <a:avLst/>
              <a:gdLst>
                <a:gd name="connsiteX0" fmla="*/ 36324 w 59871"/>
                <a:gd name="connsiteY0" fmla="*/ 40818 h 112481"/>
                <a:gd name="connsiteX1" fmla="*/ 54392 w 59871"/>
                <a:gd name="connsiteY1" fmla="*/ 40818 h 112481"/>
                <a:gd name="connsiteX2" fmla="*/ 60060 w 59871"/>
                <a:gd name="connsiteY2" fmla="*/ 36921 h 112481"/>
                <a:gd name="connsiteX3" fmla="*/ 54746 w 59871"/>
                <a:gd name="connsiteY3" fmla="*/ 34442 h 112481"/>
                <a:gd name="connsiteX4" fmla="*/ 37918 w 59871"/>
                <a:gd name="connsiteY4" fmla="*/ 34442 h 112481"/>
                <a:gd name="connsiteX5" fmla="*/ 44472 w 59871"/>
                <a:gd name="connsiteY5" fmla="*/ 8225 h 112481"/>
                <a:gd name="connsiteX6" fmla="*/ 45004 w 59871"/>
                <a:gd name="connsiteY6" fmla="*/ 5746 h 112481"/>
                <a:gd name="connsiteX7" fmla="*/ 38981 w 59871"/>
                <a:gd name="connsiteY7" fmla="*/ 77 h 112481"/>
                <a:gd name="connsiteX8" fmla="*/ 30656 w 59871"/>
                <a:gd name="connsiteY8" fmla="*/ 7694 h 112481"/>
                <a:gd name="connsiteX9" fmla="*/ 23924 w 59871"/>
                <a:gd name="connsiteY9" fmla="*/ 34442 h 112481"/>
                <a:gd name="connsiteX10" fmla="*/ 5857 w 59871"/>
                <a:gd name="connsiteY10" fmla="*/ 34442 h 112481"/>
                <a:gd name="connsiteX11" fmla="*/ 188 w 59871"/>
                <a:gd name="connsiteY11" fmla="*/ 38338 h 112481"/>
                <a:gd name="connsiteX12" fmla="*/ 5502 w 59871"/>
                <a:gd name="connsiteY12" fmla="*/ 40818 h 112481"/>
                <a:gd name="connsiteX13" fmla="*/ 22330 w 59871"/>
                <a:gd name="connsiteY13" fmla="*/ 40818 h 112481"/>
                <a:gd name="connsiteX14" fmla="*/ 11879 w 59871"/>
                <a:gd name="connsiteY14" fmla="*/ 82622 h 112481"/>
                <a:gd name="connsiteX15" fmla="*/ 9222 w 59871"/>
                <a:gd name="connsiteY15" fmla="*/ 95730 h 112481"/>
                <a:gd name="connsiteX16" fmla="*/ 28176 w 59871"/>
                <a:gd name="connsiteY16" fmla="*/ 112558 h 112481"/>
                <a:gd name="connsiteX17" fmla="*/ 58997 w 59871"/>
                <a:gd name="connsiteY17" fmla="*/ 85457 h 112481"/>
                <a:gd name="connsiteX18" fmla="*/ 56163 w 59871"/>
                <a:gd name="connsiteY18" fmla="*/ 83154 h 112481"/>
                <a:gd name="connsiteX19" fmla="*/ 52443 w 59871"/>
                <a:gd name="connsiteY19" fmla="*/ 86519 h 112481"/>
                <a:gd name="connsiteX20" fmla="*/ 28707 w 59871"/>
                <a:gd name="connsiteY20" fmla="*/ 107599 h 112481"/>
                <a:gd name="connsiteX21" fmla="*/ 22507 w 59871"/>
                <a:gd name="connsiteY21" fmla="*/ 98919 h 112481"/>
                <a:gd name="connsiteX22" fmla="*/ 23570 w 59871"/>
                <a:gd name="connsiteY22" fmla="*/ 91656 h 112481"/>
                <a:gd name="connsiteX23" fmla="*/ 36324 w 59871"/>
                <a:gd name="connsiteY23" fmla="*/ 4081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24" y="40818"/>
                  </a:moveTo>
                  <a:lnTo>
                    <a:pt x="54392" y="40818"/>
                  </a:lnTo>
                  <a:cubicBezTo>
                    <a:pt x="57757" y="40818"/>
                    <a:pt x="60060" y="40818"/>
                    <a:pt x="60060" y="36921"/>
                  </a:cubicBezTo>
                  <a:cubicBezTo>
                    <a:pt x="60060" y="34442"/>
                    <a:pt x="57757" y="34442"/>
                    <a:pt x="54746" y="34442"/>
                  </a:cubicBezTo>
                  <a:lnTo>
                    <a:pt x="37918" y="34442"/>
                  </a:lnTo>
                  <a:lnTo>
                    <a:pt x="44472" y="8225"/>
                  </a:lnTo>
                  <a:cubicBezTo>
                    <a:pt x="44649" y="7340"/>
                    <a:pt x="45004" y="6454"/>
                    <a:pt x="45004" y="5746"/>
                  </a:cubicBezTo>
                  <a:cubicBezTo>
                    <a:pt x="45004" y="2557"/>
                    <a:pt x="42524" y="77"/>
                    <a:pt x="38981" y="77"/>
                  </a:cubicBezTo>
                  <a:cubicBezTo>
                    <a:pt x="34553" y="77"/>
                    <a:pt x="31896" y="3088"/>
                    <a:pt x="30656" y="7694"/>
                  </a:cubicBezTo>
                  <a:cubicBezTo>
                    <a:pt x="29416" y="12122"/>
                    <a:pt x="31718" y="3620"/>
                    <a:pt x="23924" y="34442"/>
                  </a:cubicBezTo>
                  <a:lnTo>
                    <a:pt x="5857" y="34442"/>
                  </a:lnTo>
                  <a:cubicBezTo>
                    <a:pt x="2491" y="34442"/>
                    <a:pt x="188" y="34442"/>
                    <a:pt x="188" y="38338"/>
                  </a:cubicBezTo>
                  <a:cubicBezTo>
                    <a:pt x="188" y="40818"/>
                    <a:pt x="2314" y="40818"/>
                    <a:pt x="5502" y="40818"/>
                  </a:cubicBezTo>
                  <a:lnTo>
                    <a:pt x="22330" y="40818"/>
                  </a:lnTo>
                  <a:lnTo>
                    <a:pt x="11879" y="82622"/>
                  </a:lnTo>
                  <a:cubicBezTo>
                    <a:pt x="10816" y="87051"/>
                    <a:pt x="9222" y="93428"/>
                    <a:pt x="9222" y="95730"/>
                  </a:cubicBezTo>
                  <a:cubicBezTo>
                    <a:pt x="9222" y="106181"/>
                    <a:pt x="18079" y="112558"/>
                    <a:pt x="28176" y="112558"/>
                  </a:cubicBezTo>
                  <a:cubicBezTo>
                    <a:pt x="47838" y="112558"/>
                    <a:pt x="58997" y="87759"/>
                    <a:pt x="58997" y="85457"/>
                  </a:cubicBezTo>
                  <a:cubicBezTo>
                    <a:pt x="58997" y="83154"/>
                    <a:pt x="56695" y="83154"/>
                    <a:pt x="56163" y="83154"/>
                  </a:cubicBezTo>
                  <a:cubicBezTo>
                    <a:pt x="54038" y="83154"/>
                    <a:pt x="53860" y="83508"/>
                    <a:pt x="52443" y="86519"/>
                  </a:cubicBezTo>
                  <a:cubicBezTo>
                    <a:pt x="47484" y="97679"/>
                    <a:pt x="38450" y="107599"/>
                    <a:pt x="28707" y="107599"/>
                  </a:cubicBezTo>
                  <a:cubicBezTo>
                    <a:pt x="24987" y="107599"/>
                    <a:pt x="22507" y="105296"/>
                    <a:pt x="22507" y="98919"/>
                  </a:cubicBezTo>
                  <a:cubicBezTo>
                    <a:pt x="22507" y="97148"/>
                    <a:pt x="23216" y="93428"/>
                    <a:pt x="23570" y="91656"/>
                  </a:cubicBezTo>
                  <a:lnTo>
                    <a:pt x="36324" y="40818"/>
                  </a:lnTo>
                  <a:close/>
                </a:path>
              </a:pathLst>
            </a:custGeom>
            <a:solidFill>
              <a:srgbClr val="000000"/>
            </a:solidFill>
            <a:ln w="25369"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50E0A93C-0EEA-BA36-09DB-80B1B7B3EF4D}"/>
                </a:ext>
              </a:extLst>
            </p:cNvPr>
            <p:cNvSpPr/>
            <p:nvPr>
              <p:custDataLst>
                <p:tags r:id="rId41"/>
              </p:custDataLst>
            </p:nvPr>
          </p:nvSpPr>
          <p:spPr>
            <a:xfrm>
              <a:off x="5257019" y="5065992"/>
              <a:ext cx="168278" cy="59213"/>
            </a:xfrm>
            <a:custGeom>
              <a:avLst/>
              <a:gdLst>
                <a:gd name="connsiteX0" fmla="*/ 159873 w 168278"/>
                <a:gd name="connsiteY0" fmla="*/ 10197 h 59213"/>
                <a:gd name="connsiteX1" fmla="*/ 168477 w 168278"/>
                <a:gd name="connsiteY1" fmla="*/ 5136 h 59213"/>
                <a:gd name="connsiteX2" fmla="*/ 160126 w 168278"/>
                <a:gd name="connsiteY2" fmla="*/ 75 h 59213"/>
                <a:gd name="connsiteX3" fmla="*/ 8548 w 168278"/>
                <a:gd name="connsiteY3" fmla="*/ 75 h 59213"/>
                <a:gd name="connsiteX4" fmla="*/ 198 w 168278"/>
                <a:gd name="connsiteY4" fmla="*/ 5136 h 59213"/>
                <a:gd name="connsiteX5" fmla="*/ 8801 w 168278"/>
                <a:gd name="connsiteY5" fmla="*/ 10197 h 59213"/>
                <a:gd name="connsiteX6" fmla="*/ 159873 w 168278"/>
                <a:gd name="connsiteY6" fmla="*/ 10197 h 59213"/>
                <a:gd name="connsiteX7" fmla="*/ 160126 w 168278"/>
                <a:gd name="connsiteY7" fmla="*/ 59289 h 59213"/>
                <a:gd name="connsiteX8" fmla="*/ 168477 w 168278"/>
                <a:gd name="connsiteY8" fmla="*/ 54228 h 59213"/>
                <a:gd name="connsiteX9" fmla="*/ 159873 w 168278"/>
                <a:gd name="connsiteY9" fmla="*/ 49167 h 59213"/>
                <a:gd name="connsiteX10" fmla="*/ 8801 w 168278"/>
                <a:gd name="connsiteY10" fmla="*/ 49167 h 59213"/>
                <a:gd name="connsiteX11" fmla="*/ 198 w 168278"/>
                <a:gd name="connsiteY11" fmla="*/ 54228 h 59213"/>
                <a:gd name="connsiteX12" fmla="*/ 8548 w 168278"/>
                <a:gd name="connsiteY12" fmla="*/ 59289 h 59213"/>
                <a:gd name="connsiteX13" fmla="*/ 160126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3" y="10197"/>
                  </a:moveTo>
                  <a:cubicBezTo>
                    <a:pt x="163669" y="10197"/>
                    <a:pt x="168477" y="10197"/>
                    <a:pt x="168477" y="5136"/>
                  </a:cubicBezTo>
                  <a:cubicBezTo>
                    <a:pt x="168477" y="75"/>
                    <a:pt x="163669" y="75"/>
                    <a:pt x="160126" y="75"/>
                  </a:cubicBezTo>
                  <a:lnTo>
                    <a:pt x="8548" y="75"/>
                  </a:lnTo>
                  <a:cubicBezTo>
                    <a:pt x="5006" y="75"/>
                    <a:pt x="198" y="75"/>
                    <a:pt x="198" y="5136"/>
                  </a:cubicBezTo>
                  <a:cubicBezTo>
                    <a:pt x="198" y="10197"/>
                    <a:pt x="5006" y="10197"/>
                    <a:pt x="8801" y="10197"/>
                  </a:cubicBezTo>
                  <a:lnTo>
                    <a:pt x="159873" y="10197"/>
                  </a:lnTo>
                  <a:close/>
                  <a:moveTo>
                    <a:pt x="160126" y="59289"/>
                  </a:moveTo>
                  <a:cubicBezTo>
                    <a:pt x="163669" y="59289"/>
                    <a:pt x="168477" y="59289"/>
                    <a:pt x="168477" y="54228"/>
                  </a:cubicBezTo>
                  <a:cubicBezTo>
                    <a:pt x="168477" y="49167"/>
                    <a:pt x="163669" y="49167"/>
                    <a:pt x="159873" y="49167"/>
                  </a:cubicBezTo>
                  <a:lnTo>
                    <a:pt x="8801" y="49167"/>
                  </a:lnTo>
                  <a:cubicBezTo>
                    <a:pt x="5006" y="49167"/>
                    <a:pt x="198" y="49167"/>
                    <a:pt x="198" y="54228"/>
                  </a:cubicBezTo>
                  <a:cubicBezTo>
                    <a:pt x="198" y="59289"/>
                    <a:pt x="5006" y="59289"/>
                    <a:pt x="8548" y="59289"/>
                  </a:cubicBezTo>
                  <a:lnTo>
                    <a:pt x="160126" y="59289"/>
                  </a:lnTo>
                  <a:close/>
                </a:path>
              </a:pathLst>
            </a:custGeom>
            <a:solidFill>
              <a:srgbClr val="000000"/>
            </a:solidFill>
            <a:ln w="25369"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B4636407-6D5B-F11C-F73A-614244AAD163}"/>
                </a:ext>
              </a:extLst>
            </p:cNvPr>
            <p:cNvSpPr/>
            <p:nvPr>
              <p:custDataLst>
                <p:tags r:id="rId42"/>
              </p:custDataLst>
            </p:nvPr>
          </p:nvSpPr>
          <p:spPr>
            <a:xfrm>
              <a:off x="5522609" y="4983244"/>
              <a:ext cx="147781" cy="177641"/>
            </a:xfrm>
            <a:custGeom>
              <a:avLst/>
              <a:gdLst>
                <a:gd name="connsiteX0" fmla="*/ 67520 w 147781"/>
                <a:gd name="connsiteY0" fmla="*/ 8931 h 177641"/>
                <a:gd name="connsiteX1" fmla="*/ 68532 w 147781"/>
                <a:gd name="connsiteY1" fmla="*/ 4630 h 177641"/>
                <a:gd name="connsiteX2" fmla="*/ 62965 w 147781"/>
                <a:gd name="connsiteY2" fmla="*/ 75 h 177641"/>
                <a:gd name="connsiteX3" fmla="*/ 61193 w 147781"/>
                <a:gd name="connsiteY3" fmla="*/ 328 h 177641"/>
                <a:gd name="connsiteX4" fmla="*/ 28550 w 147781"/>
                <a:gd name="connsiteY4" fmla="*/ 1846 h 177641"/>
                <a:gd name="connsiteX5" fmla="*/ 20452 w 147781"/>
                <a:gd name="connsiteY5" fmla="*/ 9438 h 177641"/>
                <a:gd name="connsiteX6" fmla="*/ 27032 w 147781"/>
                <a:gd name="connsiteY6" fmla="*/ 13993 h 177641"/>
                <a:gd name="connsiteX7" fmla="*/ 37660 w 147781"/>
                <a:gd name="connsiteY7" fmla="*/ 14499 h 177641"/>
                <a:gd name="connsiteX8" fmla="*/ 1220 w 147781"/>
                <a:gd name="connsiteY8" fmla="*/ 160509 h 177641"/>
                <a:gd name="connsiteX9" fmla="*/ 208 w 147781"/>
                <a:gd name="connsiteY9" fmla="*/ 166329 h 177641"/>
                <a:gd name="connsiteX10" fmla="*/ 12355 w 147781"/>
                <a:gd name="connsiteY10" fmla="*/ 177717 h 177641"/>
                <a:gd name="connsiteX11" fmla="*/ 28803 w 147781"/>
                <a:gd name="connsiteY11" fmla="*/ 163546 h 177641"/>
                <a:gd name="connsiteX12" fmla="*/ 43986 w 147781"/>
                <a:gd name="connsiteY12" fmla="*/ 103573 h 177641"/>
                <a:gd name="connsiteX13" fmla="*/ 49047 w 147781"/>
                <a:gd name="connsiteY13" fmla="*/ 93197 h 177641"/>
                <a:gd name="connsiteX14" fmla="*/ 86752 w 147781"/>
                <a:gd name="connsiteY14" fmla="*/ 70423 h 177641"/>
                <a:gd name="connsiteX15" fmla="*/ 99404 w 147781"/>
                <a:gd name="connsiteY15" fmla="*/ 85353 h 177641"/>
                <a:gd name="connsiteX16" fmla="*/ 83462 w 147781"/>
                <a:gd name="connsiteY16" fmla="*/ 142036 h 177641"/>
                <a:gd name="connsiteX17" fmla="*/ 79919 w 147781"/>
                <a:gd name="connsiteY17" fmla="*/ 154942 h 177641"/>
                <a:gd name="connsiteX18" fmla="*/ 108514 w 147781"/>
                <a:gd name="connsiteY18" fmla="*/ 177717 h 177641"/>
                <a:gd name="connsiteX19" fmla="*/ 147990 w 147781"/>
                <a:gd name="connsiteY19" fmla="*/ 138241 h 177641"/>
                <a:gd name="connsiteX20" fmla="*/ 141917 w 147781"/>
                <a:gd name="connsiteY20" fmla="*/ 134698 h 177641"/>
                <a:gd name="connsiteX21" fmla="*/ 136097 w 147781"/>
                <a:gd name="connsiteY21" fmla="*/ 137988 h 177641"/>
                <a:gd name="connsiteX22" fmla="*/ 110032 w 147781"/>
                <a:gd name="connsiteY22" fmla="*/ 168607 h 177641"/>
                <a:gd name="connsiteX23" fmla="*/ 105730 w 147781"/>
                <a:gd name="connsiteY23" fmla="*/ 163293 h 177641"/>
                <a:gd name="connsiteX24" fmla="*/ 110032 w 147781"/>
                <a:gd name="connsiteY24" fmla="*/ 146844 h 177641"/>
                <a:gd name="connsiteX25" fmla="*/ 126481 w 147781"/>
                <a:gd name="connsiteY25" fmla="*/ 90667 h 177641"/>
                <a:gd name="connsiteX26" fmla="*/ 88776 w 147781"/>
                <a:gd name="connsiteY26" fmla="*/ 61313 h 177641"/>
                <a:gd name="connsiteX27" fmla="*/ 50565 w 147781"/>
                <a:gd name="connsiteY27" fmla="*/ 77002 h 177641"/>
                <a:gd name="connsiteX28" fmla="*/ 67520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20" y="8931"/>
                  </a:moveTo>
                  <a:cubicBezTo>
                    <a:pt x="68532" y="5389"/>
                    <a:pt x="68532" y="4883"/>
                    <a:pt x="68532" y="4630"/>
                  </a:cubicBezTo>
                  <a:cubicBezTo>
                    <a:pt x="68532" y="1340"/>
                    <a:pt x="65748" y="75"/>
                    <a:pt x="62965" y="75"/>
                  </a:cubicBezTo>
                  <a:cubicBezTo>
                    <a:pt x="61953" y="75"/>
                    <a:pt x="61700" y="75"/>
                    <a:pt x="61193" y="328"/>
                  </a:cubicBezTo>
                  <a:lnTo>
                    <a:pt x="28550" y="1846"/>
                  </a:lnTo>
                  <a:cubicBezTo>
                    <a:pt x="25007" y="2099"/>
                    <a:pt x="20452" y="2352"/>
                    <a:pt x="20452" y="9438"/>
                  </a:cubicBezTo>
                  <a:cubicBezTo>
                    <a:pt x="20452" y="13993"/>
                    <a:pt x="25007" y="13993"/>
                    <a:pt x="27032" y="13993"/>
                  </a:cubicBezTo>
                  <a:cubicBezTo>
                    <a:pt x="29815" y="13993"/>
                    <a:pt x="34370" y="13993"/>
                    <a:pt x="37660" y="14499"/>
                  </a:cubicBezTo>
                  <a:lnTo>
                    <a:pt x="1220" y="160509"/>
                  </a:lnTo>
                  <a:cubicBezTo>
                    <a:pt x="967" y="161521"/>
                    <a:pt x="208" y="165317"/>
                    <a:pt x="208" y="166329"/>
                  </a:cubicBezTo>
                  <a:cubicBezTo>
                    <a:pt x="208" y="172403"/>
                    <a:pt x="5016" y="177717"/>
                    <a:pt x="12355" y="177717"/>
                  </a:cubicBezTo>
                  <a:cubicBezTo>
                    <a:pt x="13873" y="177717"/>
                    <a:pt x="25260" y="177717"/>
                    <a:pt x="28803" y="163546"/>
                  </a:cubicBezTo>
                  <a:lnTo>
                    <a:pt x="43986" y="103573"/>
                  </a:lnTo>
                  <a:cubicBezTo>
                    <a:pt x="45251" y="98765"/>
                    <a:pt x="45251" y="98259"/>
                    <a:pt x="49047" y="93197"/>
                  </a:cubicBezTo>
                  <a:cubicBezTo>
                    <a:pt x="53096" y="87630"/>
                    <a:pt x="65748" y="70423"/>
                    <a:pt x="86752" y="70423"/>
                  </a:cubicBezTo>
                  <a:cubicBezTo>
                    <a:pt x="93331" y="70423"/>
                    <a:pt x="99404" y="72953"/>
                    <a:pt x="99404" y="85353"/>
                  </a:cubicBezTo>
                  <a:cubicBezTo>
                    <a:pt x="99404" y="100030"/>
                    <a:pt x="88270" y="129637"/>
                    <a:pt x="83462" y="142036"/>
                  </a:cubicBezTo>
                  <a:cubicBezTo>
                    <a:pt x="80678" y="148869"/>
                    <a:pt x="79919" y="150640"/>
                    <a:pt x="79919" y="154942"/>
                  </a:cubicBezTo>
                  <a:cubicBezTo>
                    <a:pt x="79919" y="169619"/>
                    <a:pt x="94596" y="177717"/>
                    <a:pt x="108514" y="177717"/>
                  </a:cubicBezTo>
                  <a:cubicBezTo>
                    <a:pt x="135337" y="177717"/>
                    <a:pt x="147990" y="143302"/>
                    <a:pt x="147990" y="138241"/>
                  </a:cubicBezTo>
                  <a:cubicBezTo>
                    <a:pt x="147990" y="134698"/>
                    <a:pt x="144194" y="134698"/>
                    <a:pt x="141917" y="134698"/>
                  </a:cubicBezTo>
                  <a:cubicBezTo>
                    <a:pt x="138880" y="134698"/>
                    <a:pt x="137109" y="134698"/>
                    <a:pt x="136097" y="137988"/>
                  </a:cubicBezTo>
                  <a:cubicBezTo>
                    <a:pt x="127999" y="166076"/>
                    <a:pt x="114081" y="168607"/>
                    <a:pt x="110032" y="168607"/>
                  </a:cubicBezTo>
                  <a:cubicBezTo>
                    <a:pt x="108261" y="168607"/>
                    <a:pt x="105730" y="168607"/>
                    <a:pt x="105730" y="163293"/>
                  </a:cubicBezTo>
                  <a:cubicBezTo>
                    <a:pt x="105730" y="157726"/>
                    <a:pt x="108514" y="150893"/>
                    <a:pt x="110032" y="146844"/>
                  </a:cubicBezTo>
                  <a:cubicBezTo>
                    <a:pt x="114840" y="134445"/>
                    <a:pt x="126481" y="104838"/>
                    <a:pt x="126481" y="90667"/>
                  </a:cubicBezTo>
                  <a:cubicBezTo>
                    <a:pt x="126481" y="67386"/>
                    <a:pt x="106996" y="61313"/>
                    <a:pt x="88776" y="61313"/>
                  </a:cubicBezTo>
                  <a:cubicBezTo>
                    <a:pt x="83209" y="61313"/>
                    <a:pt x="67773" y="61313"/>
                    <a:pt x="50565" y="77002"/>
                  </a:cubicBezTo>
                  <a:lnTo>
                    <a:pt x="67520" y="8931"/>
                  </a:lnTo>
                  <a:close/>
                </a:path>
              </a:pathLst>
            </a:custGeom>
            <a:solidFill>
              <a:srgbClr val="000000"/>
            </a:solidFill>
            <a:ln w="25369"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25DE3D69-65B3-7875-17E9-E31E5EC44460}"/>
                </a:ext>
              </a:extLst>
            </p:cNvPr>
            <p:cNvSpPr/>
            <p:nvPr>
              <p:custDataLst>
                <p:tags r:id="rId43"/>
              </p:custDataLst>
            </p:nvPr>
          </p:nvSpPr>
          <p:spPr>
            <a:xfrm>
              <a:off x="5688988" y="4928081"/>
              <a:ext cx="133383" cy="126297"/>
            </a:xfrm>
            <a:custGeom>
              <a:avLst/>
              <a:gdLst>
                <a:gd name="connsiteX0" fmla="*/ 26608 w 133383"/>
                <a:gd name="connsiteY0" fmla="*/ 105112 h 126297"/>
                <a:gd name="connsiteX1" fmla="*/ 4289 w 133383"/>
                <a:gd name="connsiteY1" fmla="*/ 119992 h 126297"/>
                <a:gd name="connsiteX2" fmla="*/ 215 w 133383"/>
                <a:gd name="connsiteY2" fmla="*/ 123711 h 126297"/>
                <a:gd name="connsiteX3" fmla="*/ 2695 w 133383"/>
                <a:gd name="connsiteY3" fmla="*/ 126368 h 126297"/>
                <a:gd name="connsiteX4" fmla="*/ 17928 w 133383"/>
                <a:gd name="connsiteY4" fmla="*/ 125660 h 126297"/>
                <a:gd name="connsiteX5" fmla="*/ 36173 w 133383"/>
                <a:gd name="connsiteY5" fmla="*/ 126368 h 126297"/>
                <a:gd name="connsiteX6" fmla="*/ 39716 w 133383"/>
                <a:gd name="connsiteY6" fmla="*/ 122471 h 126297"/>
                <a:gd name="connsiteX7" fmla="*/ 36705 w 133383"/>
                <a:gd name="connsiteY7" fmla="*/ 119992 h 126297"/>
                <a:gd name="connsiteX8" fmla="*/ 28911 w 133383"/>
                <a:gd name="connsiteY8" fmla="*/ 114677 h 126297"/>
                <a:gd name="connsiteX9" fmla="*/ 31568 w 133383"/>
                <a:gd name="connsiteY9" fmla="*/ 107946 h 126297"/>
                <a:gd name="connsiteX10" fmla="*/ 45739 w 133383"/>
                <a:gd name="connsiteY10" fmla="*/ 85981 h 126297"/>
                <a:gd name="connsiteX11" fmla="*/ 96399 w 133383"/>
                <a:gd name="connsiteY11" fmla="*/ 85981 h 126297"/>
                <a:gd name="connsiteX12" fmla="*/ 100651 w 133383"/>
                <a:gd name="connsiteY12" fmla="*/ 115386 h 126297"/>
                <a:gd name="connsiteX13" fmla="*/ 88428 w 133383"/>
                <a:gd name="connsiteY13" fmla="*/ 119992 h 126297"/>
                <a:gd name="connsiteX14" fmla="*/ 83823 w 133383"/>
                <a:gd name="connsiteY14" fmla="*/ 123888 h 126297"/>
                <a:gd name="connsiteX15" fmla="*/ 86657 w 133383"/>
                <a:gd name="connsiteY15" fmla="*/ 126368 h 126297"/>
                <a:gd name="connsiteX16" fmla="*/ 109508 w 133383"/>
                <a:gd name="connsiteY16" fmla="*/ 125660 h 126297"/>
                <a:gd name="connsiteX17" fmla="*/ 119959 w 133383"/>
                <a:gd name="connsiteY17" fmla="*/ 125837 h 126297"/>
                <a:gd name="connsiteX18" fmla="*/ 130055 w 133383"/>
                <a:gd name="connsiteY18" fmla="*/ 126368 h 126297"/>
                <a:gd name="connsiteX19" fmla="*/ 133598 w 133383"/>
                <a:gd name="connsiteY19" fmla="*/ 122649 h 126297"/>
                <a:gd name="connsiteX20" fmla="*/ 128638 w 133383"/>
                <a:gd name="connsiteY20" fmla="*/ 119992 h 126297"/>
                <a:gd name="connsiteX21" fmla="*/ 117479 w 133383"/>
                <a:gd name="connsiteY21" fmla="*/ 114323 h 126297"/>
                <a:gd name="connsiteX22" fmla="*/ 101891 w 133383"/>
                <a:gd name="connsiteY22" fmla="*/ 5030 h 126297"/>
                <a:gd name="connsiteX23" fmla="*/ 97639 w 133383"/>
                <a:gd name="connsiteY23" fmla="*/ 71 h 126297"/>
                <a:gd name="connsiteX24" fmla="*/ 91617 w 133383"/>
                <a:gd name="connsiteY24" fmla="*/ 4145 h 126297"/>
                <a:gd name="connsiteX25" fmla="*/ 26608 w 133383"/>
                <a:gd name="connsiteY25" fmla="*/ 105112 h 126297"/>
                <a:gd name="connsiteX26" fmla="*/ 49990 w 133383"/>
                <a:gd name="connsiteY26" fmla="*/ 79605 h 126297"/>
                <a:gd name="connsiteX27" fmla="*/ 87188 w 133383"/>
                <a:gd name="connsiteY27" fmla="*/ 21681 h 126297"/>
                <a:gd name="connsiteX28" fmla="*/ 95514 w 133383"/>
                <a:gd name="connsiteY28" fmla="*/ 79605 h 126297"/>
                <a:gd name="connsiteX29" fmla="*/ 49990 w 133383"/>
                <a:gd name="connsiteY29" fmla="*/ 79605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608" y="105112"/>
                  </a:moveTo>
                  <a:cubicBezTo>
                    <a:pt x="20408" y="114677"/>
                    <a:pt x="14740" y="119283"/>
                    <a:pt x="4289" y="119992"/>
                  </a:cubicBezTo>
                  <a:cubicBezTo>
                    <a:pt x="2518" y="120169"/>
                    <a:pt x="215" y="120169"/>
                    <a:pt x="215" y="123711"/>
                  </a:cubicBezTo>
                  <a:cubicBezTo>
                    <a:pt x="215" y="125660"/>
                    <a:pt x="1809" y="126368"/>
                    <a:pt x="2695" y="126368"/>
                  </a:cubicBezTo>
                  <a:cubicBezTo>
                    <a:pt x="7300" y="126368"/>
                    <a:pt x="13146" y="125660"/>
                    <a:pt x="17928" y="125660"/>
                  </a:cubicBezTo>
                  <a:cubicBezTo>
                    <a:pt x="23597" y="125660"/>
                    <a:pt x="30859" y="126368"/>
                    <a:pt x="36173" y="126368"/>
                  </a:cubicBezTo>
                  <a:cubicBezTo>
                    <a:pt x="37059" y="126368"/>
                    <a:pt x="39716" y="126368"/>
                    <a:pt x="39716" y="122471"/>
                  </a:cubicBezTo>
                  <a:cubicBezTo>
                    <a:pt x="39716" y="120169"/>
                    <a:pt x="37413" y="119992"/>
                    <a:pt x="36705" y="119992"/>
                  </a:cubicBezTo>
                  <a:cubicBezTo>
                    <a:pt x="35288" y="119814"/>
                    <a:pt x="28911" y="119460"/>
                    <a:pt x="28911" y="114677"/>
                  </a:cubicBezTo>
                  <a:cubicBezTo>
                    <a:pt x="28911" y="112552"/>
                    <a:pt x="30682" y="109540"/>
                    <a:pt x="31568" y="107946"/>
                  </a:cubicBezTo>
                  <a:lnTo>
                    <a:pt x="45739" y="85981"/>
                  </a:lnTo>
                  <a:lnTo>
                    <a:pt x="96399" y="85981"/>
                  </a:lnTo>
                  <a:lnTo>
                    <a:pt x="100651" y="115386"/>
                  </a:lnTo>
                  <a:cubicBezTo>
                    <a:pt x="99942" y="117157"/>
                    <a:pt x="98879" y="119992"/>
                    <a:pt x="88428" y="119992"/>
                  </a:cubicBezTo>
                  <a:cubicBezTo>
                    <a:pt x="86303" y="119992"/>
                    <a:pt x="83823" y="119992"/>
                    <a:pt x="83823" y="123888"/>
                  </a:cubicBezTo>
                  <a:cubicBezTo>
                    <a:pt x="83823" y="124597"/>
                    <a:pt x="84354" y="126368"/>
                    <a:pt x="86657" y="126368"/>
                  </a:cubicBezTo>
                  <a:cubicBezTo>
                    <a:pt x="91794" y="126368"/>
                    <a:pt x="104371" y="125660"/>
                    <a:pt x="109508" y="125660"/>
                  </a:cubicBezTo>
                  <a:cubicBezTo>
                    <a:pt x="112696" y="125660"/>
                    <a:pt x="116770" y="125837"/>
                    <a:pt x="119959" y="125837"/>
                  </a:cubicBezTo>
                  <a:cubicBezTo>
                    <a:pt x="123147" y="126014"/>
                    <a:pt x="126867" y="126368"/>
                    <a:pt x="130055" y="126368"/>
                  </a:cubicBezTo>
                  <a:cubicBezTo>
                    <a:pt x="132358" y="126368"/>
                    <a:pt x="133598" y="124951"/>
                    <a:pt x="133598" y="122649"/>
                  </a:cubicBezTo>
                  <a:cubicBezTo>
                    <a:pt x="133598" y="119992"/>
                    <a:pt x="131472" y="119992"/>
                    <a:pt x="128638" y="119992"/>
                  </a:cubicBezTo>
                  <a:cubicBezTo>
                    <a:pt x="118364" y="119992"/>
                    <a:pt x="118010" y="118574"/>
                    <a:pt x="117479" y="114323"/>
                  </a:cubicBezTo>
                  <a:lnTo>
                    <a:pt x="101891" y="5030"/>
                  </a:lnTo>
                  <a:cubicBezTo>
                    <a:pt x="101359" y="1311"/>
                    <a:pt x="101005" y="71"/>
                    <a:pt x="97639" y="71"/>
                  </a:cubicBezTo>
                  <a:cubicBezTo>
                    <a:pt x="94274" y="71"/>
                    <a:pt x="93211" y="1665"/>
                    <a:pt x="91617" y="4145"/>
                  </a:cubicBezTo>
                  <a:lnTo>
                    <a:pt x="26608" y="105112"/>
                  </a:lnTo>
                  <a:close/>
                  <a:moveTo>
                    <a:pt x="49990" y="79605"/>
                  </a:moveTo>
                  <a:lnTo>
                    <a:pt x="87188" y="21681"/>
                  </a:lnTo>
                  <a:lnTo>
                    <a:pt x="95514" y="79605"/>
                  </a:lnTo>
                  <a:lnTo>
                    <a:pt x="49990" y="79605"/>
                  </a:lnTo>
                  <a:close/>
                </a:path>
              </a:pathLst>
            </a:custGeom>
            <a:solidFill>
              <a:srgbClr val="000000"/>
            </a:solidFill>
            <a:ln w="25369"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9F00ABEF-32A9-76D0-9F6C-4969C5DB296A}"/>
                </a:ext>
              </a:extLst>
            </p:cNvPr>
            <p:cNvSpPr/>
            <p:nvPr>
              <p:custDataLst>
                <p:tags r:id="rId44"/>
              </p:custDataLst>
            </p:nvPr>
          </p:nvSpPr>
          <p:spPr>
            <a:xfrm>
              <a:off x="5686331" y="5110710"/>
              <a:ext cx="59871" cy="112481"/>
            </a:xfrm>
            <a:custGeom>
              <a:avLst/>
              <a:gdLst>
                <a:gd name="connsiteX0" fmla="*/ 36350 w 59871"/>
                <a:gd name="connsiteY0" fmla="*/ 40818 h 112481"/>
                <a:gd name="connsiteX1" fmla="*/ 54418 w 59871"/>
                <a:gd name="connsiteY1" fmla="*/ 40818 h 112481"/>
                <a:gd name="connsiteX2" fmla="*/ 60087 w 59871"/>
                <a:gd name="connsiteY2" fmla="*/ 36921 h 112481"/>
                <a:gd name="connsiteX3" fmla="*/ 54773 w 59871"/>
                <a:gd name="connsiteY3" fmla="*/ 34442 h 112481"/>
                <a:gd name="connsiteX4" fmla="*/ 37945 w 59871"/>
                <a:gd name="connsiteY4" fmla="*/ 34442 h 112481"/>
                <a:gd name="connsiteX5" fmla="*/ 44499 w 59871"/>
                <a:gd name="connsiteY5" fmla="*/ 8225 h 112481"/>
                <a:gd name="connsiteX6" fmla="*/ 45030 w 59871"/>
                <a:gd name="connsiteY6" fmla="*/ 5746 h 112481"/>
                <a:gd name="connsiteX7" fmla="*/ 39007 w 59871"/>
                <a:gd name="connsiteY7" fmla="*/ 77 h 112481"/>
                <a:gd name="connsiteX8" fmla="*/ 30682 w 59871"/>
                <a:gd name="connsiteY8" fmla="*/ 7694 h 112481"/>
                <a:gd name="connsiteX9" fmla="*/ 23951 w 59871"/>
                <a:gd name="connsiteY9" fmla="*/ 34442 h 112481"/>
                <a:gd name="connsiteX10" fmla="*/ 5883 w 59871"/>
                <a:gd name="connsiteY10" fmla="*/ 34442 h 112481"/>
                <a:gd name="connsiteX11" fmla="*/ 215 w 59871"/>
                <a:gd name="connsiteY11" fmla="*/ 38338 h 112481"/>
                <a:gd name="connsiteX12" fmla="*/ 5529 w 59871"/>
                <a:gd name="connsiteY12" fmla="*/ 40818 h 112481"/>
                <a:gd name="connsiteX13" fmla="*/ 22357 w 59871"/>
                <a:gd name="connsiteY13" fmla="*/ 40818 h 112481"/>
                <a:gd name="connsiteX14" fmla="*/ 11906 w 59871"/>
                <a:gd name="connsiteY14" fmla="*/ 82622 h 112481"/>
                <a:gd name="connsiteX15" fmla="*/ 9249 w 59871"/>
                <a:gd name="connsiteY15" fmla="*/ 95730 h 112481"/>
                <a:gd name="connsiteX16" fmla="*/ 28202 w 59871"/>
                <a:gd name="connsiteY16" fmla="*/ 112558 h 112481"/>
                <a:gd name="connsiteX17" fmla="*/ 59024 w 59871"/>
                <a:gd name="connsiteY17" fmla="*/ 85457 h 112481"/>
                <a:gd name="connsiteX18" fmla="*/ 56190 w 59871"/>
                <a:gd name="connsiteY18" fmla="*/ 83154 h 112481"/>
                <a:gd name="connsiteX19" fmla="*/ 52470 w 59871"/>
                <a:gd name="connsiteY19" fmla="*/ 86519 h 112481"/>
                <a:gd name="connsiteX20" fmla="*/ 28734 w 59871"/>
                <a:gd name="connsiteY20" fmla="*/ 107599 h 112481"/>
                <a:gd name="connsiteX21" fmla="*/ 22534 w 59871"/>
                <a:gd name="connsiteY21" fmla="*/ 98919 h 112481"/>
                <a:gd name="connsiteX22" fmla="*/ 23597 w 59871"/>
                <a:gd name="connsiteY22" fmla="*/ 91656 h 112481"/>
                <a:gd name="connsiteX23" fmla="*/ 36350 w 59871"/>
                <a:gd name="connsiteY23" fmla="*/ 4081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50" y="40818"/>
                  </a:moveTo>
                  <a:lnTo>
                    <a:pt x="54418" y="40818"/>
                  </a:lnTo>
                  <a:cubicBezTo>
                    <a:pt x="57784" y="40818"/>
                    <a:pt x="60087" y="40818"/>
                    <a:pt x="60087" y="36921"/>
                  </a:cubicBezTo>
                  <a:cubicBezTo>
                    <a:pt x="60087" y="34442"/>
                    <a:pt x="57784" y="34442"/>
                    <a:pt x="54773" y="34442"/>
                  </a:cubicBezTo>
                  <a:lnTo>
                    <a:pt x="37945" y="34442"/>
                  </a:lnTo>
                  <a:lnTo>
                    <a:pt x="44499" y="8225"/>
                  </a:lnTo>
                  <a:cubicBezTo>
                    <a:pt x="44676" y="7340"/>
                    <a:pt x="45030" y="6454"/>
                    <a:pt x="45030" y="5746"/>
                  </a:cubicBezTo>
                  <a:cubicBezTo>
                    <a:pt x="45030" y="2557"/>
                    <a:pt x="42550" y="77"/>
                    <a:pt x="39007" y="77"/>
                  </a:cubicBezTo>
                  <a:cubicBezTo>
                    <a:pt x="34579" y="77"/>
                    <a:pt x="31922" y="3088"/>
                    <a:pt x="30682" y="7694"/>
                  </a:cubicBezTo>
                  <a:cubicBezTo>
                    <a:pt x="29442" y="12122"/>
                    <a:pt x="31745" y="3620"/>
                    <a:pt x="23951" y="34442"/>
                  </a:cubicBezTo>
                  <a:lnTo>
                    <a:pt x="5883" y="34442"/>
                  </a:lnTo>
                  <a:cubicBezTo>
                    <a:pt x="2518" y="34442"/>
                    <a:pt x="215" y="34442"/>
                    <a:pt x="215" y="38338"/>
                  </a:cubicBezTo>
                  <a:cubicBezTo>
                    <a:pt x="215" y="40818"/>
                    <a:pt x="2340" y="40818"/>
                    <a:pt x="5529" y="40818"/>
                  </a:cubicBezTo>
                  <a:lnTo>
                    <a:pt x="22357" y="40818"/>
                  </a:lnTo>
                  <a:lnTo>
                    <a:pt x="11906" y="82622"/>
                  </a:lnTo>
                  <a:cubicBezTo>
                    <a:pt x="10843" y="87051"/>
                    <a:pt x="9249" y="93428"/>
                    <a:pt x="9249" y="95730"/>
                  </a:cubicBezTo>
                  <a:cubicBezTo>
                    <a:pt x="9249" y="106181"/>
                    <a:pt x="18105" y="112558"/>
                    <a:pt x="28202" y="112558"/>
                  </a:cubicBezTo>
                  <a:cubicBezTo>
                    <a:pt x="47864" y="112558"/>
                    <a:pt x="59024" y="87759"/>
                    <a:pt x="59024" y="85457"/>
                  </a:cubicBezTo>
                  <a:cubicBezTo>
                    <a:pt x="59024" y="83154"/>
                    <a:pt x="56721" y="83154"/>
                    <a:pt x="56190" y="83154"/>
                  </a:cubicBezTo>
                  <a:cubicBezTo>
                    <a:pt x="54064" y="83154"/>
                    <a:pt x="53887" y="83508"/>
                    <a:pt x="52470" y="86519"/>
                  </a:cubicBezTo>
                  <a:cubicBezTo>
                    <a:pt x="47510" y="97679"/>
                    <a:pt x="38476" y="107599"/>
                    <a:pt x="28734" y="107599"/>
                  </a:cubicBezTo>
                  <a:cubicBezTo>
                    <a:pt x="25014" y="107599"/>
                    <a:pt x="22534" y="105296"/>
                    <a:pt x="22534" y="98919"/>
                  </a:cubicBezTo>
                  <a:cubicBezTo>
                    <a:pt x="22534" y="97148"/>
                    <a:pt x="23242" y="93428"/>
                    <a:pt x="23597" y="91656"/>
                  </a:cubicBezTo>
                  <a:lnTo>
                    <a:pt x="36350" y="40818"/>
                  </a:lnTo>
                  <a:close/>
                </a:path>
              </a:pathLst>
            </a:custGeom>
            <a:solidFill>
              <a:srgbClr val="000000"/>
            </a:solidFill>
            <a:ln w="25369"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848D4258-36F9-BE3F-09C9-2DC9F708404E}"/>
                </a:ext>
              </a:extLst>
            </p:cNvPr>
            <p:cNvSpPr/>
            <p:nvPr>
              <p:custDataLst>
                <p:tags r:id="rId45"/>
              </p:custDataLst>
            </p:nvPr>
          </p:nvSpPr>
          <p:spPr>
            <a:xfrm>
              <a:off x="5914130" y="5011333"/>
              <a:ext cx="168278" cy="168531"/>
            </a:xfrm>
            <a:custGeom>
              <a:avLst/>
              <a:gdLst>
                <a:gd name="connsiteX0" fmla="*/ 89550 w 168278"/>
                <a:gd name="connsiteY0" fmla="*/ 89402 h 168531"/>
                <a:gd name="connsiteX1" fmla="*/ 160152 w 168278"/>
                <a:gd name="connsiteY1" fmla="*/ 89402 h 168531"/>
                <a:gd name="connsiteX2" fmla="*/ 168502 w 168278"/>
                <a:gd name="connsiteY2" fmla="*/ 84341 h 168531"/>
                <a:gd name="connsiteX3" fmla="*/ 160152 w 168278"/>
                <a:gd name="connsiteY3" fmla="*/ 79280 h 168531"/>
                <a:gd name="connsiteX4" fmla="*/ 89550 w 168278"/>
                <a:gd name="connsiteY4" fmla="*/ 79280 h 168531"/>
                <a:gd name="connsiteX5" fmla="*/ 89550 w 168278"/>
                <a:gd name="connsiteY5" fmla="*/ 8425 h 168531"/>
                <a:gd name="connsiteX6" fmla="*/ 84489 w 168278"/>
                <a:gd name="connsiteY6" fmla="*/ 75 h 168531"/>
                <a:gd name="connsiteX7" fmla="*/ 79428 w 168278"/>
                <a:gd name="connsiteY7" fmla="*/ 8425 h 168531"/>
                <a:gd name="connsiteX8" fmla="*/ 79428 w 168278"/>
                <a:gd name="connsiteY8" fmla="*/ 79280 h 168531"/>
                <a:gd name="connsiteX9" fmla="*/ 8574 w 168278"/>
                <a:gd name="connsiteY9" fmla="*/ 79280 h 168531"/>
                <a:gd name="connsiteX10" fmla="*/ 223 w 168278"/>
                <a:gd name="connsiteY10" fmla="*/ 84341 h 168531"/>
                <a:gd name="connsiteX11" fmla="*/ 8574 w 168278"/>
                <a:gd name="connsiteY11" fmla="*/ 89402 h 168531"/>
                <a:gd name="connsiteX12" fmla="*/ 79428 w 168278"/>
                <a:gd name="connsiteY12" fmla="*/ 89402 h 168531"/>
                <a:gd name="connsiteX13" fmla="*/ 79428 w 168278"/>
                <a:gd name="connsiteY13" fmla="*/ 160256 h 168531"/>
                <a:gd name="connsiteX14" fmla="*/ 84489 w 168278"/>
                <a:gd name="connsiteY14" fmla="*/ 168607 h 168531"/>
                <a:gd name="connsiteX15" fmla="*/ 89550 w 168278"/>
                <a:gd name="connsiteY15" fmla="*/ 160256 h 168531"/>
                <a:gd name="connsiteX16" fmla="*/ 89550 w 168278"/>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50" y="89402"/>
                  </a:moveTo>
                  <a:lnTo>
                    <a:pt x="160152" y="89402"/>
                  </a:lnTo>
                  <a:cubicBezTo>
                    <a:pt x="163694" y="89402"/>
                    <a:pt x="168502" y="89402"/>
                    <a:pt x="168502" y="84341"/>
                  </a:cubicBezTo>
                  <a:cubicBezTo>
                    <a:pt x="168502" y="79280"/>
                    <a:pt x="163694" y="79280"/>
                    <a:pt x="160152" y="79280"/>
                  </a:cubicBezTo>
                  <a:lnTo>
                    <a:pt x="89550" y="79280"/>
                  </a:lnTo>
                  <a:lnTo>
                    <a:pt x="89550" y="8425"/>
                  </a:lnTo>
                  <a:cubicBezTo>
                    <a:pt x="89550" y="4883"/>
                    <a:pt x="89550" y="75"/>
                    <a:pt x="84489" y="75"/>
                  </a:cubicBezTo>
                  <a:cubicBezTo>
                    <a:pt x="79428" y="75"/>
                    <a:pt x="79428" y="4883"/>
                    <a:pt x="79428" y="8425"/>
                  </a:cubicBezTo>
                  <a:lnTo>
                    <a:pt x="79428" y="79280"/>
                  </a:lnTo>
                  <a:lnTo>
                    <a:pt x="8574" y="79280"/>
                  </a:lnTo>
                  <a:cubicBezTo>
                    <a:pt x="5031" y="79280"/>
                    <a:pt x="223" y="79280"/>
                    <a:pt x="223" y="84341"/>
                  </a:cubicBezTo>
                  <a:cubicBezTo>
                    <a:pt x="223" y="89402"/>
                    <a:pt x="5031" y="89402"/>
                    <a:pt x="8574" y="89402"/>
                  </a:cubicBezTo>
                  <a:lnTo>
                    <a:pt x="79428" y="89402"/>
                  </a:lnTo>
                  <a:lnTo>
                    <a:pt x="79428" y="160256"/>
                  </a:lnTo>
                  <a:cubicBezTo>
                    <a:pt x="79428" y="163799"/>
                    <a:pt x="79428" y="168607"/>
                    <a:pt x="84489" y="168607"/>
                  </a:cubicBezTo>
                  <a:cubicBezTo>
                    <a:pt x="89550" y="168607"/>
                    <a:pt x="89550" y="163799"/>
                    <a:pt x="89550" y="160256"/>
                  </a:cubicBezTo>
                  <a:lnTo>
                    <a:pt x="89550" y="89402"/>
                  </a:lnTo>
                  <a:close/>
                </a:path>
              </a:pathLst>
            </a:custGeom>
            <a:solidFill>
              <a:srgbClr val="000000"/>
            </a:solidFill>
            <a:ln w="25369"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E0B54929-99E1-1F51-7AE0-7C4B3C0413D2}"/>
                </a:ext>
              </a:extLst>
            </p:cNvPr>
            <p:cNvSpPr/>
            <p:nvPr>
              <p:custDataLst>
                <p:tags r:id="rId46"/>
              </p:custDataLst>
            </p:nvPr>
          </p:nvSpPr>
          <p:spPr>
            <a:xfrm>
              <a:off x="6161866" y="4986028"/>
              <a:ext cx="176376" cy="178400"/>
            </a:xfrm>
            <a:custGeom>
              <a:avLst/>
              <a:gdLst>
                <a:gd name="connsiteX0" fmla="*/ 48060 w 176376"/>
                <a:gd name="connsiteY0" fmla="*/ 83582 h 178400"/>
                <a:gd name="connsiteX1" fmla="*/ 48060 w 176376"/>
                <a:gd name="connsiteY1" fmla="*/ 18041 h 178400"/>
                <a:gd name="connsiteX2" fmla="*/ 53627 w 176376"/>
                <a:gd name="connsiteY2" fmla="*/ 8425 h 178400"/>
                <a:gd name="connsiteX3" fmla="*/ 68557 w 176376"/>
                <a:gd name="connsiteY3" fmla="*/ 7919 h 178400"/>
                <a:gd name="connsiteX4" fmla="*/ 119674 w 176376"/>
                <a:gd name="connsiteY4" fmla="*/ 45624 h 178400"/>
                <a:gd name="connsiteX5" fmla="*/ 76149 w 176376"/>
                <a:gd name="connsiteY5" fmla="*/ 83582 h 178400"/>
                <a:gd name="connsiteX6" fmla="*/ 48060 w 176376"/>
                <a:gd name="connsiteY6" fmla="*/ 83582 h 178400"/>
                <a:gd name="connsiteX7" fmla="*/ 101454 w 176376"/>
                <a:gd name="connsiteY7" fmla="*/ 86871 h 178400"/>
                <a:gd name="connsiteX8" fmla="*/ 145738 w 176376"/>
                <a:gd name="connsiteY8" fmla="*/ 45624 h 178400"/>
                <a:gd name="connsiteX9" fmla="*/ 79691 w 176376"/>
                <a:gd name="connsiteY9" fmla="*/ 75 h 178400"/>
                <a:gd name="connsiteX10" fmla="*/ 233 w 176376"/>
                <a:gd name="connsiteY10" fmla="*/ 75 h 178400"/>
                <a:gd name="connsiteX11" fmla="*/ 233 w 176376"/>
                <a:gd name="connsiteY11" fmla="*/ 7919 h 178400"/>
                <a:gd name="connsiteX12" fmla="*/ 6307 w 176376"/>
                <a:gd name="connsiteY12" fmla="*/ 7919 h 178400"/>
                <a:gd name="connsiteX13" fmla="*/ 26298 w 176376"/>
                <a:gd name="connsiteY13" fmla="*/ 19813 h 178400"/>
                <a:gd name="connsiteX14" fmla="*/ 26298 w 176376"/>
                <a:gd name="connsiteY14" fmla="*/ 153171 h 178400"/>
                <a:gd name="connsiteX15" fmla="*/ 6307 w 176376"/>
                <a:gd name="connsiteY15" fmla="*/ 165064 h 178400"/>
                <a:gd name="connsiteX16" fmla="*/ 233 w 176376"/>
                <a:gd name="connsiteY16" fmla="*/ 165064 h 178400"/>
                <a:gd name="connsiteX17" fmla="*/ 233 w 176376"/>
                <a:gd name="connsiteY17" fmla="*/ 172909 h 178400"/>
                <a:gd name="connsiteX18" fmla="*/ 37179 w 176376"/>
                <a:gd name="connsiteY18" fmla="*/ 172149 h 178400"/>
                <a:gd name="connsiteX19" fmla="*/ 74124 w 176376"/>
                <a:gd name="connsiteY19" fmla="*/ 172909 h 178400"/>
                <a:gd name="connsiteX20" fmla="*/ 74124 w 176376"/>
                <a:gd name="connsiteY20" fmla="*/ 165064 h 178400"/>
                <a:gd name="connsiteX21" fmla="*/ 68051 w 176376"/>
                <a:gd name="connsiteY21" fmla="*/ 165064 h 178400"/>
                <a:gd name="connsiteX22" fmla="*/ 48060 w 176376"/>
                <a:gd name="connsiteY22" fmla="*/ 153171 h 178400"/>
                <a:gd name="connsiteX23" fmla="*/ 48060 w 176376"/>
                <a:gd name="connsiteY23" fmla="*/ 89149 h 178400"/>
                <a:gd name="connsiteX24" fmla="*/ 77161 w 176376"/>
                <a:gd name="connsiteY24" fmla="*/ 89149 h 178400"/>
                <a:gd name="connsiteX25" fmla="*/ 100695 w 176376"/>
                <a:gd name="connsiteY25" fmla="*/ 97752 h 178400"/>
                <a:gd name="connsiteX26" fmla="*/ 110311 w 176376"/>
                <a:gd name="connsiteY26" fmla="*/ 131661 h 178400"/>
                <a:gd name="connsiteX27" fmla="*/ 120686 w 176376"/>
                <a:gd name="connsiteY27" fmla="*/ 167848 h 178400"/>
                <a:gd name="connsiteX28" fmla="*/ 152570 w 176376"/>
                <a:gd name="connsiteY28" fmla="*/ 178476 h 178400"/>
                <a:gd name="connsiteX29" fmla="*/ 176610 w 176376"/>
                <a:gd name="connsiteY29" fmla="*/ 150640 h 178400"/>
                <a:gd name="connsiteX30" fmla="*/ 173320 w 176376"/>
                <a:gd name="connsiteY30" fmla="*/ 146338 h 178400"/>
                <a:gd name="connsiteX31" fmla="*/ 170284 w 176376"/>
                <a:gd name="connsiteY31" fmla="*/ 150387 h 178400"/>
                <a:gd name="connsiteX32" fmla="*/ 153582 w 176376"/>
                <a:gd name="connsiteY32" fmla="*/ 172909 h 178400"/>
                <a:gd name="connsiteX33" fmla="*/ 135616 w 176376"/>
                <a:gd name="connsiteY33" fmla="*/ 136469 h 178400"/>
                <a:gd name="connsiteX34" fmla="*/ 132326 w 176376"/>
                <a:gd name="connsiteY34" fmla="*/ 116225 h 178400"/>
                <a:gd name="connsiteX35" fmla="*/ 101454 w 176376"/>
                <a:gd name="connsiteY35" fmla="*/ 8687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376" h="178400">
                  <a:moveTo>
                    <a:pt x="48060" y="83582"/>
                  </a:moveTo>
                  <a:lnTo>
                    <a:pt x="48060" y="18041"/>
                  </a:lnTo>
                  <a:cubicBezTo>
                    <a:pt x="48060" y="12221"/>
                    <a:pt x="48060" y="9185"/>
                    <a:pt x="53627" y="8425"/>
                  </a:cubicBezTo>
                  <a:cubicBezTo>
                    <a:pt x="56158" y="7919"/>
                    <a:pt x="63496" y="7919"/>
                    <a:pt x="68557" y="7919"/>
                  </a:cubicBezTo>
                  <a:cubicBezTo>
                    <a:pt x="91332" y="7919"/>
                    <a:pt x="119674" y="8931"/>
                    <a:pt x="119674" y="45624"/>
                  </a:cubicBezTo>
                  <a:cubicBezTo>
                    <a:pt x="119674" y="63084"/>
                    <a:pt x="113600" y="83582"/>
                    <a:pt x="76149" y="83582"/>
                  </a:cubicBezTo>
                  <a:lnTo>
                    <a:pt x="48060" y="83582"/>
                  </a:lnTo>
                  <a:close/>
                  <a:moveTo>
                    <a:pt x="101454" y="86871"/>
                  </a:moveTo>
                  <a:cubicBezTo>
                    <a:pt x="126000" y="80798"/>
                    <a:pt x="145738" y="65362"/>
                    <a:pt x="145738" y="45624"/>
                  </a:cubicBezTo>
                  <a:cubicBezTo>
                    <a:pt x="145738" y="21331"/>
                    <a:pt x="116890" y="75"/>
                    <a:pt x="79691" y="75"/>
                  </a:cubicBezTo>
                  <a:lnTo>
                    <a:pt x="233" y="75"/>
                  </a:lnTo>
                  <a:lnTo>
                    <a:pt x="233" y="7919"/>
                  </a:lnTo>
                  <a:lnTo>
                    <a:pt x="6307" y="7919"/>
                  </a:lnTo>
                  <a:cubicBezTo>
                    <a:pt x="25792" y="7919"/>
                    <a:pt x="26298" y="10703"/>
                    <a:pt x="26298" y="19813"/>
                  </a:cubicBezTo>
                  <a:lnTo>
                    <a:pt x="26298" y="153171"/>
                  </a:lnTo>
                  <a:cubicBezTo>
                    <a:pt x="26298" y="162280"/>
                    <a:pt x="25792" y="165064"/>
                    <a:pt x="6307" y="165064"/>
                  </a:cubicBezTo>
                  <a:lnTo>
                    <a:pt x="233" y="165064"/>
                  </a:lnTo>
                  <a:lnTo>
                    <a:pt x="233" y="172909"/>
                  </a:lnTo>
                  <a:cubicBezTo>
                    <a:pt x="9343" y="172149"/>
                    <a:pt x="27310" y="172149"/>
                    <a:pt x="37179" y="172149"/>
                  </a:cubicBezTo>
                  <a:cubicBezTo>
                    <a:pt x="47048" y="172149"/>
                    <a:pt x="65014" y="172149"/>
                    <a:pt x="74124" y="172909"/>
                  </a:cubicBezTo>
                  <a:lnTo>
                    <a:pt x="74124" y="165064"/>
                  </a:lnTo>
                  <a:lnTo>
                    <a:pt x="68051" y="165064"/>
                  </a:lnTo>
                  <a:cubicBezTo>
                    <a:pt x="48566" y="165064"/>
                    <a:pt x="48060" y="162280"/>
                    <a:pt x="48060" y="153171"/>
                  </a:cubicBezTo>
                  <a:lnTo>
                    <a:pt x="48060" y="89149"/>
                  </a:lnTo>
                  <a:lnTo>
                    <a:pt x="77161" y="89149"/>
                  </a:lnTo>
                  <a:cubicBezTo>
                    <a:pt x="81210" y="89149"/>
                    <a:pt x="91838" y="89149"/>
                    <a:pt x="100695" y="97752"/>
                  </a:cubicBezTo>
                  <a:cubicBezTo>
                    <a:pt x="110311" y="106862"/>
                    <a:pt x="110311" y="114707"/>
                    <a:pt x="110311" y="131661"/>
                  </a:cubicBezTo>
                  <a:cubicBezTo>
                    <a:pt x="110311" y="148110"/>
                    <a:pt x="110311" y="158232"/>
                    <a:pt x="120686" y="167848"/>
                  </a:cubicBezTo>
                  <a:cubicBezTo>
                    <a:pt x="131061" y="176957"/>
                    <a:pt x="144979" y="178476"/>
                    <a:pt x="152570" y="178476"/>
                  </a:cubicBezTo>
                  <a:cubicBezTo>
                    <a:pt x="172308" y="178476"/>
                    <a:pt x="176610" y="157726"/>
                    <a:pt x="176610" y="150640"/>
                  </a:cubicBezTo>
                  <a:cubicBezTo>
                    <a:pt x="176610" y="149122"/>
                    <a:pt x="176610" y="146338"/>
                    <a:pt x="173320" y="146338"/>
                  </a:cubicBezTo>
                  <a:cubicBezTo>
                    <a:pt x="170537" y="146338"/>
                    <a:pt x="170537" y="148616"/>
                    <a:pt x="170284" y="150387"/>
                  </a:cubicBezTo>
                  <a:cubicBezTo>
                    <a:pt x="168765" y="168354"/>
                    <a:pt x="159909" y="172909"/>
                    <a:pt x="153582" y="172909"/>
                  </a:cubicBezTo>
                  <a:cubicBezTo>
                    <a:pt x="141183" y="172909"/>
                    <a:pt x="139158" y="160003"/>
                    <a:pt x="135616" y="136469"/>
                  </a:cubicBezTo>
                  <a:lnTo>
                    <a:pt x="132326" y="116225"/>
                  </a:lnTo>
                  <a:cubicBezTo>
                    <a:pt x="127771" y="100030"/>
                    <a:pt x="115372" y="91679"/>
                    <a:pt x="101454" y="86871"/>
                  </a:cubicBezTo>
                  <a:close/>
                </a:path>
              </a:pathLst>
            </a:custGeom>
            <a:solidFill>
              <a:srgbClr val="000000"/>
            </a:solidFill>
            <a:ln w="25369"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503D0613-7823-BE5A-FEBA-25AB2E2C9C8B}"/>
                </a:ext>
              </a:extLst>
            </p:cNvPr>
            <p:cNvSpPr/>
            <p:nvPr>
              <p:custDataLst>
                <p:tags r:id="rId47"/>
              </p:custDataLst>
            </p:nvPr>
          </p:nvSpPr>
          <p:spPr>
            <a:xfrm>
              <a:off x="6346369" y="5045495"/>
              <a:ext cx="97930" cy="116150"/>
            </a:xfrm>
            <a:custGeom>
              <a:avLst/>
              <a:gdLst>
                <a:gd name="connsiteX0" fmla="*/ 21497 w 97930"/>
                <a:gd name="connsiteY0" fmla="*/ 49673 h 116150"/>
                <a:gd name="connsiteX1" fmla="*/ 52875 w 97930"/>
                <a:gd name="connsiteY1" fmla="*/ 5642 h 116150"/>
                <a:gd name="connsiteX2" fmla="*/ 81470 w 97930"/>
                <a:gd name="connsiteY2" fmla="*/ 49673 h 116150"/>
                <a:gd name="connsiteX3" fmla="*/ 21497 w 97930"/>
                <a:gd name="connsiteY3" fmla="*/ 49673 h 116150"/>
                <a:gd name="connsiteX4" fmla="*/ 21244 w 97930"/>
                <a:gd name="connsiteY4" fmla="*/ 54987 h 116150"/>
                <a:gd name="connsiteX5" fmla="*/ 91845 w 97930"/>
                <a:gd name="connsiteY5" fmla="*/ 54987 h 116150"/>
                <a:gd name="connsiteX6" fmla="*/ 98172 w 97930"/>
                <a:gd name="connsiteY6" fmla="*/ 49673 h 116150"/>
                <a:gd name="connsiteX7" fmla="*/ 52875 w 97930"/>
                <a:gd name="connsiteY7" fmla="*/ 75 h 116150"/>
                <a:gd name="connsiteX8" fmla="*/ 241 w 97930"/>
                <a:gd name="connsiteY8" fmla="*/ 57770 h 116150"/>
                <a:gd name="connsiteX9" fmla="*/ 55912 w 97930"/>
                <a:gd name="connsiteY9" fmla="*/ 116225 h 116150"/>
                <a:gd name="connsiteX10" fmla="*/ 98172 w 97930"/>
                <a:gd name="connsiteY10" fmla="*/ 83329 h 116150"/>
                <a:gd name="connsiteX11" fmla="*/ 94882 w 97930"/>
                <a:gd name="connsiteY11" fmla="*/ 80292 h 116150"/>
                <a:gd name="connsiteX12" fmla="*/ 91592 w 97930"/>
                <a:gd name="connsiteY12" fmla="*/ 83835 h 116150"/>
                <a:gd name="connsiteX13" fmla="*/ 57430 w 97930"/>
                <a:gd name="connsiteY13" fmla="*/ 109899 h 116150"/>
                <a:gd name="connsiteX14" fmla="*/ 28836 w 97930"/>
                <a:gd name="connsiteY14" fmla="*/ 92944 h 116150"/>
                <a:gd name="connsiteX15" fmla="*/ 21244 w 97930"/>
                <a:gd name="connsiteY15" fmla="*/ 5498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97" y="49673"/>
                  </a:moveTo>
                  <a:cubicBezTo>
                    <a:pt x="23015" y="11968"/>
                    <a:pt x="44272" y="5642"/>
                    <a:pt x="52875" y="5642"/>
                  </a:cubicBezTo>
                  <a:cubicBezTo>
                    <a:pt x="78940" y="5642"/>
                    <a:pt x="81470" y="39804"/>
                    <a:pt x="81470" y="49673"/>
                  </a:cubicBezTo>
                  <a:lnTo>
                    <a:pt x="21497" y="49673"/>
                  </a:lnTo>
                  <a:close/>
                  <a:moveTo>
                    <a:pt x="21244" y="54987"/>
                  </a:moveTo>
                  <a:lnTo>
                    <a:pt x="91845" y="54987"/>
                  </a:lnTo>
                  <a:cubicBezTo>
                    <a:pt x="97412" y="54987"/>
                    <a:pt x="98172" y="54987"/>
                    <a:pt x="98172" y="49673"/>
                  </a:cubicBezTo>
                  <a:cubicBezTo>
                    <a:pt x="98172" y="24621"/>
                    <a:pt x="84507" y="75"/>
                    <a:pt x="52875" y="75"/>
                  </a:cubicBezTo>
                  <a:cubicBezTo>
                    <a:pt x="23521" y="75"/>
                    <a:pt x="241" y="26139"/>
                    <a:pt x="241" y="57770"/>
                  </a:cubicBezTo>
                  <a:cubicBezTo>
                    <a:pt x="241" y="91679"/>
                    <a:pt x="26811" y="116225"/>
                    <a:pt x="55912" y="116225"/>
                  </a:cubicBezTo>
                  <a:cubicBezTo>
                    <a:pt x="86784" y="116225"/>
                    <a:pt x="98172" y="88136"/>
                    <a:pt x="98172" y="83329"/>
                  </a:cubicBezTo>
                  <a:cubicBezTo>
                    <a:pt x="98172" y="80798"/>
                    <a:pt x="96147" y="80292"/>
                    <a:pt x="94882" y="80292"/>
                  </a:cubicBezTo>
                  <a:cubicBezTo>
                    <a:pt x="92604" y="80292"/>
                    <a:pt x="92098" y="81810"/>
                    <a:pt x="91592" y="83835"/>
                  </a:cubicBezTo>
                  <a:cubicBezTo>
                    <a:pt x="82735" y="109899"/>
                    <a:pt x="59961" y="109899"/>
                    <a:pt x="57430" y="109899"/>
                  </a:cubicBezTo>
                  <a:cubicBezTo>
                    <a:pt x="44778" y="109899"/>
                    <a:pt x="34656" y="102307"/>
                    <a:pt x="28836" y="92944"/>
                  </a:cubicBezTo>
                  <a:cubicBezTo>
                    <a:pt x="21244" y="80798"/>
                    <a:pt x="21244" y="64097"/>
                    <a:pt x="21244" y="54987"/>
                  </a:cubicBezTo>
                  <a:close/>
                </a:path>
              </a:pathLst>
            </a:custGeom>
            <a:solidFill>
              <a:srgbClr val="000000"/>
            </a:solidFill>
            <a:ln w="25369"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391FDC80-9E91-3FF0-1D8B-6016FDDDB172}"/>
                </a:ext>
              </a:extLst>
            </p:cNvPr>
            <p:cNvSpPr/>
            <p:nvPr>
              <p:custDataLst>
                <p:tags r:id="rId48"/>
              </p:custDataLst>
            </p:nvPr>
          </p:nvSpPr>
          <p:spPr>
            <a:xfrm>
              <a:off x="6460101" y="4986028"/>
              <a:ext cx="138925" cy="172833"/>
            </a:xfrm>
            <a:custGeom>
              <a:avLst/>
              <a:gdLst>
                <a:gd name="connsiteX0" fmla="*/ 139170 w 138925"/>
                <a:gd name="connsiteY0" fmla="*/ 107621 h 172833"/>
                <a:gd name="connsiteX1" fmla="*/ 132844 w 138925"/>
                <a:gd name="connsiteY1" fmla="*/ 107621 h 172833"/>
                <a:gd name="connsiteX2" fmla="*/ 81981 w 138925"/>
                <a:gd name="connsiteY2" fmla="*/ 165064 h 172833"/>
                <a:gd name="connsiteX3" fmla="*/ 61230 w 138925"/>
                <a:gd name="connsiteY3" fmla="*/ 165064 h 172833"/>
                <a:gd name="connsiteX4" fmla="*/ 48831 w 138925"/>
                <a:gd name="connsiteY4" fmla="*/ 154942 h 172833"/>
                <a:gd name="connsiteX5" fmla="*/ 48831 w 138925"/>
                <a:gd name="connsiteY5" fmla="*/ 20066 h 172833"/>
                <a:gd name="connsiteX6" fmla="*/ 72871 w 138925"/>
                <a:gd name="connsiteY6" fmla="*/ 7919 h 172833"/>
                <a:gd name="connsiteX7" fmla="*/ 81222 w 138925"/>
                <a:gd name="connsiteY7" fmla="*/ 7919 h 172833"/>
                <a:gd name="connsiteX8" fmla="*/ 81222 w 138925"/>
                <a:gd name="connsiteY8" fmla="*/ 75 h 172833"/>
                <a:gd name="connsiteX9" fmla="*/ 38709 w 138925"/>
                <a:gd name="connsiteY9" fmla="*/ 834 h 172833"/>
                <a:gd name="connsiteX10" fmla="*/ 245 w 138925"/>
                <a:gd name="connsiteY10" fmla="*/ 75 h 172833"/>
                <a:gd name="connsiteX11" fmla="*/ 245 w 138925"/>
                <a:gd name="connsiteY11" fmla="*/ 7919 h 172833"/>
                <a:gd name="connsiteX12" fmla="*/ 6318 w 138925"/>
                <a:gd name="connsiteY12" fmla="*/ 7919 h 172833"/>
                <a:gd name="connsiteX13" fmla="*/ 26309 w 138925"/>
                <a:gd name="connsiteY13" fmla="*/ 19813 h 172833"/>
                <a:gd name="connsiteX14" fmla="*/ 26309 w 138925"/>
                <a:gd name="connsiteY14" fmla="*/ 153171 h 172833"/>
                <a:gd name="connsiteX15" fmla="*/ 6318 w 138925"/>
                <a:gd name="connsiteY15" fmla="*/ 165064 h 172833"/>
                <a:gd name="connsiteX16" fmla="*/ 245 w 138925"/>
                <a:gd name="connsiteY16" fmla="*/ 165064 h 172833"/>
                <a:gd name="connsiteX17" fmla="*/ 245 w 138925"/>
                <a:gd name="connsiteY17" fmla="*/ 172909 h 172833"/>
                <a:gd name="connsiteX18" fmla="*/ 132085 w 138925"/>
                <a:gd name="connsiteY18" fmla="*/ 172909 h 172833"/>
                <a:gd name="connsiteX19" fmla="*/ 139170 w 138925"/>
                <a:gd name="connsiteY19" fmla="*/ 10762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925" h="172833">
                  <a:moveTo>
                    <a:pt x="139170" y="107621"/>
                  </a:moveTo>
                  <a:lnTo>
                    <a:pt x="132844" y="107621"/>
                  </a:lnTo>
                  <a:cubicBezTo>
                    <a:pt x="130060" y="133433"/>
                    <a:pt x="126518" y="165064"/>
                    <a:pt x="81981" y="165064"/>
                  </a:cubicBezTo>
                  <a:lnTo>
                    <a:pt x="61230" y="165064"/>
                  </a:lnTo>
                  <a:cubicBezTo>
                    <a:pt x="49337" y="165064"/>
                    <a:pt x="48831" y="163293"/>
                    <a:pt x="48831" y="154942"/>
                  </a:cubicBezTo>
                  <a:lnTo>
                    <a:pt x="48831" y="20066"/>
                  </a:lnTo>
                  <a:cubicBezTo>
                    <a:pt x="48831" y="11462"/>
                    <a:pt x="48831" y="7919"/>
                    <a:pt x="72871" y="7919"/>
                  </a:cubicBezTo>
                  <a:lnTo>
                    <a:pt x="81222" y="7919"/>
                  </a:lnTo>
                  <a:lnTo>
                    <a:pt x="81222" y="75"/>
                  </a:lnTo>
                  <a:cubicBezTo>
                    <a:pt x="72112" y="834"/>
                    <a:pt x="49084" y="834"/>
                    <a:pt x="38709" y="834"/>
                  </a:cubicBezTo>
                  <a:cubicBezTo>
                    <a:pt x="28840" y="834"/>
                    <a:pt x="9102" y="834"/>
                    <a:pt x="245" y="75"/>
                  </a:cubicBezTo>
                  <a:lnTo>
                    <a:pt x="245" y="7919"/>
                  </a:lnTo>
                  <a:lnTo>
                    <a:pt x="6318" y="7919"/>
                  </a:lnTo>
                  <a:cubicBezTo>
                    <a:pt x="25803" y="7919"/>
                    <a:pt x="26309" y="10703"/>
                    <a:pt x="26309" y="19813"/>
                  </a:cubicBezTo>
                  <a:lnTo>
                    <a:pt x="26309" y="153171"/>
                  </a:lnTo>
                  <a:cubicBezTo>
                    <a:pt x="26309" y="162280"/>
                    <a:pt x="25803" y="165064"/>
                    <a:pt x="6318" y="165064"/>
                  </a:cubicBezTo>
                  <a:lnTo>
                    <a:pt x="245" y="165064"/>
                  </a:lnTo>
                  <a:lnTo>
                    <a:pt x="245" y="172909"/>
                  </a:lnTo>
                  <a:lnTo>
                    <a:pt x="132085" y="172909"/>
                  </a:lnTo>
                  <a:lnTo>
                    <a:pt x="139170" y="107621"/>
                  </a:lnTo>
                  <a:close/>
                </a:path>
              </a:pathLst>
            </a:custGeom>
            <a:solidFill>
              <a:srgbClr val="000000"/>
            </a:solidFill>
            <a:ln w="25369"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9A9CF3B9-3887-26AA-F23C-1ACF358FD8EB}"/>
                </a:ext>
              </a:extLst>
            </p:cNvPr>
            <p:cNvSpPr/>
            <p:nvPr>
              <p:custDataLst>
                <p:tags r:id="rId49"/>
              </p:custDataLst>
            </p:nvPr>
          </p:nvSpPr>
          <p:spPr>
            <a:xfrm>
              <a:off x="6618259" y="4986028"/>
              <a:ext cx="172833" cy="178400"/>
            </a:xfrm>
            <a:custGeom>
              <a:avLst/>
              <a:gdLst>
                <a:gd name="connsiteX0" fmla="*/ 139176 w 172833"/>
                <a:gd name="connsiteY0" fmla="*/ 114454 h 178400"/>
                <a:gd name="connsiteX1" fmla="*/ 90591 w 172833"/>
                <a:gd name="connsiteY1" fmla="*/ 170631 h 178400"/>
                <a:gd name="connsiteX2" fmla="*/ 48837 w 172833"/>
                <a:gd name="connsiteY2" fmla="*/ 116225 h 178400"/>
                <a:gd name="connsiteX3" fmla="*/ 48837 w 172833"/>
                <a:gd name="connsiteY3" fmla="*/ 19813 h 178400"/>
                <a:gd name="connsiteX4" fmla="*/ 68828 w 172833"/>
                <a:gd name="connsiteY4" fmla="*/ 7919 h 178400"/>
                <a:gd name="connsiteX5" fmla="*/ 74901 w 172833"/>
                <a:gd name="connsiteY5" fmla="*/ 7919 h 178400"/>
                <a:gd name="connsiteX6" fmla="*/ 74901 w 172833"/>
                <a:gd name="connsiteY6" fmla="*/ 75 h 178400"/>
                <a:gd name="connsiteX7" fmla="*/ 37703 w 172833"/>
                <a:gd name="connsiteY7" fmla="*/ 834 h 178400"/>
                <a:gd name="connsiteX8" fmla="*/ 251 w 172833"/>
                <a:gd name="connsiteY8" fmla="*/ 75 h 178400"/>
                <a:gd name="connsiteX9" fmla="*/ 251 w 172833"/>
                <a:gd name="connsiteY9" fmla="*/ 7919 h 178400"/>
                <a:gd name="connsiteX10" fmla="*/ 6325 w 172833"/>
                <a:gd name="connsiteY10" fmla="*/ 7919 h 178400"/>
                <a:gd name="connsiteX11" fmla="*/ 26316 w 172833"/>
                <a:gd name="connsiteY11" fmla="*/ 19813 h 178400"/>
                <a:gd name="connsiteX12" fmla="*/ 26316 w 172833"/>
                <a:gd name="connsiteY12" fmla="*/ 115213 h 178400"/>
                <a:gd name="connsiteX13" fmla="*/ 90085 w 172833"/>
                <a:gd name="connsiteY13" fmla="*/ 178476 h 178400"/>
                <a:gd name="connsiteX14" fmla="*/ 146262 w 172833"/>
                <a:gd name="connsiteY14" fmla="*/ 126094 h 178400"/>
                <a:gd name="connsiteX15" fmla="*/ 147021 w 172833"/>
                <a:gd name="connsiteY15" fmla="*/ 108634 h 178400"/>
                <a:gd name="connsiteX16" fmla="*/ 147021 w 172833"/>
                <a:gd name="connsiteY16" fmla="*/ 27657 h 178400"/>
                <a:gd name="connsiteX17" fmla="*/ 173085 w 172833"/>
                <a:gd name="connsiteY17" fmla="*/ 7919 h 178400"/>
                <a:gd name="connsiteX18" fmla="*/ 173085 w 172833"/>
                <a:gd name="connsiteY18" fmla="*/ 75 h 178400"/>
                <a:gd name="connsiteX19" fmla="*/ 143225 w 172833"/>
                <a:gd name="connsiteY19" fmla="*/ 834 h 178400"/>
                <a:gd name="connsiteX20" fmla="*/ 113112 w 172833"/>
                <a:gd name="connsiteY20" fmla="*/ 75 h 178400"/>
                <a:gd name="connsiteX21" fmla="*/ 113112 w 172833"/>
                <a:gd name="connsiteY21" fmla="*/ 7919 h 178400"/>
                <a:gd name="connsiteX22" fmla="*/ 139176 w 172833"/>
                <a:gd name="connsiteY22" fmla="*/ 26645 h 178400"/>
                <a:gd name="connsiteX23" fmla="*/ 139176 w 172833"/>
                <a:gd name="connsiteY23" fmla="*/ 114454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833" h="178400">
                  <a:moveTo>
                    <a:pt x="139176" y="114454"/>
                  </a:moveTo>
                  <a:cubicBezTo>
                    <a:pt x="139176" y="150387"/>
                    <a:pt x="114630" y="170631"/>
                    <a:pt x="90591" y="170631"/>
                  </a:cubicBezTo>
                  <a:cubicBezTo>
                    <a:pt x="78697" y="170631"/>
                    <a:pt x="48837" y="164305"/>
                    <a:pt x="48837" y="116225"/>
                  </a:cubicBezTo>
                  <a:lnTo>
                    <a:pt x="48837" y="19813"/>
                  </a:lnTo>
                  <a:cubicBezTo>
                    <a:pt x="48837" y="10703"/>
                    <a:pt x="49343" y="7919"/>
                    <a:pt x="68828" y="7919"/>
                  </a:cubicBezTo>
                  <a:lnTo>
                    <a:pt x="74901" y="7919"/>
                  </a:lnTo>
                  <a:lnTo>
                    <a:pt x="74901" y="75"/>
                  </a:lnTo>
                  <a:cubicBezTo>
                    <a:pt x="66045" y="834"/>
                    <a:pt x="47319" y="834"/>
                    <a:pt x="37703" y="834"/>
                  </a:cubicBezTo>
                  <a:cubicBezTo>
                    <a:pt x="28087" y="834"/>
                    <a:pt x="9108" y="834"/>
                    <a:pt x="251" y="75"/>
                  </a:cubicBezTo>
                  <a:lnTo>
                    <a:pt x="251" y="7919"/>
                  </a:lnTo>
                  <a:lnTo>
                    <a:pt x="6325" y="7919"/>
                  </a:lnTo>
                  <a:cubicBezTo>
                    <a:pt x="25810" y="7919"/>
                    <a:pt x="26316" y="10703"/>
                    <a:pt x="26316" y="19813"/>
                  </a:cubicBezTo>
                  <a:lnTo>
                    <a:pt x="26316" y="115213"/>
                  </a:lnTo>
                  <a:cubicBezTo>
                    <a:pt x="26316" y="150893"/>
                    <a:pt x="55670" y="178476"/>
                    <a:pt x="90085" y="178476"/>
                  </a:cubicBezTo>
                  <a:cubicBezTo>
                    <a:pt x="119185" y="178476"/>
                    <a:pt x="141960" y="154942"/>
                    <a:pt x="146262" y="126094"/>
                  </a:cubicBezTo>
                  <a:cubicBezTo>
                    <a:pt x="147021" y="121033"/>
                    <a:pt x="147021" y="118756"/>
                    <a:pt x="147021" y="108634"/>
                  </a:cubicBezTo>
                  <a:lnTo>
                    <a:pt x="147021" y="27657"/>
                  </a:lnTo>
                  <a:cubicBezTo>
                    <a:pt x="147021" y="19307"/>
                    <a:pt x="147021" y="7919"/>
                    <a:pt x="173085" y="7919"/>
                  </a:cubicBezTo>
                  <a:lnTo>
                    <a:pt x="173085" y="75"/>
                  </a:lnTo>
                  <a:cubicBezTo>
                    <a:pt x="163975" y="328"/>
                    <a:pt x="151829" y="834"/>
                    <a:pt x="143225" y="834"/>
                  </a:cubicBezTo>
                  <a:cubicBezTo>
                    <a:pt x="134368" y="834"/>
                    <a:pt x="122222" y="328"/>
                    <a:pt x="113112" y="75"/>
                  </a:cubicBezTo>
                  <a:lnTo>
                    <a:pt x="113112" y="7919"/>
                  </a:lnTo>
                  <a:cubicBezTo>
                    <a:pt x="139176" y="7919"/>
                    <a:pt x="139176" y="19813"/>
                    <a:pt x="139176" y="26645"/>
                  </a:cubicBezTo>
                  <a:lnTo>
                    <a:pt x="139176" y="114454"/>
                  </a:lnTo>
                  <a:close/>
                </a:path>
              </a:pathLst>
            </a:custGeom>
            <a:solidFill>
              <a:srgbClr val="000000"/>
            </a:solidFill>
            <a:ln w="25369"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D170EF80-85D7-4DB3-6357-A5D5F3C851C5}"/>
                </a:ext>
              </a:extLst>
            </p:cNvPr>
            <p:cNvSpPr/>
            <p:nvPr>
              <p:custDataLst>
                <p:tags r:id="rId50"/>
              </p:custDataLst>
            </p:nvPr>
          </p:nvSpPr>
          <p:spPr>
            <a:xfrm>
              <a:off x="6887419" y="4867850"/>
              <a:ext cx="96159" cy="455238"/>
            </a:xfrm>
            <a:custGeom>
              <a:avLst/>
              <a:gdLst>
                <a:gd name="connsiteX0" fmla="*/ 85033 w 96159"/>
                <a:gd name="connsiteY0" fmla="*/ 452519 h 455238"/>
                <a:gd name="connsiteX1" fmla="*/ 88069 w 96159"/>
                <a:gd name="connsiteY1" fmla="*/ 455303 h 455238"/>
                <a:gd name="connsiteX2" fmla="*/ 93636 w 96159"/>
                <a:gd name="connsiteY2" fmla="*/ 455303 h 455238"/>
                <a:gd name="connsiteX3" fmla="*/ 96420 w 96159"/>
                <a:gd name="connsiteY3" fmla="*/ 452772 h 455238"/>
                <a:gd name="connsiteX4" fmla="*/ 95408 w 96159"/>
                <a:gd name="connsiteY4" fmla="*/ 450495 h 455238"/>
                <a:gd name="connsiteX5" fmla="*/ 56944 w 96159"/>
                <a:gd name="connsiteY5" fmla="*/ 399631 h 455238"/>
                <a:gd name="connsiteX6" fmla="*/ 19492 w 96159"/>
                <a:gd name="connsiteY6" fmla="*/ 227810 h 455238"/>
                <a:gd name="connsiteX7" fmla="*/ 95661 w 96159"/>
                <a:gd name="connsiteY7" fmla="*/ 4619 h 455238"/>
                <a:gd name="connsiteX8" fmla="*/ 96420 w 96159"/>
                <a:gd name="connsiteY8" fmla="*/ 2594 h 455238"/>
                <a:gd name="connsiteX9" fmla="*/ 91612 w 96159"/>
                <a:gd name="connsiteY9" fmla="*/ 64 h 455238"/>
                <a:gd name="connsiteX10" fmla="*/ 85539 w 96159"/>
                <a:gd name="connsiteY10" fmla="*/ 2088 h 455238"/>
                <a:gd name="connsiteX11" fmla="*/ 16962 w 96159"/>
                <a:gd name="connsiteY11" fmla="*/ 111406 h 455238"/>
                <a:gd name="connsiteX12" fmla="*/ 261 w 96159"/>
                <a:gd name="connsiteY12" fmla="*/ 227557 h 455238"/>
                <a:gd name="connsiteX13" fmla="*/ 50871 w 96159"/>
                <a:gd name="connsiteY13" fmla="*/ 414055 h 455238"/>
                <a:gd name="connsiteX14" fmla="*/ 67066 w 96159"/>
                <a:gd name="connsiteY14" fmla="*/ 434552 h 455238"/>
                <a:gd name="connsiteX15" fmla="*/ 75164 w 96159"/>
                <a:gd name="connsiteY15" fmla="*/ 443409 h 455238"/>
                <a:gd name="connsiteX16" fmla="*/ 85033 w 96159"/>
                <a:gd name="connsiteY16" fmla="*/ 452519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59" h="455238">
                  <a:moveTo>
                    <a:pt x="85033" y="452519"/>
                  </a:moveTo>
                  <a:cubicBezTo>
                    <a:pt x="85539" y="452772"/>
                    <a:pt x="87816" y="455303"/>
                    <a:pt x="88069" y="455303"/>
                  </a:cubicBezTo>
                  <a:lnTo>
                    <a:pt x="93636" y="455303"/>
                  </a:lnTo>
                  <a:cubicBezTo>
                    <a:pt x="94396" y="455303"/>
                    <a:pt x="96420" y="455049"/>
                    <a:pt x="96420" y="452772"/>
                  </a:cubicBezTo>
                  <a:cubicBezTo>
                    <a:pt x="96420" y="451760"/>
                    <a:pt x="95914" y="451254"/>
                    <a:pt x="95408" y="450495"/>
                  </a:cubicBezTo>
                  <a:cubicBezTo>
                    <a:pt x="86298" y="441385"/>
                    <a:pt x="72633" y="427467"/>
                    <a:pt x="56944" y="399631"/>
                  </a:cubicBezTo>
                  <a:cubicBezTo>
                    <a:pt x="29614" y="351045"/>
                    <a:pt x="19492" y="288542"/>
                    <a:pt x="19492" y="227810"/>
                  </a:cubicBezTo>
                  <a:cubicBezTo>
                    <a:pt x="19492" y="115455"/>
                    <a:pt x="51377" y="49409"/>
                    <a:pt x="95661" y="4619"/>
                  </a:cubicBezTo>
                  <a:cubicBezTo>
                    <a:pt x="96420" y="3859"/>
                    <a:pt x="96420" y="3100"/>
                    <a:pt x="96420" y="2594"/>
                  </a:cubicBezTo>
                  <a:cubicBezTo>
                    <a:pt x="96420" y="64"/>
                    <a:pt x="94649" y="64"/>
                    <a:pt x="91612" y="64"/>
                  </a:cubicBezTo>
                  <a:cubicBezTo>
                    <a:pt x="88322" y="64"/>
                    <a:pt x="87816" y="64"/>
                    <a:pt x="85539" y="2088"/>
                  </a:cubicBezTo>
                  <a:cubicBezTo>
                    <a:pt x="61499" y="22838"/>
                    <a:pt x="34422" y="58012"/>
                    <a:pt x="16962" y="111406"/>
                  </a:cubicBezTo>
                  <a:cubicBezTo>
                    <a:pt x="6081" y="144809"/>
                    <a:pt x="261" y="185550"/>
                    <a:pt x="261" y="227557"/>
                  </a:cubicBezTo>
                  <a:cubicBezTo>
                    <a:pt x="261" y="287530"/>
                    <a:pt x="11142" y="355347"/>
                    <a:pt x="50871" y="414055"/>
                  </a:cubicBezTo>
                  <a:cubicBezTo>
                    <a:pt x="57703" y="423924"/>
                    <a:pt x="67066" y="434299"/>
                    <a:pt x="67066" y="434552"/>
                  </a:cubicBezTo>
                  <a:cubicBezTo>
                    <a:pt x="69597" y="437589"/>
                    <a:pt x="73139" y="441638"/>
                    <a:pt x="75164" y="443409"/>
                  </a:cubicBezTo>
                  <a:lnTo>
                    <a:pt x="85033" y="452519"/>
                  </a:lnTo>
                  <a:close/>
                </a:path>
              </a:pathLst>
            </a:custGeom>
            <a:solidFill>
              <a:srgbClr val="000000"/>
            </a:solidFill>
            <a:ln w="25369"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9C446D1E-BEAD-28F3-E67D-1ECD5F5EF653}"/>
                </a:ext>
              </a:extLst>
            </p:cNvPr>
            <p:cNvSpPr/>
            <p:nvPr>
              <p:custDataLst>
                <p:tags r:id="rId51"/>
              </p:custDataLst>
            </p:nvPr>
          </p:nvSpPr>
          <p:spPr>
            <a:xfrm>
              <a:off x="7035473" y="4916466"/>
              <a:ext cx="67564" cy="38969"/>
            </a:xfrm>
            <a:custGeom>
              <a:avLst/>
              <a:gdLst>
                <a:gd name="connsiteX0" fmla="*/ 34176 w 67564"/>
                <a:gd name="connsiteY0" fmla="*/ 72 h 38969"/>
                <a:gd name="connsiteX1" fmla="*/ 267 w 67564"/>
                <a:gd name="connsiteY1" fmla="*/ 34487 h 38969"/>
                <a:gd name="connsiteX2" fmla="*/ 4822 w 67564"/>
                <a:gd name="connsiteY2" fmla="*/ 39042 h 38969"/>
                <a:gd name="connsiteX3" fmla="*/ 34176 w 67564"/>
                <a:gd name="connsiteY3" fmla="*/ 13231 h 38969"/>
                <a:gd name="connsiteX4" fmla="*/ 63277 w 67564"/>
                <a:gd name="connsiteY4" fmla="*/ 39042 h 38969"/>
                <a:gd name="connsiteX5" fmla="*/ 67832 w 67564"/>
                <a:gd name="connsiteY5" fmla="*/ 34487 h 38969"/>
                <a:gd name="connsiteX6" fmla="*/ 34176 w 67564"/>
                <a:gd name="connsiteY6" fmla="*/ 72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76" y="72"/>
                  </a:moveTo>
                  <a:lnTo>
                    <a:pt x="267" y="34487"/>
                  </a:lnTo>
                  <a:lnTo>
                    <a:pt x="4822" y="39042"/>
                  </a:lnTo>
                  <a:lnTo>
                    <a:pt x="34176" y="13231"/>
                  </a:lnTo>
                  <a:lnTo>
                    <a:pt x="63277" y="39042"/>
                  </a:lnTo>
                  <a:lnTo>
                    <a:pt x="67832" y="34487"/>
                  </a:lnTo>
                  <a:lnTo>
                    <a:pt x="34176" y="72"/>
                  </a:lnTo>
                  <a:close/>
                </a:path>
              </a:pathLst>
            </a:custGeom>
            <a:solidFill>
              <a:srgbClr val="000000"/>
            </a:solidFill>
            <a:ln w="25369"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CA212D73-6C46-0B77-BE80-40D83297837F}"/>
                </a:ext>
              </a:extLst>
            </p:cNvPr>
            <p:cNvSpPr/>
            <p:nvPr>
              <p:custDataLst>
                <p:tags r:id="rId52"/>
              </p:custDataLst>
            </p:nvPr>
          </p:nvSpPr>
          <p:spPr>
            <a:xfrm>
              <a:off x="7005651" y="4983244"/>
              <a:ext cx="147781" cy="177641"/>
            </a:xfrm>
            <a:custGeom>
              <a:avLst/>
              <a:gdLst>
                <a:gd name="connsiteX0" fmla="*/ 67578 w 147781"/>
                <a:gd name="connsiteY0" fmla="*/ 8931 h 177641"/>
                <a:gd name="connsiteX1" fmla="*/ 68590 w 147781"/>
                <a:gd name="connsiteY1" fmla="*/ 4630 h 177641"/>
                <a:gd name="connsiteX2" fmla="*/ 63023 w 147781"/>
                <a:gd name="connsiteY2" fmla="*/ 75 h 177641"/>
                <a:gd name="connsiteX3" fmla="*/ 61252 w 147781"/>
                <a:gd name="connsiteY3" fmla="*/ 328 h 177641"/>
                <a:gd name="connsiteX4" fmla="*/ 28608 w 147781"/>
                <a:gd name="connsiteY4" fmla="*/ 1846 h 177641"/>
                <a:gd name="connsiteX5" fmla="*/ 20511 w 147781"/>
                <a:gd name="connsiteY5" fmla="*/ 9438 h 177641"/>
                <a:gd name="connsiteX6" fmla="*/ 27090 w 147781"/>
                <a:gd name="connsiteY6" fmla="*/ 13993 h 177641"/>
                <a:gd name="connsiteX7" fmla="*/ 37718 w 147781"/>
                <a:gd name="connsiteY7" fmla="*/ 14499 h 177641"/>
                <a:gd name="connsiteX8" fmla="*/ 1279 w 147781"/>
                <a:gd name="connsiteY8" fmla="*/ 160509 h 177641"/>
                <a:gd name="connsiteX9" fmla="*/ 266 w 147781"/>
                <a:gd name="connsiteY9" fmla="*/ 166329 h 177641"/>
                <a:gd name="connsiteX10" fmla="*/ 12413 w 147781"/>
                <a:gd name="connsiteY10" fmla="*/ 177717 h 177641"/>
                <a:gd name="connsiteX11" fmla="*/ 28861 w 147781"/>
                <a:gd name="connsiteY11" fmla="*/ 163546 h 177641"/>
                <a:gd name="connsiteX12" fmla="*/ 44044 w 147781"/>
                <a:gd name="connsiteY12" fmla="*/ 103573 h 177641"/>
                <a:gd name="connsiteX13" fmla="*/ 49105 w 147781"/>
                <a:gd name="connsiteY13" fmla="*/ 93197 h 177641"/>
                <a:gd name="connsiteX14" fmla="*/ 86810 w 147781"/>
                <a:gd name="connsiteY14" fmla="*/ 70423 h 177641"/>
                <a:gd name="connsiteX15" fmla="*/ 99463 w 147781"/>
                <a:gd name="connsiteY15" fmla="*/ 85353 h 177641"/>
                <a:gd name="connsiteX16" fmla="*/ 83520 w 147781"/>
                <a:gd name="connsiteY16" fmla="*/ 142036 h 177641"/>
                <a:gd name="connsiteX17" fmla="*/ 79978 w 147781"/>
                <a:gd name="connsiteY17" fmla="*/ 154942 h 177641"/>
                <a:gd name="connsiteX18" fmla="*/ 108572 w 147781"/>
                <a:gd name="connsiteY18" fmla="*/ 177717 h 177641"/>
                <a:gd name="connsiteX19" fmla="*/ 148048 w 147781"/>
                <a:gd name="connsiteY19" fmla="*/ 138241 h 177641"/>
                <a:gd name="connsiteX20" fmla="*/ 141975 w 147781"/>
                <a:gd name="connsiteY20" fmla="*/ 134698 h 177641"/>
                <a:gd name="connsiteX21" fmla="*/ 136155 w 147781"/>
                <a:gd name="connsiteY21" fmla="*/ 137988 h 177641"/>
                <a:gd name="connsiteX22" fmla="*/ 110091 w 147781"/>
                <a:gd name="connsiteY22" fmla="*/ 168607 h 177641"/>
                <a:gd name="connsiteX23" fmla="*/ 105789 w 147781"/>
                <a:gd name="connsiteY23" fmla="*/ 163293 h 177641"/>
                <a:gd name="connsiteX24" fmla="*/ 110091 w 147781"/>
                <a:gd name="connsiteY24" fmla="*/ 146844 h 177641"/>
                <a:gd name="connsiteX25" fmla="*/ 126539 w 147781"/>
                <a:gd name="connsiteY25" fmla="*/ 90667 h 177641"/>
                <a:gd name="connsiteX26" fmla="*/ 88834 w 147781"/>
                <a:gd name="connsiteY26" fmla="*/ 61313 h 177641"/>
                <a:gd name="connsiteX27" fmla="*/ 50624 w 147781"/>
                <a:gd name="connsiteY27" fmla="*/ 77002 h 177641"/>
                <a:gd name="connsiteX28" fmla="*/ 67578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78" y="8931"/>
                  </a:moveTo>
                  <a:cubicBezTo>
                    <a:pt x="68590" y="5389"/>
                    <a:pt x="68590" y="4883"/>
                    <a:pt x="68590" y="4630"/>
                  </a:cubicBezTo>
                  <a:cubicBezTo>
                    <a:pt x="68590" y="1340"/>
                    <a:pt x="65807" y="75"/>
                    <a:pt x="63023" y="75"/>
                  </a:cubicBezTo>
                  <a:cubicBezTo>
                    <a:pt x="62011" y="75"/>
                    <a:pt x="61758" y="75"/>
                    <a:pt x="61252" y="328"/>
                  </a:cubicBezTo>
                  <a:lnTo>
                    <a:pt x="28608" y="1846"/>
                  </a:lnTo>
                  <a:cubicBezTo>
                    <a:pt x="25065" y="2099"/>
                    <a:pt x="20511" y="2352"/>
                    <a:pt x="20511" y="9438"/>
                  </a:cubicBezTo>
                  <a:cubicBezTo>
                    <a:pt x="20511" y="13993"/>
                    <a:pt x="25065" y="13993"/>
                    <a:pt x="27090" y="13993"/>
                  </a:cubicBezTo>
                  <a:cubicBezTo>
                    <a:pt x="29873" y="13993"/>
                    <a:pt x="34428" y="13993"/>
                    <a:pt x="37718" y="14499"/>
                  </a:cubicBezTo>
                  <a:lnTo>
                    <a:pt x="1279" y="160509"/>
                  </a:lnTo>
                  <a:cubicBezTo>
                    <a:pt x="1026" y="161521"/>
                    <a:pt x="266" y="165317"/>
                    <a:pt x="266" y="166329"/>
                  </a:cubicBezTo>
                  <a:cubicBezTo>
                    <a:pt x="266" y="172403"/>
                    <a:pt x="5074" y="177717"/>
                    <a:pt x="12413" y="177717"/>
                  </a:cubicBezTo>
                  <a:cubicBezTo>
                    <a:pt x="13931" y="177717"/>
                    <a:pt x="25319" y="177717"/>
                    <a:pt x="28861" y="163546"/>
                  </a:cubicBezTo>
                  <a:lnTo>
                    <a:pt x="44044" y="103573"/>
                  </a:lnTo>
                  <a:cubicBezTo>
                    <a:pt x="45310" y="98765"/>
                    <a:pt x="45310" y="98259"/>
                    <a:pt x="49105" y="93197"/>
                  </a:cubicBezTo>
                  <a:cubicBezTo>
                    <a:pt x="53154" y="87630"/>
                    <a:pt x="65807" y="70423"/>
                    <a:pt x="86810" y="70423"/>
                  </a:cubicBezTo>
                  <a:cubicBezTo>
                    <a:pt x="93389" y="70423"/>
                    <a:pt x="99463" y="72953"/>
                    <a:pt x="99463" y="85353"/>
                  </a:cubicBezTo>
                  <a:cubicBezTo>
                    <a:pt x="99463" y="100030"/>
                    <a:pt x="88328" y="129637"/>
                    <a:pt x="83520" y="142036"/>
                  </a:cubicBezTo>
                  <a:cubicBezTo>
                    <a:pt x="80737" y="148869"/>
                    <a:pt x="79978" y="150640"/>
                    <a:pt x="79978" y="154942"/>
                  </a:cubicBezTo>
                  <a:cubicBezTo>
                    <a:pt x="79978" y="169619"/>
                    <a:pt x="94655" y="177717"/>
                    <a:pt x="108572" y="177717"/>
                  </a:cubicBezTo>
                  <a:cubicBezTo>
                    <a:pt x="135396" y="177717"/>
                    <a:pt x="148048" y="143302"/>
                    <a:pt x="148048" y="138241"/>
                  </a:cubicBezTo>
                  <a:cubicBezTo>
                    <a:pt x="148048" y="134698"/>
                    <a:pt x="144253" y="134698"/>
                    <a:pt x="141975" y="134698"/>
                  </a:cubicBezTo>
                  <a:cubicBezTo>
                    <a:pt x="138938" y="134698"/>
                    <a:pt x="137167" y="134698"/>
                    <a:pt x="136155" y="137988"/>
                  </a:cubicBezTo>
                  <a:cubicBezTo>
                    <a:pt x="128057" y="166076"/>
                    <a:pt x="114139" y="168607"/>
                    <a:pt x="110091" y="168607"/>
                  </a:cubicBezTo>
                  <a:cubicBezTo>
                    <a:pt x="108319" y="168607"/>
                    <a:pt x="105789" y="168607"/>
                    <a:pt x="105789" y="163293"/>
                  </a:cubicBezTo>
                  <a:cubicBezTo>
                    <a:pt x="105789" y="157726"/>
                    <a:pt x="108572" y="150893"/>
                    <a:pt x="110091" y="146844"/>
                  </a:cubicBezTo>
                  <a:cubicBezTo>
                    <a:pt x="114899" y="134445"/>
                    <a:pt x="126539" y="104838"/>
                    <a:pt x="126539" y="90667"/>
                  </a:cubicBezTo>
                  <a:cubicBezTo>
                    <a:pt x="126539" y="67386"/>
                    <a:pt x="107054" y="61313"/>
                    <a:pt x="88834" y="61313"/>
                  </a:cubicBezTo>
                  <a:cubicBezTo>
                    <a:pt x="83267" y="61313"/>
                    <a:pt x="67831" y="61313"/>
                    <a:pt x="50624" y="77002"/>
                  </a:cubicBezTo>
                  <a:lnTo>
                    <a:pt x="67578" y="8931"/>
                  </a:lnTo>
                  <a:close/>
                </a:path>
              </a:pathLst>
            </a:custGeom>
            <a:solidFill>
              <a:srgbClr val="000000"/>
            </a:solidFill>
            <a:ln w="25369"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1D64B202-0B53-B9FA-9FD9-96AFFFF78348}"/>
                </a:ext>
              </a:extLst>
            </p:cNvPr>
            <p:cNvSpPr/>
            <p:nvPr>
              <p:custDataLst>
                <p:tags r:id="rId53"/>
              </p:custDataLst>
            </p:nvPr>
          </p:nvSpPr>
          <p:spPr>
            <a:xfrm>
              <a:off x="7172029" y="4928081"/>
              <a:ext cx="133383" cy="126297"/>
            </a:xfrm>
            <a:custGeom>
              <a:avLst/>
              <a:gdLst>
                <a:gd name="connsiteX0" fmla="*/ 26666 w 133383"/>
                <a:gd name="connsiteY0" fmla="*/ 105112 h 126297"/>
                <a:gd name="connsiteX1" fmla="*/ 4347 w 133383"/>
                <a:gd name="connsiteY1" fmla="*/ 119992 h 126297"/>
                <a:gd name="connsiteX2" fmla="*/ 273 w 133383"/>
                <a:gd name="connsiteY2" fmla="*/ 123711 h 126297"/>
                <a:gd name="connsiteX3" fmla="*/ 2753 w 133383"/>
                <a:gd name="connsiteY3" fmla="*/ 126368 h 126297"/>
                <a:gd name="connsiteX4" fmla="*/ 17987 w 133383"/>
                <a:gd name="connsiteY4" fmla="*/ 125660 h 126297"/>
                <a:gd name="connsiteX5" fmla="*/ 36232 w 133383"/>
                <a:gd name="connsiteY5" fmla="*/ 126368 h 126297"/>
                <a:gd name="connsiteX6" fmla="*/ 39774 w 133383"/>
                <a:gd name="connsiteY6" fmla="*/ 122471 h 126297"/>
                <a:gd name="connsiteX7" fmla="*/ 36763 w 133383"/>
                <a:gd name="connsiteY7" fmla="*/ 119992 h 126297"/>
                <a:gd name="connsiteX8" fmla="*/ 28969 w 133383"/>
                <a:gd name="connsiteY8" fmla="*/ 114677 h 126297"/>
                <a:gd name="connsiteX9" fmla="*/ 31626 w 133383"/>
                <a:gd name="connsiteY9" fmla="*/ 107946 h 126297"/>
                <a:gd name="connsiteX10" fmla="*/ 45797 w 133383"/>
                <a:gd name="connsiteY10" fmla="*/ 85981 h 126297"/>
                <a:gd name="connsiteX11" fmla="*/ 96458 w 133383"/>
                <a:gd name="connsiteY11" fmla="*/ 85981 h 126297"/>
                <a:gd name="connsiteX12" fmla="*/ 100709 w 133383"/>
                <a:gd name="connsiteY12" fmla="*/ 115386 h 126297"/>
                <a:gd name="connsiteX13" fmla="*/ 88487 w 133383"/>
                <a:gd name="connsiteY13" fmla="*/ 119992 h 126297"/>
                <a:gd name="connsiteX14" fmla="*/ 83881 w 133383"/>
                <a:gd name="connsiteY14" fmla="*/ 123888 h 126297"/>
                <a:gd name="connsiteX15" fmla="*/ 86715 w 133383"/>
                <a:gd name="connsiteY15" fmla="*/ 126368 h 126297"/>
                <a:gd name="connsiteX16" fmla="*/ 109566 w 133383"/>
                <a:gd name="connsiteY16" fmla="*/ 125660 h 126297"/>
                <a:gd name="connsiteX17" fmla="*/ 120017 w 133383"/>
                <a:gd name="connsiteY17" fmla="*/ 125837 h 126297"/>
                <a:gd name="connsiteX18" fmla="*/ 130114 w 133383"/>
                <a:gd name="connsiteY18" fmla="*/ 126368 h 126297"/>
                <a:gd name="connsiteX19" fmla="*/ 133656 w 133383"/>
                <a:gd name="connsiteY19" fmla="*/ 122649 h 126297"/>
                <a:gd name="connsiteX20" fmla="*/ 128697 w 133383"/>
                <a:gd name="connsiteY20" fmla="*/ 119992 h 126297"/>
                <a:gd name="connsiteX21" fmla="*/ 117537 w 133383"/>
                <a:gd name="connsiteY21" fmla="*/ 114323 h 126297"/>
                <a:gd name="connsiteX22" fmla="*/ 101949 w 133383"/>
                <a:gd name="connsiteY22" fmla="*/ 5030 h 126297"/>
                <a:gd name="connsiteX23" fmla="*/ 97698 w 133383"/>
                <a:gd name="connsiteY23" fmla="*/ 71 h 126297"/>
                <a:gd name="connsiteX24" fmla="*/ 91675 w 133383"/>
                <a:gd name="connsiteY24" fmla="*/ 4145 h 126297"/>
                <a:gd name="connsiteX25" fmla="*/ 26666 w 133383"/>
                <a:gd name="connsiteY25" fmla="*/ 105112 h 126297"/>
                <a:gd name="connsiteX26" fmla="*/ 50048 w 133383"/>
                <a:gd name="connsiteY26" fmla="*/ 79605 h 126297"/>
                <a:gd name="connsiteX27" fmla="*/ 87247 w 133383"/>
                <a:gd name="connsiteY27" fmla="*/ 21681 h 126297"/>
                <a:gd name="connsiteX28" fmla="*/ 95572 w 133383"/>
                <a:gd name="connsiteY28" fmla="*/ 79605 h 126297"/>
                <a:gd name="connsiteX29" fmla="*/ 50048 w 133383"/>
                <a:gd name="connsiteY29" fmla="*/ 79605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666" y="105112"/>
                  </a:moveTo>
                  <a:cubicBezTo>
                    <a:pt x="20467" y="114677"/>
                    <a:pt x="14798" y="119283"/>
                    <a:pt x="4347" y="119992"/>
                  </a:cubicBezTo>
                  <a:cubicBezTo>
                    <a:pt x="2576" y="120169"/>
                    <a:pt x="273" y="120169"/>
                    <a:pt x="273" y="123711"/>
                  </a:cubicBezTo>
                  <a:cubicBezTo>
                    <a:pt x="273" y="125660"/>
                    <a:pt x="1867" y="126368"/>
                    <a:pt x="2753" y="126368"/>
                  </a:cubicBezTo>
                  <a:cubicBezTo>
                    <a:pt x="7359" y="126368"/>
                    <a:pt x="13204" y="125660"/>
                    <a:pt x="17987" y="125660"/>
                  </a:cubicBezTo>
                  <a:cubicBezTo>
                    <a:pt x="23655" y="125660"/>
                    <a:pt x="30918" y="126368"/>
                    <a:pt x="36232" y="126368"/>
                  </a:cubicBezTo>
                  <a:cubicBezTo>
                    <a:pt x="37117" y="126368"/>
                    <a:pt x="39774" y="126368"/>
                    <a:pt x="39774" y="122471"/>
                  </a:cubicBezTo>
                  <a:cubicBezTo>
                    <a:pt x="39774" y="120169"/>
                    <a:pt x="37472" y="119992"/>
                    <a:pt x="36763" y="119992"/>
                  </a:cubicBezTo>
                  <a:cubicBezTo>
                    <a:pt x="35346" y="119814"/>
                    <a:pt x="28969" y="119460"/>
                    <a:pt x="28969" y="114677"/>
                  </a:cubicBezTo>
                  <a:cubicBezTo>
                    <a:pt x="28969" y="112552"/>
                    <a:pt x="30740" y="109540"/>
                    <a:pt x="31626" y="107946"/>
                  </a:cubicBezTo>
                  <a:lnTo>
                    <a:pt x="45797" y="85981"/>
                  </a:lnTo>
                  <a:lnTo>
                    <a:pt x="96458" y="85981"/>
                  </a:lnTo>
                  <a:lnTo>
                    <a:pt x="100709" y="115386"/>
                  </a:lnTo>
                  <a:cubicBezTo>
                    <a:pt x="100001" y="117157"/>
                    <a:pt x="98938" y="119992"/>
                    <a:pt x="88487" y="119992"/>
                  </a:cubicBezTo>
                  <a:cubicBezTo>
                    <a:pt x="86361" y="119992"/>
                    <a:pt x="83881" y="119992"/>
                    <a:pt x="83881" y="123888"/>
                  </a:cubicBezTo>
                  <a:cubicBezTo>
                    <a:pt x="83881" y="124597"/>
                    <a:pt x="84413" y="126368"/>
                    <a:pt x="86715" y="126368"/>
                  </a:cubicBezTo>
                  <a:cubicBezTo>
                    <a:pt x="91852" y="126368"/>
                    <a:pt x="104429" y="125660"/>
                    <a:pt x="109566" y="125660"/>
                  </a:cubicBezTo>
                  <a:cubicBezTo>
                    <a:pt x="112754" y="125660"/>
                    <a:pt x="116828" y="125837"/>
                    <a:pt x="120017" y="125837"/>
                  </a:cubicBezTo>
                  <a:cubicBezTo>
                    <a:pt x="123205" y="126014"/>
                    <a:pt x="126925" y="126368"/>
                    <a:pt x="130114" y="126368"/>
                  </a:cubicBezTo>
                  <a:cubicBezTo>
                    <a:pt x="132416" y="126368"/>
                    <a:pt x="133656" y="124951"/>
                    <a:pt x="133656" y="122649"/>
                  </a:cubicBezTo>
                  <a:cubicBezTo>
                    <a:pt x="133656" y="119992"/>
                    <a:pt x="131531" y="119992"/>
                    <a:pt x="128697" y="119992"/>
                  </a:cubicBezTo>
                  <a:cubicBezTo>
                    <a:pt x="118423" y="119992"/>
                    <a:pt x="118068" y="118574"/>
                    <a:pt x="117537" y="114323"/>
                  </a:cubicBezTo>
                  <a:lnTo>
                    <a:pt x="101949" y="5030"/>
                  </a:lnTo>
                  <a:cubicBezTo>
                    <a:pt x="101418" y="1311"/>
                    <a:pt x="101063" y="71"/>
                    <a:pt x="97698" y="71"/>
                  </a:cubicBezTo>
                  <a:cubicBezTo>
                    <a:pt x="94332" y="71"/>
                    <a:pt x="93269" y="1665"/>
                    <a:pt x="91675" y="4145"/>
                  </a:cubicBezTo>
                  <a:lnTo>
                    <a:pt x="26666" y="105112"/>
                  </a:lnTo>
                  <a:close/>
                  <a:moveTo>
                    <a:pt x="50048" y="79605"/>
                  </a:moveTo>
                  <a:lnTo>
                    <a:pt x="87247" y="21681"/>
                  </a:lnTo>
                  <a:lnTo>
                    <a:pt x="95572" y="79605"/>
                  </a:lnTo>
                  <a:lnTo>
                    <a:pt x="50048" y="79605"/>
                  </a:lnTo>
                  <a:close/>
                </a:path>
              </a:pathLst>
            </a:custGeom>
            <a:solidFill>
              <a:srgbClr val="000000"/>
            </a:solidFill>
            <a:ln w="25369"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EEE2E281-4AA3-91CB-4B94-27665E851058}"/>
                </a:ext>
              </a:extLst>
            </p:cNvPr>
            <p:cNvSpPr/>
            <p:nvPr>
              <p:custDataLst>
                <p:tags r:id="rId54"/>
              </p:custDataLst>
            </p:nvPr>
          </p:nvSpPr>
          <p:spPr>
            <a:xfrm>
              <a:off x="7169372" y="5110710"/>
              <a:ext cx="59871" cy="112481"/>
            </a:xfrm>
            <a:custGeom>
              <a:avLst/>
              <a:gdLst>
                <a:gd name="connsiteX0" fmla="*/ 36409 w 59871"/>
                <a:gd name="connsiteY0" fmla="*/ 40818 h 112481"/>
                <a:gd name="connsiteX1" fmla="*/ 54477 w 59871"/>
                <a:gd name="connsiteY1" fmla="*/ 40818 h 112481"/>
                <a:gd name="connsiteX2" fmla="*/ 60145 w 59871"/>
                <a:gd name="connsiteY2" fmla="*/ 36921 h 112481"/>
                <a:gd name="connsiteX3" fmla="*/ 54831 w 59871"/>
                <a:gd name="connsiteY3" fmla="*/ 34442 h 112481"/>
                <a:gd name="connsiteX4" fmla="*/ 38003 w 59871"/>
                <a:gd name="connsiteY4" fmla="*/ 34442 h 112481"/>
                <a:gd name="connsiteX5" fmla="*/ 44557 w 59871"/>
                <a:gd name="connsiteY5" fmla="*/ 8225 h 112481"/>
                <a:gd name="connsiteX6" fmla="*/ 45088 w 59871"/>
                <a:gd name="connsiteY6" fmla="*/ 5746 h 112481"/>
                <a:gd name="connsiteX7" fmla="*/ 39066 w 59871"/>
                <a:gd name="connsiteY7" fmla="*/ 77 h 112481"/>
                <a:gd name="connsiteX8" fmla="*/ 30740 w 59871"/>
                <a:gd name="connsiteY8" fmla="*/ 7694 h 112481"/>
                <a:gd name="connsiteX9" fmla="*/ 24009 w 59871"/>
                <a:gd name="connsiteY9" fmla="*/ 34442 h 112481"/>
                <a:gd name="connsiteX10" fmla="*/ 5941 w 59871"/>
                <a:gd name="connsiteY10" fmla="*/ 34442 h 112481"/>
                <a:gd name="connsiteX11" fmla="*/ 273 w 59871"/>
                <a:gd name="connsiteY11" fmla="*/ 38338 h 112481"/>
                <a:gd name="connsiteX12" fmla="*/ 5587 w 59871"/>
                <a:gd name="connsiteY12" fmla="*/ 40818 h 112481"/>
                <a:gd name="connsiteX13" fmla="*/ 22415 w 59871"/>
                <a:gd name="connsiteY13" fmla="*/ 40818 h 112481"/>
                <a:gd name="connsiteX14" fmla="*/ 11964 w 59871"/>
                <a:gd name="connsiteY14" fmla="*/ 82622 h 112481"/>
                <a:gd name="connsiteX15" fmla="*/ 9307 w 59871"/>
                <a:gd name="connsiteY15" fmla="*/ 95730 h 112481"/>
                <a:gd name="connsiteX16" fmla="*/ 28261 w 59871"/>
                <a:gd name="connsiteY16" fmla="*/ 112558 h 112481"/>
                <a:gd name="connsiteX17" fmla="*/ 59082 w 59871"/>
                <a:gd name="connsiteY17" fmla="*/ 85457 h 112481"/>
                <a:gd name="connsiteX18" fmla="*/ 56248 w 59871"/>
                <a:gd name="connsiteY18" fmla="*/ 83154 h 112481"/>
                <a:gd name="connsiteX19" fmla="*/ 52528 w 59871"/>
                <a:gd name="connsiteY19" fmla="*/ 86519 h 112481"/>
                <a:gd name="connsiteX20" fmla="*/ 28792 w 59871"/>
                <a:gd name="connsiteY20" fmla="*/ 107599 h 112481"/>
                <a:gd name="connsiteX21" fmla="*/ 22592 w 59871"/>
                <a:gd name="connsiteY21" fmla="*/ 98919 h 112481"/>
                <a:gd name="connsiteX22" fmla="*/ 23655 w 59871"/>
                <a:gd name="connsiteY22" fmla="*/ 91656 h 112481"/>
                <a:gd name="connsiteX23" fmla="*/ 36409 w 59871"/>
                <a:gd name="connsiteY23" fmla="*/ 4081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09" y="40818"/>
                  </a:moveTo>
                  <a:lnTo>
                    <a:pt x="54477" y="40818"/>
                  </a:lnTo>
                  <a:cubicBezTo>
                    <a:pt x="57842" y="40818"/>
                    <a:pt x="60145" y="40818"/>
                    <a:pt x="60145" y="36921"/>
                  </a:cubicBezTo>
                  <a:cubicBezTo>
                    <a:pt x="60145" y="34442"/>
                    <a:pt x="57842" y="34442"/>
                    <a:pt x="54831" y="34442"/>
                  </a:cubicBezTo>
                  <a:lnTo>
                    <a:pt x="38003" y="34442"/>
                  </a:lnTo>
                  <a:lnTo>
                    <a:pt x="44557" y="8225"/>
                  </a:lnTo>
                  <a:cubicBezTo>
                    <a:pt x="44734" y="7340"/>
                    <a:pt x="45088" y="6454"/>
                    <a:pt x="45088" y="5746"/>
                  </a:cubicBezTo>
                  <a:cubicBezTo>
                    <a:pt x="45088" y="2557"/>
                    <a:pt x="42609" y="77"/>
                    <a:pt x="39066" y="77"/>
                  </a:cubicBezTo>
                  <a:cubicBezTo>
                    <a:pt x="34637" y="77"/>
                    <a:pt x="31980" y="3088"/>
                    <a:pt x="30740" y="7694"/>
                  </a:cubicBezTo>
                  <a:cubicBezTo>
                    <a:pt x="29501" y="12122"/>
                    <a:pt x="31803" y="3620"/>
                    <a:pt x="24009" y="34442"/>
                  </a:cubicBezTo>
                  <a:lnTo>
                    <a:pt x="5941" y="34442"/>
                  </a:lnTo>
                  <a:cubicBezTo>
                    <a:pt x="2576" y="34442"/>
                    <a:pt x="273" y="34442"/>
                    <a:pt x="273" y="38338"/>
                  </a:cubicBezTo>
                  <a:cubicBezTo>
                    <a:pt x="273" y="40818"/>
                    <a:pt x="2399" y="40818"/>
                    <a:pt x="5587" y="40818"/>
                  </a:cubicBezTo>
                  <a:lnTo>
                    <a:pt x="22415" y="40818"/>
                  </a:lnTo>
                  <a:lnTo>
                    <a:pt x="11964" y="82622"/>
                  </a:lnTo>
                  <a:cubicBezTo>
                    <a:pt x="10901" y="87051"/>
                    <a:pt x="9307" y="93428"/>
                    <a:pt x="9307" y="95730"/>
                  </a:cubicBezTo>
                  <a:cubicBezTo>
                    <a:pt x="9307" y="106181"/>
                    <a:pt x="18164" y="112558"/>
                    <a:pt x="28261" y="112558"/>
                  </a:cubicBezTo>
                  <a:cubicBezTo>
                    <a:pt x="47923" y="112558"/>
                    <a:pt x="59082" y="87759"/>
                    <a:pt x="59082" y="85457"/>
                  </a:cubicBezTo>
                  <a:cubicBezTo>
                    <a:pt x="59082" y="83154"/>
                    <a:pt x="56779" y="83154"/>
                    <a:pt x="56248" y="83154"/>
                  </a:cubicBezTo>
                  <a:cubicBezTo>
                    <a:pt x="54122" y="83154"/>
                    <a:pt x="53945" y="83508"/>
                    <a:pt x="52528" y="86519"/>
                  </a:cubicBezTo>
                  <a:cubicBezTo>
                    <a:pt x="47568" y="97679"/>
                    <a:pt x="38534" y="107599"/>
                    <a:pt x="28792" y="107599"/>
                  </a:cubicBezTo>
                  <a:cubicBezTo>
                    <a:pt x="25072" y="107599"/>
                    <a:pt x="22592" y="105296"/>
                    <a:pt x="22592" y="98919"/>
                  </a:cubicBezTo>
                  <a:cubicBezTo>
                    <a:pt x="22592" y="97148"/>
                    <a:pt x="23301" y="93428"/>
                    <a:pt x="23655" y="91656"/>
                  </a:cubicBezTo>
                  <a:lnTo>
                    <a:pt x="36409" y="40818"/>
                  </a:lnTo>
                  <a:close/>
                </a:path>
              </a:pathLst>
            </a:custGeom>
            <a:solidFill>
              <a:srgbClr val="000000"/>
            </a:solidFill>
            <a:ln w="25369"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17B06F50-0A78-2A50-8B3A-E66B48085F82}"/>
                </a:ext>
              </a:extLst>
            </p:cNvPr>
            <p:cNvSpPr/>
            <p:nvPr>
              <p:custDataLst>
                <p:tags r:id="rId55"/>
              </p:custDataLst>
            </p:nvPr>
          </p:nvSpPr>
          <p:spPr>
            <a:xfrm>
              <a:off x="7335877" y="4867850"/>
              <a:ext cx="96159" cy="455238"/>
            </a:xfrm>
            <a:custGeom>
              <a:avLst/>
              <a:gdLst>
                <a:gd name="connsiteX0" fmla="*/ 96439 w 96159"/>
                <a:gd name="connsiteY0" fmla="*/ 227557 h 455238"/>
                <a:gd name="connsiteX1" fmla="*/ 29634 w 96159"/>
                <a:gd name="connsiteY1" fmla="*/ 20814 h 455238"/>
                <a:gd name="connsiteX2" fmla="*/ 10655 w 96159"/>
                <a:gd name="connsiteY2" fmla="*/ 1582 h 455238"/>
                <a:gd name="connsiteX3" fmla="*/ 5088 w 96159"/>
                <a:gd name="connsiteY3" fmla="*/ 64 h 455238"/>
                <a:gd name="connsiteX4" fmla="*/ 280 w 96159"/>
                <a:gd name="connsiteY4" fmla="*/ 2594 h 455238"/>
                <a:gd name="connsiteX5" fmla="*/ 1798 w 96159"/>
                <a:gd name="connsiteY5" fmla="*/ 5125 h 455238"/>
                <a:gd name="connsiteX6" fmla="*/ 39756 w 96159"/>
                <a:gd name="connsiteY6" fmla="*/ 55735 h 455238"/>
                <a:gd name="connsiteX7" fmla="*/ 77207 w 96159"/>
                <a:gd name="connsiteY7" fmla="*/ 227557 h 455238"/>
                <a:gd name="connsiteX8" fmla="*/ 1292 w 96159"/>
                <a:gd name="connsiteY8" fmla="*/ 450748 h 455238"/>
                <a:gd name="connsiteX9" fmla="*/ 280 w 96159"/>
                <a:gd name="connsiteY9" fmla="*/ 452772 h 455238"/>
                <a:gd name="connsiteX10" fmla="*/ 5088 w 96159"/>
                <a:gd name="connsiteY10" fmla="*/ 455303 h 455238"/>
                <a:gd name="connsiteX11" fmla="*/ 11161 w 96159"/>
                <a:gd name="connsiteY11" fmla="*/ 453278 h 455238"/>
                <a:gd name="connsiteX12" fmla="*/ 79738 w 96159"/>
                <a:gd name="connsiteY12" fmla="*/ 343960 h 455238"/>
                <a:gd name="connsiteX13" fmla="*/ 96439 w 96159"/>
                <a:gd name="connsiteY13" fmla="*/ 227557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9" h="455238">
                  <a:moveTo>
                    <a:pt x="96439" y="227557"/>
                  </a:moveTo>
                  <a:cubicBezTo>
                    <a:pt x="96439" y="154931"/>
                    <a:pt x="79485" y="77750"/>
                    <a:pt x="29634" y="20814"/>
                  </a:cubicBezTo>
                  <a:cubicBezTo>
                    <a:pt x="26091" y="16765"/>
                    <a:pt x="16728" y="6896"/>
                    <a:pt x="10655" y="1582"/>
                  </a:cubicBezTo>
                  <a:cubicBezTo>
                    <a:pt x="8883" y="64"/>
                    <a:pt x="8377" y="64"/>
                    <a:pt x="5088" y="64"/>
                  </a:cubicBezTo>
                  <a:cubicBezTo>
                    <a:pt x="2557" y="64"/>
                    <a:pt x="280" y="64"/>
                    <a:pt x="280" y="2594"/>
                  </a:cubicBezTo>
                  <a:cubicBezTo>
                    <a:pt x="280" y="3606"/>
                    <a:pt x="1292" y="4619"/>
                    <a:pt x="1798" y="5125"/>
                  </a:cubicBezTo>
                  <a:cubicBezTo>
                    <a:pt x="10402" y="13981"/>
                    <a:pt x="24066" y="27899"/>
                    <a:pt x="39756" y="55735"/>
                  </a:cubicBezTo>
                  <a:cubicBezTo>
                    <a:pt x="67085" y="104321"/>
                    <a:pt x="77207" y="166824"/>
                    <a:pt x="77207" y="227557"/>
                  </a:cubicBezTo>
                  <a:cubicBezTo>
                    <a:pt x="77207" y="337381"/>
                    <a:pt x="46841" y="404439"/>
                    <a:pt x="1292" y="450748"/>
                  </a:cubicBezTo>
                  <a:cubicBezTo>
                    <a:pt x="786" y="451254"/>
                    <a:pt x="280" y="452013"/>
                    <a:pt x="280" y="452772"/>
                  </a:cubicBezTo>
                  <a:cubicBezTo>
                    <a:pt x="280" y="455303"/>
                    <a:pt x="2557" y="455303"/>
                    <a:pt x="5088" y="455303"/>
                  </a:cubicBezTo>
                  <a:cubicBezTo>
                    <a:pt x="8377" y="455303"/>
                    <a:pt x="8883" y="455303"/>
                    <a:pt x="11161" y="453278"/>
                  </a:cubicBezTo>
                  <a:cubicBezTo>
                    <a:pt x="35201" y="432528"/>
                    <a:pt x="62277" y="397354"/>
                    <a:pt x="79738" y="343960"/>
                  </a:cubicBezTo>
                  <a:cubicBezTo>
                    <a:pt x="90872" y="309292"/>
                    <a:pt x="96439" y="268298"/>
                    <a:pt x="96439" y="227557"/>
                  </a:cubicBezTo>
                  <a:close/>
                </a:path>
              </a:pathLst>
            </a:custGeom>
            <a:solidFill>
              <a:srgbClr val="000000"/>
            </a:solidFill>
            <a:ln w="25369" cap="flat">
              <a:noFill/>
              <a:prstDash val="solid"/>
              <a:miter/>
            </a:ln>
          </p:spPr>
          <p:txBody>
            <a:bodyPr rtlCol="0" anchor="ctr"/>
            <a:lstStyle/>
            <a:p>
              <a:endParaRPr lang="en-CN"/>
            </a:p>
          </p:txBody>
        </p:sp>
      </p:grpSp>
      <p:grpSp>
        <p:nvGrpSpPr>
          <p:cNvPr id="18618" name="Group 18617" descr="\documentclass{article}&#10;\usepackage{amsmath, amsfonts , amssymb, bm}&#10;\pagestyle{empty}&#10;\begin{document}&#10;&#10;&#10;&#10;\begin{equation*}&#10;\hat{\bm{h}}_{i, t}^{O}=\bm{h}_{i}^{O}+\operatorname{ReLU}\left(\bm{W}_{4} \tilde{\bm{h}}_{t}^{A}+\bm{W}_{5} h_{i}^{O}\right)&#10;\end{equation*}&#10;&#10;\end{document}" title="IguanaTex Vector Display">
            <a:extLst>
              <a:ext uri="{FF2B5EF4-FFF2-40B4-BE49-F238E27FC236}">
                <a16:creationId xmlns:a16="http://schemas.microsoft.com/office/drawing/2014/main" id="{69EF45D7-7FE1-FE73-B54B-F04D09E83359}"/>
              </a:ext>
            </a:extLst>
          </p:cNvPr>
          <p:cNvGrpSpPr>
            <a:grpSpLocks noChangeAspect="1"/>
          </p:cNvGrpSpPr>
          <p:nvPr>
            <p:custDataLst>
              <p:tags r:id="rId7"/>
            </p:custDataLst>
          </p:nvPr>
        </p:nvGrpSpPr>
        <p:grpSpPr>
          <a:xfrm>
            <a:off x="4336753" y="5639726"/>
            <a:ext cx="4051071" cy="455238"/>
            <a:chOff x="6431909" y="4146871"/>
            <a:chExt cx="4051071" cy="455238"/>
          </a:xfrm>
        </p:grpSpPr>
        <p:sp>
          <p:nvSpPr>
            <p:cNvPr id="18589" name="Freeform 18588">
              <a:extLst>
                <a:ext uri="{FF2B5EF4-FFF2-40B4-BE49-F238E27FC236}">
                  <a16:creationId xmlns:a16="http://schemas.microsoft.com/office/drawing/2014/main" id="{F1BBA3A9-E22F-3754-FE5D-BD8ED354FFFC}"/>
                </a:ext>
              </a:extLst>
            </p:cNvPr>
            <p:cNvSpPr/>
            <p:nvPr>
              <p:custDataLst>
                <p:tags r:id="rId8"/>
              </p:custDataLst>
            </p:nvPr>
          </p:nvSpPr>
          <p:spPr>
            <a:xfrm>
              <a:off x="6461731" y="4195487"/>
              <a:ext cx="67564" cy="38969"/>
            </a:xfrm>
            <a:custGeom>
              <a:avLst/>
              <a:gdLst>
                <a:gd name="connsiteX0" fmla="*/ 34062 w 67564"/>
                <a:gd name="connsiteY0" fmla="*/ 72 h 38969"/>
                <a:gd name="connsiteX1" fmla="*/ 153 w 67564"/>
                <a:gd name="connsiteY1" fmla="*/ 34487 h 38969"/>
                <a:gd name="connsiteX2" fmla="*/ 4708 w 67564"/>
                <a:gd name="connsiteY2" fmla="*/ 39042 h 38969"/>
                <a:gd name="connsiteX3" fmla="*/ 34062 w 67564"/>
                <a:gd name="connsiteY3" fmla="*/ 13231 h 38969"/>
                <a:gd name="connsiteX4" fmla="*/ 63163 w 67564"/>
                <a:gd name="connsiteY4" fmla="*/ 39042 h 38969"/>
                <a:gd name="connsiteX5" fmla="*/ 67718 w 67564"/>
                <a:gd name="connsiteY5" fmla="*/ 34487 h 38969"/>
                <a:gd name="connsiteX6" fmla="*/ 34062 w 67564"/>
                <a:gd name="connsiteY6" fmla="*/ 72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062" y="72"/>
                  </a:moveTo>
                  <a:lnTo>
                    <a:pt x="153" y="34487"/>
                  </a:lnTo>
                  <a:lnTo>
                    <a:pt x="4708" y="39042"/>
                  </a:lnTo>
                  <a:lnTo>
                    <a:pt x="34062" y="13231"/>
                  </a:lnTo>
                  <a:lnTo>
                    <a:pt x="63163" y="39042"/>
                  </a:lnTo>
                  <a:lnTo>
                    <a:pt x="67718" y="34487"/>
                  </a:lnTo>
                  <a:lnTo>
                    <a:pt x="34062" y="72"/>
                  </a:lnTo>
                  <a:close/>
                </a:path>
              </a:pathLst>
            </a:custGeom>
            <a:solidFill>
              <a:srgbClr val="000000"/>
            </a:solidFill>
            <a:ln w="25400"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560A327C-9617-3295-03F1-386A50B642FE}"/>
                </a:ext>
              </a:extLst>
            </p:cNvPr>
            <p:cNvSpPr/>
            <p:nvPr>
              <p:custDataLst>
                <p:tags r:id="rId9"/>
              </p:custDataLst>
            </p:nvPr>
          </p:nvSpPr>
          <p:spPr>
            <a:xfrm>
              <a:off x="6431909" y="4262265"/>
              <a:ext cx="147781" cy="177641"/>
            </a:xfrm>
            <a:custGeom>
              <a:avLst/>
              <a:gdLst>
                <a:gd name="connsiteX0" fmla="*/ 67464 w 147781"/>
                <a:gd name="connsiteY0" fmla="*/ 8931 h 177641"/>
                <a:gd name="connsiteX1" fmla="*/ 68477 w 147781"/>
                <a:gd name="connsiteY1" fmla="*/ 4630 h 177641"/>
                <a:gd name="connsiteX2" fmla="*/ 62909 w 147781"/>
                <a:gd name="connsiteY2" fmla="*/ 75 h 177641"/>
                <a:gd name="connsiteX3" fmla="*/ 61138 w 147781"/>
                <a:gd name="connsiteY3" fmla="*/ 328 h 177641"/>
                <a:gd name="connsiteX4" fmla="*/ 28494 w 147781"/>
                <a:gd name="connsiteY4" fmla="*/ 1846 h 177641"/>
                <a:gd name="connsiteX5" fmla="*/ 20397 w 147781"/>
                <a:gd name="connsiteY5" fmla="*/ 9438 h 177641"/>
                <a:gd name="connsiteX6" fmla="*/ 26976 w 147781"/>
                <a:gd name="connsiteY6" fmla="*/ 13993 h 177641"/>
                <a:gd name="connsiteX7" fmla="*/ 37604 w 147781"/>
                <a:gd name="connsiteY7" fmla="*/ 14499 h 177641"/>
                <a:gd name="connsiteX8" fmla="*/ 1165 w 147781"/>
                <a:gd name="connsiteY8" fmla="*/ 160509 h 177641"/>
                <a:gd name="connsiteX9" fmla="*/ 153 w 147781"/>
                <a:gd name="connsiteY9" fmla="*/ 166329 h 177641"/>
                <a:gd name="connsiteX10" fmla="*/ 12299 w 147781"/>
                <a:gd name="connsiteY10" fmla="*/ 177717 h 177641"/>
                <a:gd name="connsiteX11" fmla="*/ 28747 w 147781"/>
                <a:gd name="connsiteY11" fmla="*/ 163546 h 177641"/>
                <a:gd name="connsiteX12" fmla="*/ 43931 w 147781"/>
                <a:gd name="connsiteY12" fmla="*/ 103573 h 177641"/>
                <a:gd name="connsiteX13" fmla="*/ 48992 w 147781"/>
                <a:gd name="connsiteY13" fmla="*/ 93197 h 177641"/>
                <a:gd name="connsiteX14" fmla="*/ 86696 w 147781"/>
                <a:gd name="connsiteY14" fmla="*/ 70423 h 177641"/>
                <a:gd name="connsiteX15" fmla="*/ 99349 w 147781"/>
                <a:gd name="connsiteY15" fmla="*/ 85353 h 177641"/>
                <a:gd name="connsiteX16" fmla="*/ 83407 w 147781"/>
                <a:gd name="connsiteY16" fmla="*/ 142036 h 177641"/>
                <a:gd name="connsiteX17" fmla="*/ 79864 w 147781"/>
                <a:gd name="connsiteY17" fmla="*/ 154942 h 177641"/>
                <a:gd name="connsiteX18" fmla="*/ 108459 w 147781"/>
                <a:gd name="connsiteY18" fmla="*/ 177717 h 177641"/>
                <a:gd name="connsiteX19" fmla="*/ 147935 w 147781"/>
                <a:gd name="connsiteY19" fmla="*/ 138241 h 177641"/>
                <a:gd name="connsiteX20" fmla="*/ 141861 w 147781"/>
                <a:gd name="connsiteY20" fmla="*/ 134698 h 177641"/>
                <a:gd name="connsiteX21" fmla="*/ 136041 w 147781"/>
                <a:gd name="connsiteY21" fmla="*/ 137988 h 177641"/>
                <a:gd name="connsiteX22" fmla="*/ 109977 w 147781"/>
                <a:gd name="connsiteY22" fmla="*/ 168607 h 177641"/>
                <a:gd name="connsiteX23" fmla="*/ 105675 w 147781"/>
                <a:gd name="connsiteY23" fmla="*/ 163293 h 177641"/>
                <a:gd name="connsiteX24" fmla="*/ 109977 w 147781"/>
                <a:gd name="connsiteY24" fmla="*/ 146844 h 177641"/>
                <a:gd name="connsiteX25" fmla="*/ 126425 w 147781"/>
                <a:gd name="connsiteY25" fmla="*/ 90667 h 177641"/>
                <a:gd name="connsiteX26" fmla="*/ 88721 w 147781"/>
                <a:gd name="connsiteY26" fmla="*/ 61313 h 177641"/>
                <a:gd name="connsiteX27" fmla="*/ 50510 w 147781"/>
                <a:gd name="connsiteY27" fmla="*/ 77002 h 177641"/>
                <a:gd name="connsiteX28" fmla="*/ 67464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464" y="8931"/>
                  </a:moveTo>
                  <a:cubicBezTo>
                    <a:pt x="68477" y="5389"/>
                    <a:pt x="68477" y="4883"/>
                    <a:pt x="68477" y="4630"/>
                  </a:cubicBezTo>
                  <a:cubicBezTo>
                    <a:pt x="68477" y="1340"/>
                    <a:pt x="65693" y="75"/>
                    <a:pt x="62909" y="75"/>
                  </a:cubicBezTo>
                  <a:cubicBezTo>
                    <a:pt x="61897" y="75"/>
                    <a:pt x="61644" y="75"/>
                    <a:pt x="61138" y="328"/>
                  </a:cubicBezTo>
                  <a:lnTo>
                    <a:pt x="28494" y="1846"/>
                  </a:lnTo>
                  <a:cubicBezTo>
                    <a:pt x="24952" y="2099"/>
                    <a:pt x="20397" y="2352"/>
                    <a:pt x="20397" y="9438"/>
                  </a:cubicBezTo>
                  <a:cubicBezTo>
                    <a:pt x="20397" y="13993"/>
                    <a:pt x="24952" y="13993"/>
                    <a:pt x="26976" y="13993"/>
                  </a:cubicBezTo>
                  <a:cubicBezTo>
                    <a:pt x="29760" y="13993"/>
                    <a:pt x="34315" y="13993"/>
                    <a:pt x="37604" y="14499"/>
                  </a:cubicBezTo>
                  <a:lnTo>
                    <a:pt x="1165" y="160509"/>
                  </a:lnTo>
                  <a:cubicBezTo>
                    <a:pt x="912" y="161521"/>
                    <a:pt x="153" y="165317"/>
                    <a:pt x="153" y="166329"/>
                  </a:cubicBezTo>
                  <a:cubicBezTo>
                    <a:pt x="153" y="172403"/>
                    <a:pt x="4961" y="177717"/>
                    <a:pt x="12299" y="177717"/>
                  </a:cubicBezTo>
                  <a:cubicBezTo>
                    <a:pt x="13817" y="177717"/>
                    <a:pt x="25205" y="177717"/>
                    <a:pt x="28747" y="163546"/>
                  </a:cubicBezTo>
                  <a:lnTo>
                    <a:pt x="43931" y="103573"/>
                  </a:lnTo>
                  <a:cubicBezTo>
                    <a:pt x="45196" y="98765"/>
                    <a:pt x="45196" y="98259"/>
                    <a:pt x="48992" y="93197"/>
                  </a:cubicBezTo>
                  <a:cubicBezTo>
                    <a:pt x="53040" y="87630"/>
                    <a:pt x="65693" y="70423"/>
                    <a:pt x="86696" y="70423"/>
                  </a:cubicBezTo>
                  <a:cubicBezTo>
                    <a:pt x="93276" y="70423"/>
                    <a:pt x="99349" y="72953"/>
                    <a:pt x="99349" y="85353"/>
                  </a:cubicBezTo>
                  <a:cubicBezTo>
                    <a:pt x="99349" y="100030"/>
                    <a:pt x="88215" y="129637"/>
                    <a:pt x="83407" y="142036"/>
                  </a:cubicBezTo>
                  <a:cubicBezTo>
                    <a:pt x="80623" y="148869"/>
                    <a:pt x="79864" y="150640"/>
                    <a:pt x="79864" y="154942"/>
                  </a:cubicBezTo>
                  <a:cubicBezTo>
                    <a:pt x="79864" y="169619"/>
                    <a:pt x="94541" y="177717"/>
                    <a:pt x="108459" y="177717"/>
                  </a:cubicBezTo>
                  <a:cubicBezTo>
                    <a:pt x="135282" y="177717"/>
                    <a:pt x="147935" y="143302"/>
                    <a:pt x="147935" y="138241"/>
                  </a:cubicBezTo>
                  <a:cubicBezTo>
                    <a:pt x="147935" y="134698"/>
                    <a:pt x="144139" y="134698"/>
                    <a:pt x="141861" y="134698"/>
                  </a:cubicBezTo>
                  <a:cubicBezTo>
                    <a:pt x="138825" y="134698"/>
                    <a:pt x="137053" y="134698"/>
                    <a:pt x="136041" y="137988"/>
                  </a:cubicBezTo>
                  <a:cubicBezTo>
                    <a:pt x="127944" y="166076"/>
                    <a:pt x="114026" y="168607"/>
                    <a:pt x="109977" y="168607"/>
                  </a:cubicBezTo>
                  <a:cubicBezTo>
                    <a:pt x="108206" y="168607"/>
                    <a:pt x="105675" y="168607"/>
                    <a:pt x="105675" y="163293"/>
                  </a:cubicBezTo>
                  <a:cubicBezTo>
                    <a:pt x="105675" y="157726"/>
                    <a:pt x="108459" y="150893"/>
                    <a:pt x="109977" y="146844"/>
                  </a:cubicBezTo>
                  <a:cubicBezTo>
                    <a:pt x="114785" y="134445"/>
                    <a:pt x="126425" y="104838"/>
                    <a:pt x="126425" y="90667"/>
                  </a:cubicBezTo>
                  <a:cubicBezTo>
                    <a:pt x="126425" y="67386"/>
                    <a:pt x="106940" y="61313"/>
                    <a:pt x="88721" y="61313"/>
                  </a:cubicBezTo>
                  <a:cubicBezTo>
                    <a:pt x="83153" y="61313"/>
                    <a:pt x="67717" y="61313"/>
                    <a:pt x="50510" y="77002"/>
                  </a:cubicBezTo>
                  <a:lnTo>
                    <a:pt x="67464" y="8931"/>
                  </a:lnTo>
                  <a:close/>
                </a:path>
              </a:pathLst>
            </a:custGeom>
            <a:solidFill>
              <a:srgbClr val="000000"/>
            </a:solidFill>
            <a:ln w="25400"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9BB363DD-3E83-1FE6-26B0-0AE6FF067A2E}"/>
                </a:ext>
              </a:extLst>
            </p:cNvPr>
            <p:cNvSpPr/>
            <p:nvPr>
              <p:custDataLst>
                <p:tags r:id="rId10"/>
              </p:custDataLst>
            </p:nvPr>
          </p:nvSpPr>
          <p:spPr>
            <a:xfrm>
              <a:off x="6600414" y="4208873"/>
              <a:ext cx="134623" cy="128069"/>
            </a:xfrm>
            <a:custGeom>
              <a:avLst/>
              <a:gdLst>
                <a:gd name="connsiteX0" fmla="*/ 134783 w 134623"/>
                <a:gd name="connsiteY0" fmla="*/ 49314 h 128069"/>
                <a:gd name="connsiteX1" fmla="*/ 83413 w 134623"/>
                <a:gd name="connsiteY1" fmla="*/ 71 h 128069"/>
                <a:gd name="connsiteX2" fmla="*/ 159 w 134623"/>
                <a:gd name="connsiteY2" fmla="*/ 79605 h 128069"/>
                <a:gd name="connsiteX3" fmla="*/ 51706 w 134623"/>
                <a:gd name="connsiteY3" fmla="*/ 128140 h 128069"/>
                <a:gd name="connsiteX4" fmla="*/ 134783 w 134623"/>
                <a:gd name="connsiteY4" fmla="*/ 49314 h 128069"/>
                <a:gd name="connsiteX5" fmla="*/ 53123 w 134623"/>
                <a:gd name="connsiteY5" fmla="*/ 122294 h 128069"/>
                <a:gd name="connsiteX6" fmla="*/ 18404 w 134623"/>
                <a:gd name="connsiteY6" fmla="*/ 83324 h 128069"/>
                <a:gd name="connsiteX7" fmla="*/ 37181 w 134623"/>
                <a:gd name="connsiteY7" fmla="*/ 28944 h 128069"/>
                <a:gd name="connsiteX8" fmla="*/ 81996 w 134623"/>
                <a:gd name="connsiteY8" fmla="*/ 5739 h 128069"/>
                <a:gd name="connsiteX9" fmla="*/ 117423 w 134623"/>
                <a:gd name="connsiteY9" fmla="*/ 43115 h 128069"/>
                <a:gd name="connsiteX10" fmla="*/ 95458 w 134623"/>
                <a:gd name="connsiteY10" fmla="*/ 100861 h 128069"/>
                <a:gd name="connsiteX11" fmla="*/ 53123 w 134623"/>
                <a:gd name="connsiteY11" fmla="*/ 122294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28069">
                  <a:moveTo>
                    <a:pt x="134783" y="49314"/>
                  </a:moveTo>
                  <a:cubicBezTo>
                    <a:pt x="134783" y="21504"/>
                    <a:pt x="114766" y="71"/>
                    <a:pt x="83413" y="71"/>
                  </a:cubicBezTo>
                  <a:cubicBezTo>
                    <a:pt x="41078" y="71"/>
                    <a:pt x="159" y="39749"/>
                    <a:pt x="159" y="79605"/>
                  </a:cubicBezTo>
                  <a:cubicBezTo>
                    <a:pt x="159" y="108123"/>
                    <a:pt x="21239" y="128140"/>
                    <a:pt x="51706" y="128140"/>
                  </a:cubicBezTo>
                  <a:cubicBezTo>
                    <a:pt x="93864" y="128140"/>
                    <a:pt x="134783" y="89524"/>
                    <a:pt x="134783" y="49314"/>
                  </a:cubicBezTo>
                  <a:close/>
                  <a:moveTo>
                    <a:pt x="53123" y="122294"/>
                  </a:moveTo>
                  <a:cubicBezTo>
                    <a:pt x="34347" y="122294"/>
                    <a:pt x="18404" y="109540"/>
                    <a:pt x="18404" y="83324"/>
                  </a:cubicBezTo>
                  <a:cubicBezTo>
                    <a:pt x="18404" y="74290"/>
                    <a:pt x="20884" y="49137"/>
                    <a:pt x="37181" y="28944"/>
                  </a:cubicBezTo>
                  <a:cubicBezTo>
                    <a:pt x="49049" y="14419"/>
                    <a:pt x="66231" y="5739"/>
                    <a:pt x="81996" y="5739"/>
                  </a:cubicBezTo>
                  <a:cubicBezTo>
                    <a:pt x="100418" y="5739"/>
                    <a:pt x="117423" y="17430"/>
                    <a:pt x="117423" y="43115"/>
                  </a:cubicBezTo>
                  <a:cubicBezTo>
                    <a:pt x="117423" y="56046"/>
                    <a:pt x="111932" y="81907"/>
                    <a:pt x="95458" y="100861"/>
                  </a:cubicBezTo>
                  <a:cubicBezTo>
                    <a:pt x="83059" y="115032"/>
                    <a:pt x="66940" y="122294"/>
                    <a:pt x="53123" y="122294"/>
                  </a:cubicBezTo>
                  <a:close/>
                </a:path>
              </a:pathLst>
            </a:custGeom>
            <a:solidFill>
              <a:srgbClr val="000000"/>
            </a:solidFill>
            <a:ln w="25400"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0B661862-C549-4DE6-A8F5-9E74F185189A}"/>
                </a:ext>
              </a:extLst>
            </p:cNvPr>
            <p:cNvSpPr/>
            <p:nvPr>
              <p:custDataLst>
                <p:tags r:id="rId11"/>
              </p:custDataLst>
            </p:nvPr>
          </p:nvSpPr>
          <p:spPr>
            <a:xfrm>
              <a:off x="6596517" y="4383000"/>
              <a:ext cx="53672" cy="119212"/>
            </a:xfrm>
            <a:custGeom>
              <a:avLst/>
              <a:gdLst>
                <a:gd name="connsiteX0" fmla="*/ 49226 w 53672"/>
                <a:gd name="connsiteY0" fmla="*/ 6808 h 119212"/>
                <a:gd name="connsiteX1" fmla="*/ 42141 w 53672"/>
                <a:gd name="connsiteY1" fmla="*/ 77 h 119212"/>
                <a:gd name="connsiteX2" fmla="*/ 32221 w 53672"/>
                <a:gd name="connsiteY2" fmla="*/ 9820 h 119212"/>
                <a:gd name="connsiteX3" fmla="*/ 39306 w 53672"/>
                <a:gd name="connsiteY3" fmla="*/ 16551 h 119212"/>
                <a:gd name="connsiteX4" fmla="*/ 49226 w 53672"/>
                <a:gd name="connsiteY4" fmla="*/ 6808 h 119212"/>
                <a:gd name="connsiteX5" fmla="*/ 13090 w 53672"/>
                <a:gd name="connsiteY5" fmla="*/ 96793 h 119212"/>
                <a:gd name="connsiteX6" fmla="*/ 11496 w 53672"/>
                <a:gd name="connsiteY6" fmla="*/ 104233 h 119212"/>
                <a:gd name="connsiteX7" fmla="*/ 28324 w 53672"/>
                <a:gd name="connsiteY7" fmla="*/ 119290 h 119212"/>
                <a:gd name="connsiteX8" fmla="*/ 53832 w 53672"/>
                <a:gd name="connsiteY8" fmla="*/ 92188 h 119212"/>
                <a:gd name="connsiteX9" fmla="*/ 50997 w 53672"/>
                <a:gd name="connsiteY9" fmla="*/ 89885 h 119212"/>
                <a:gd name="connsiteX10" fmla="*/ 47632 w 53672"/>
                <a:gd name="connsiteY10" fmla="*/ 92896 h 119212"/>
                <a:gd name="connsiteX11" fmla="*/ 28855 w 53672"/>
                <a:gd name="connsiteY11" fmla="*/ 114330 h 119212"/>
                <a:gd name="connsiteX12" fmla="*/ 24427 w 53672"/>
                <a:gd name="connsiteY12" fmla="*/ 108130 h 119212"/>
                <a:gd name="connsiteX13" fmla="*/ 27261 w 53672"/>
                <a:gd name="connsiteY13" fmla="*/ 96793 h 119212"/>
                <a:gd name="connsiteX14" fmla="*/ 32929 w 53672"/>
                <a:gd name="connsiteY14" fmla="*/ 82622 h 119212"/>
                <a:gd name="connsiteX15" fmla="*/ 41609 w 53672"/>
                <a:gd name="connsiteY15" fmla="*/ 60126 h 119212"/>
                <a:gd name="connsiteX16" fmla="*/ 42672 w 53672"/>
                <a:gd name="connsiteY16" fmla="*/ 54458 h 119212"/>
                <a:gd name="connsiteX17" fmla="*/ 25844 w 53672"/>
                <a:gd name="connsiteY17" fmla="*/ 39401 h 119212"/>
                <a:gd name="connsiteX18" fmla="*/ 159 w 53672"/>
                <a:gd name="connsiteY18" fmla="*/ 66503 h 119212"/>
                <a:gd name="connsiteX19" fmla="*/ 3171 w 53672"/>
                <a:gd name="connsiteY19" fmla="*/ 68806 h 119212"/>
                <a:gd name="connsiteX20" fmla="*/ 6359 w 53672"/>
                <a:gd name="connsiteY20" fmla="*/ 65972 h 119212"/>
                <a:gd name="connsiteX21" fmla="*/ 25313 w 53672"/>
                <a:gd name="connsiteY21" fmla="*/ 44361 h 119212"/>
                <a:gd name="connsiteX22" fmla="*/ 29741 w 53672"/>
                <a:gd name="connsiteY22" fmla="*/ 50561 h 119212"/>
                <a:gd name="connsiteX23" fmla="*/ 24250 w 53672"/>
                <a:gd name="connsiteY23" fmla="*/ 68274 h 119212"/>
                <a:gd name="connsiteX24" fmla="*/ 13090 w 5367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26" y="6808"/>
                  </a:moveTo>
                  <a:cubicBezTo>
                    <a:pt x="49226" y="3974"/>
                    <a:pt x="47100" y="77"/>
                    <a:pt x="42141" y="77"/>
                  </a:cubicBezTo>
                  <a:cubicBezTo>
                    <a:pt x="37358" y="77"/>
                    <a:pt x="32221" y="4683"/>
                    <a:pt x="32221" y="9820"/>
                  </a:cubicBezTo>
                  <a:cubicBezTo>
                    <a:pt x="32221" y="12831"/>
                    <a:pt x="34524" y="16551"/>
                    <a:pt x="39306" y="16551"/>
                  </a:cubicBezTo>
                  <a:cubicBezTo>
                    <a:pt x="44443" y="16551"/>
                    <a:pt x="49226" y="11591"/>
                    <a:pt x="49226" y="6808"/>
                  </a:cubicBezTo>
                  <a:close/>
                  <a:moveTo>
                    <a:pt x="13090" y="96793"/>
                  </a:moveTo>
                  <a:cubicBezTo>
                    <a:pt x="12382" y="99096"/>
                    <a:pt x="11496" y="101222"/>
                    <a:pt x="11496" y="104233"/>
                  </a:cubicBezTo>
                  <a:cubicBezTo>
                    <a:pt x="11496" y="112558"/>
                    <a:pt x="18581" y="119290"/>
                    <a:pt x="28324" y="119290"/>
                  </a:cubicBezTo>
                  <a:cubicBezTo>
                    <a:pt x="46038" y="119290"/>
                    <a:pt x="53832" y="94845"/>
                    <a:pt x="53832" y="92188"/>
                  </a:cubicBezTo>
                  <a:cubicBezTo>
                    <a:pt x="53832" y="89885"/>
                    <a:pt x="51529" y="89885"/>
                    <a:pt x="50997" y="89885"/>
                  </a:cubicBezTo>
                  <a:cubicBezTo>
                    <a:pt x="48517" y="89885"/>
                    <a:pt x="48340" y="90948"/>
                    <a:pt x="47632" y="92896"/>
                  </a:cubicBezTo>
                  <a:cubicBezTo>
                    <a:pt x="43558" y="107067"/>
                    <a:pt x="35764" y="114330"/>
                    <a:pt x="28855" y="114330"/>
                  </a:cubicBezTo>
                  <a:cubicBezTo>
                    <a:pt x="25313" y="114330"/>
                    <a:pt x="24427" y="112027"/>
                    <a:pt x="24427" y="108130"/>
                  </a:cubicBezTo>
                  <a:cubicBezTo>
                    <a:pt x="24427" y="104056"/>
                    <a:pt x="25667" y="100690"/>
                    <a:pt x="27261" y="96793"/>
                  </a:cubicBezTo>
                  <a:cubicBezTo>
                    <a:pt x="29032" y="92011"/>
                    <a:pt x="30981" y="87228"/>
                    <a:pt x="32929" y="82622"/>
                  </a:cubicBezTo>
                  <a:cubicBezTo>
                    <a:pt x="34524" y="78371"/>
                    <a:pt x="40901" y="62252"/>
                    <a:pt x="41609" y="60126"/>
                  </a:cubicBezTo>
                  <a:cubicBezTo>
                    <a:pt x="42141" y="58355"/>
                    <a:pt x="42672" y="56229"/>
                    <a:pt x="42672" y="54458"/>
                  </a:cubicBezTo>
                  <a:cubicBezTo>
                    <a:pt x="42672" y="46132"/>
                    <a:pt x="35587" y="39401"/>
                    <a:pt x="25844" y="39401"/>
                  </a:cubicBezTo>
                  <a:cubicBezTo>
                    <a:pt x="8308" y="39401"/>
                    <a:pt x="159" y="63492"/>
                    <a:pt x="159" y="66503"/>
                  </a:cubicBezTo>
                  <a:cubicBezTo>
                    <a:pt x="159" y="68806"/>
                    <a:pt x="2639" y="68806"/>
                    <a:pt x="3171" y="68806"/>
                  </a:cubicBezTo>
                  <a:cubicBezTo>
                    <a:pt x="5651" y="68806"/>
                    <a:pt x="5828" y="67920"/>
                    <a:pt x="6359" y="65972"/>
                  </a:cubicBezTo>
                  <a:cubicBezTo>
                    <a:pt x="10965" y="50738"/>
                    <a:pt x="18759" y="44361"/>
                    <a:pt x="25313" y="44361"/>
                  </a:cubicBezTo>
                  <a:cubicBezTo>
                    <a:pt x="28147" y="44361"/>
                    <a:pt x="29741" y="45778"/>
                    <a:pt x="29741" y="50561"/>
                  </a:cubicBezTo>
                  <a:cubicBezTo>
                    <a:pt x="29741" y="54635"/>
                    <a:pt x="28678" y="57292"/>
                    <a:pt x="24250" y="68274"/>
                  </a:cubicBezTo>
                  <a:lnTo>
                    <a:pt x="13090" y="96793"/>
                  </a:lnTo>
                  <a:close/>
                </a:path>
              </a:pathLst>
            </a:custGeom>
            <a:solidFill>
              <a:srgbClr val="000000"/>
            </a:solidFill>
            <a:ln w="25400"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DB992FC5-8A49-BCA3-195C-4A1C76856094}"/>
                </a:ext>
              </a:extLst>
            </p:cNvPr>
            <p:cNvSpPr/>
            <p:nvPr>
              <p:custDataLst>
                <p:tags r:id="rId12"/>
              </p:custDataLst>
            </p:nvPr>
          </p:nvSpPr>
          <p:spPr>
            <a:xfrm>
              <a:off x="6679626" y="4480070"/>
              <a:ext cx="22496" cy="54557"/>
            </a:xfrm>
            <a:custGeom>
              <a:avLst/>
              <a:gdLst>
                <a:gd name="connsiteX0" fmla="*/ 17699 w 22496"/>
                <a:gd name="connsiteY0" fmla="*/ 17614 h 54557"/>
                <a:gd name="connsiteX1" fmla="*/ 3882 w 22496"/>
                <a:gd name="connsiteY1" fmla="*/ 50029 h 54557"/>
                <a:gd name="connsiteX2" fmla="*/ 2642 w 22496"/>
                <a:gd name="connsiteY2" fmla="*/ 52155 h 54557"/>
                <a:gd name="connsiteX3" fmla="*/ 5122 w 22496"/>
                <a:gd name="connsiteY3" fmla="*/ 54635 h 54557"/>
                <a:gd name="connsiteX4" fmla="*/ 22658 w 22496"/>
                <a:gd name="connsiteY4" fmla="*/ 19385 h 54557"/>
                <a:gd name="connsiteX5" fmla="*/ 10259 w 22496"/>
                <a:gd name="connsiteY5" fmla="*/ 77 h 54557"/>
                <a:gd name="connsiteX6" fmla="*/ 162 w 22496"/>
                <a:gd name="connsiteY6" fmla="*/ 10174 h 54557"/>
                <a:gd name="connsiteX7" fmla="*/ 10436 w 22496"/>
                <a:gd name="connsiteY7" fmla="*/ 20448 h 54557"/>
                <a:gd name="connsiteX8" fmla="*/ 17699 w 22496"/>
                <a:gd name="connsiteY8" fmla="*/ 17614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99" y="17614"/>
                  </a:moveTo>
                  <a:cubicBezTo>
                    <a:pt x="17699" y="27356"/>
                    <a:pt x="15927" y="38693"/>
                    <a:pt x="3882" y="50029"/>
                  </a:cubicBezTo>
                  <a:cubicBezTo>
                    <a:pt x="3173" y="50738"/>
                    <a:pt x="2642" y="51269"/>
                    <a:pt x="2642" y="52155"/>
                  </a:cubicBezTo>
                  <a:cubicBezTo>
                    <a:pt x="2642" y="53395"/>
                    <a:pt x="4059" y="54635"/>
                    <a:pt x="5122" y="54635"/>
                  </a:cubicBezTo>
                  <a:cubicBezTo>
                    <a:pt x="7602" y="54635"/>
                    <a:pt x="22658" y="40464"/>
                    <a:pt x="22658" y="19385"/>
                  </a:cubicBezTo>
                  <a:cubicBezTo>
                    <a:pt x="22658" y="8403"/>
                    <a:pt x="18407" y="77"/>
                    <a:pt x="10259" y="77"/>
                  </a:cubicBezTo>
                  <a:cubicBezTo>
                    <a:pt x="4413" y="77"/>
                    <a:pt x="162" y="4683"/>
                    <a:pt x="162" y="10174"/>
                  </a:cubicBezTo>
                  <a:cubicBezTo>
                    <a:pt x="162" y="15842"/>
                    <a:pt x="4236" y="20448"/>
                    <a:pt x="10436" y="20448"/>
                  </a:cubicBezTo>
                  <a:cubicBezTo>
                    <a:pt x="14687" y="20448"/>
                    <a:pt x="17521" y="17614"/>
                    <a:pt x="17699" y="17614"/>
                  </a:cubicBezTo>
                  <a:close/>
                </a:path>
              </a:pathLst>
            </a:custGeom>
            <a:solidFill>
              <a:srgbClr val="000000"/>
            </a:solidFill>
            <a:ln w="25400"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4BC0F714-2620-CB01-F25A-AFB5836C5419}"/>
                </a:ext>
              </a:extLst>
            </p:cNvPr>
            <p:cNvSpPr/>
            <p:nvPr>
              <p:custDataLst>
                <p:tags r:id="rId13"/>
              </p:custDataLst>
            </p:nvPr>
          </p:nvSpPr>
          <p:spPr>
            <a:xfrm>
              <a:off x="6727327" y="4389731"/>
              <a:ext cx="59871" cy="112481"/>
            </a:xfrm>
            <a:custGeom>
              <a:avLst/>
              <a:gdLst>
                <a:gd name="connsiteX0" fmla="*/ 36300 w 59871"/>
                <a:gd name="connsiteY0" fmla="*/ 40818 h 112481"/>
                <a:gd name="connsiteX1" fmla="*/ 54368 w 59871"/>
                <a:gd name="connsiteY1" fmla="*/ 40818 h 112481"/>
                <a:gd name="connsiteX2" fmla="*/ 60036 w 59871"/>
                <a:gd name="connsiteY2" fmla="*/ 36921 h 112481"/>
                <a:gd name="connsiteX3" fmla="*/ 54722 w 59871"/>
                <a:gd name="connsiteY3" fmla="*/ 34442 h 112481"/>
                <a:gd name="connsiteX4" fmla="*/ 37894 w 59871"/>
                <a:gd name="connsiteY4" fmla="*/ 34442 h 112481"/>
                <a:gd name="connsiteX5" fmla="*/ 44449 w 59871"/>
                <a:gd name="connsiteY5" fmla="*/ 8225 h 112481"/>
                <a:gd name="connsiteX6" fmla="*/ 44980 w 59871"/>
                <a:gd name="connsiteY6" fmla="*/ 5746 h 112481"/>
                <a:gd name="connsiteX7" fmla="*/ 38957 w 59871"/>
                <a:gd name="connsiteY7" fmla="*/ 77 h 112481"/>
                <a:gd name="connsiteX8" fmla="*/ 30632 w 59871"/>
                <a:gd name="connsiteY8" fmla="*/ 7694 h 112481"/>
                <a:gd name="connsiteX9" fmla="*/ 23901 w 59871"/>
                <a:gd name="connsiteY9" fmla="*/ 34442 h 112481"/>
                <a:gd name="connsiteX10" fmla="*/ 5833 w 59871"/>
                <a:gd name="connsiteY10" fmla="*/ 34442 h 112481"/>
                <a:gd name="connsiteX11" fmla="*/ 165 w 59871"/>
                <a:gd name="connsiteY11" fmla="*/ 38338 h 112481"/>
                <a:gd name="connsiteX12" fmla="*/ 5479 w 59871"/>
                <a:gd name="connsiteY12" fmla="*/ 40818 h 112481"/>
                <a:gd name="connsiteX13" fmla="*/ 22307 w 59871"/>
                <a:gd name="connsiteY13" fmla="*/ 40818 h 112481"/>
                <a:gd name="connsiteX14" fmla="*/ 11856 w 59871"/>
                <a:gd name="connsiteY14" fmla="*/ 82622 h 112481"/>
                <a:gd name="connsiteX15" fmla="*/ 9198 w 59871"/>
                <a:gd name="connsiteY15" fmla="*/ 95730 h 112481"/>
                <a:gd name="connsiteX16" fmla="*/ 28152 w 59871"/>
                <a:gd name="connsiteY16" fmla="*/ 112558 h 112481"/>
                <a:gd name="connsiteX17" fmla="*/ 58974 w 59871"/>
                <a:gd name="connsiteY17" fmla="*/ 85457 h 112481"/>
                <a:gd name="connsiteX18" fmla="*/ 56139 w 59871"/>
                <a:gd name="connsiteY18" fmla="*/ 83154 h 112481"/>
                <a:gd name="connsiteX19" fmla="*/ 52420 w 59871"/>
                <a:gd name="connsiteY19" fmla="*/ 86519 h 112481"/>
                <a:gd name="connsiteX20" fmla="*/ 28683 w 59871"/>
                <a:gd name="connsiteY20" fmla="*/ 107599 h 112481"/>
                <a:gd name="connsiteX21" fmla="*/ 22484 w 59871"/>
                <a:gd name="connsiteY21" fmla="*/ 98919 h 112481"/>
                <a:gd name="connsiteX22" fmla="*/ 23546 w 59871"/>
                <a:gd name="connsiteY22" fmla="*/ 91656 h 112481"/>
                <a:gd name="connsiteX23" fmla="*/ 36300 w 59871"/>
                <a:gd name="connsiteY23" fmla="*/ 4081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00" y="40818"/>
                  </a:moveTo>
                  <a:lnTo>
                    <a:pt x="54368" y="40818"/>
                  </a:lnTo>
                  <a:cubicBezTo>
                    <a:pt x="57734" y="40818"/>
                    <a:pt x="60036" y="40818"/>
                    <a:pt x="60036" y="36921"/>
                  </a:cubicBezTo>
                  <a:cubicBezTo>
                    <a:pt x="60036" y="34442"/>
                    <a:pt x="57734" y="34442"/>
                    <a:pt x="54722" y="34442"/>
                  </a:cubicBezTo>
                  <a:lnTo>
                    <a:pt x="37894" y="34442"/>
                  </a:lnTo>
                  <a:lnTo>
                    <a:pt x="44449" y="8225"/>
                  </a:lnTo>
                  <a:cubicBezTo>
                    <a:pt x="44626" y="7340"/>
                    <a:pt x="44980" y="6454"/>
                    <a:pt x="44980" y="5746"/>
                  </a:cubicBezTo>
                  <a:cubicBezTo>
                    <a:pt x="44980" y="2557"/>
                    <a:pt x="42500" y="77"/>
                    <a:pt x="38957" y="77"/>
                  </a:cubicBezTo>
                  <a:cubicBezTo>
                    <a:pt x="34529" y="77"/>
                    <a:pt x="31872" y="3088"/>
                    <a:pt x="30632" y="7694"/>
                  </a:cubicBezTo>
                  <a:cubicBezTo>
                    <a:pt x="29392" y="12122"/>
                    <a:pt x="31695" y="3620"/>
                    <a:pt x="23901" y="34442"/>
                  </a:cubicBezTo>
                  <a:lnTo>
                    <a:pt x="5833" y="34442"/>
                  </a:lnTo>
                  <a:cubicBezTo>
                    <a:pt x="2467" y="34442"/>
                    <a:pt x="165" y="34442"/>
                    <a:pt x="165" y="38338"/>
                  </a:cubicBezTo>
                  <a:cubicBezTo>
                    <a:pt x="165" y="40818"/>
                    <a:pt x="2290" y="40818"/>
                    <a:pt x="5479" y="40818"/>
                  </a:cubicBezTo>
                  <a:lnTo>
                    <a:pt x="22307" y="40818"/>
                  </a:lnTo>
                  <a:lnTo>
                    <a:pt x="11856" y="82622"/>
                  </a:lnTo>
                  <a:cubicBezTo>
                    <a:pt x="10793" y="87051"/>
                    <a:pt x="9198" y="93428"/>
                    <a:pt x="9198" y="95730"/>
                  </a:cubicBezTo>
                  <a:cubicBezTo>
                    <a:pt x="9198" y="106181"/>
                    <a:pt x="18055" y="112558"/>
                    <a:pt x="28152" y="112558"/>
                  </a:cubicBezTo>
                  <a:cubicBezTo>
                    <a:pt x="47814" y="112558"/>
                    <a:pt x="58974" y="87759"/>
                    <a:pt x="58974" y="85457"/>
                  </a:cubicBezTo>
                  <a:cubicBezTo>
                    <a:pt x="58974" y="83154"/>
                    <a:pt x="56671" y="83154"/>
                    <a:pt x="56139" y="83154"/>
                  </a:cubicBezTo>
                  <a:cubicBezTo>
                    <a:pt x="54014" y="83154"/>
                    <a:pt x="53837" y="83508"/>
                    <a:pt x="52420" y="86519"/>
                  </a:cubicBezTo>
                  <a:cubicBezTo>
                    <a:pt x="47460" y="97679"/>
                    <a:pt x="38426" y="107599"/>
                    <a:pt x="28683" y="107599"/>
                  </a:cubicBezTo>
                  <a:cubicBezTo>
                    <a:pt x="24964" y="107599"/>
                    <a:pt x="22484" y="105296"/>
                    <a:pt x="22484" y="98919"/>
                  </a:cubicBezTo>
                  <a:cubicBezTo>
                    <a:pt x="22484" y="97148"/>
                    <a:pt x="23192" y="93428"/>
                    <a:pt x="23546" y="91656"/>
                  </a:cubicBezTo>
                  <a:lnTo>
                    <a:pt x="36300" y="40818"/>
                  </a:lnTo>
                  <a:close/>
                </a:path>
              </a:pathLst>
            </a:custGeom>
            <a:solidFill>
              <a:srgbClr val="000000"/>
            </a:solidFill>
            <a:ln w="25400"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E738BDF8-EB24-B0F0-5EFA-DFA1079BE7FA}"/>
                </a:ext>
              </a:extLst>
            </p:cNvPr>
            <p:cNvSpPr/>
            <p:nvPr>
              <p:custDataLst>
                <p:tags r:id="rId14"/>
              </p:custDataLst>
            </p:nvPr>
          </p:nvSpPr>
          <p:spPr>
            <a:xfrm>
              <a:off x="6893442" y="4345013"/>
              <a:ext cx="168278" cy="59213"/>
            </a:xfrm>
            <a:custGeom>
              <a:avLst/>
              <a:gdLst>
                <a:gd name="connsiteX0" fmla="*/ 159846 w 168278"/>
                <a:gd name="connsiteY0" fmla="*/ 10197 h 59213"/>
                <a:gd name="connsiteX1" fmla="*/ 168450 w 168278"/>
                <a:gd name="connsiteY1" fmla="*/ 5136 h 59213"/>
                <a:gd name="connsiteX2" fmla="*/ 160099 w 168278"/>
                <a:gd name="connsiteY2" fmla="*/ 75 h 59213"/>
                <a:gd name="connsiteX3" fmla="*/ 8522 w 168278"/>
                <a:gd name="connsiteY3" fmla="*/ 75 h 59213"/>
                <a:gd name="connsiteX4" fmla="*/ 171 w 168278"/>
                <a:gd name="connsiteY4" fmla="*/ 5136 h 59213"/>
                <a:gd name="connsiteX5" fmla="*/ 8775 w 168278"/>
                <a:gd name="connsiteY5" fmla="*/ 10197 h 59213"/>
                <a:gd name="connsiteX6" fmla="*/ 159846 w 168278"/>
                <a:gd name="connsiteY6" fmla="*/ 10197 h 59213"/>
                <a:gd name="connsiteX7" fmla="*/ 160099 w 168278"/>
                <a:gd name="connsiteY7" fmla="*/ 59289 h 59213"/>
                <a:gd name="connsiteX8" fmla="*/ 168450 w 168278"/>
                <a:gd name="connsiteY8" fmla="*/ 54228 h 59213"/>
                <a:gd name="connsiteX9" fmla="*/ 159846 w 168278"/>
                <a:gd name="connsiteY9" fmla="*/ 49167 h 59213"/>
                <a:gd name="connsiteX10" fmla="*/ 8775 w 168278"/>
                <a:gd name="connsiteY10" fmla="*/ 49167 h 59213"/>
                <a:gd name="connsiteX11" fmla="*/ 171 w 168278"/>
                <a:gd name="connsiteY11" fmla="*/ 54228 h 59213"/>
                <a:gd name="connsiteX12" fmla="*/ 8522 w 168278"/>
                <a:gd name="connsiteY12" fmla="*/ 59289 h 59213"/>
                <a:gd name="connsiteX13" fmla="*/ 160099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46" y="10197"/>
                  </a:moveTo>
                  <a:cubicBezTo>
                    <a:pt x="163642" y="10197"/>
                    <a:pt x="168450" y="10197"/>
                    <a:pt x="168450" y="5136"/>
                  </a:cubicBezTo>
                  <a:cubicBezTo>
                    <a:pt x="168450" y="75"/>
                    <a:pt x="163642" y="75"/>
                    <a:pt x="160099" y="75"/>
                  </a:cubicBezTo>
                  <a:lnTo>
                    <a:pt x="8522" y="75"/>
                  </a:lnTo>
                  <a:cubicBezTo>
                    <a:pt x="4979" y="75"/>
                    <a:pt x="171" y="75"/>
                    <a:pt x="171" y="5136"/>
                  </a:cubicBezTo>
                  <a:cubicBezTo>
                    <a:pt x="171" y="10197"/>
                    <a:pt x="4979" y="10197"/>
                    <a:pt x="8775" y="10197"/>
                  </a:cubicBezTo>
                  <a:lnTo>
                    <a:pt x="159846" y="10197"/>
                  </a:lnTo>
                  <a:close/>
                  <a:moveTo>
                    <a:pt x="160099" y="59289"/>
                  </a:moveTo>
                  <a:cubicBezTo>
                    <a:pt x="163642" y="59289"/>
                    <a:pt x="168450" y="59289"/>
                    <a:pt x="168450" y="54228"/>
                  </a:cubicBezTo>
                  <a:cubicBezTo>
                    <a:pt x="168450" y="49167"/>
                    <a:pt x="163642" y="49167"/>
                    <a:pt x="159846" y="49167"/>
                  </a:cubicBezTo>
                  <a:lnTo>
                    <a:pt x="8775" y="49167"/>
                  </a:lnTo>
                  <a:cubicBezTo>
                    <a:pt x="4979" y="49167"/>
                    <a:pt x="171" y="49167"/>
                    <a:pt x="171" y="54228"/>
                  </a:cubicBezTo>
                  <a:cubicBezTo>
                    <a:pt x="171" y="59289"/>
                    <a:pt x="4979" y="59289"/>
                    <a:pt x="8522" y="59289"/>
                  </a:cubicBezTo>
                  <a:lnTo>
                    <a:pt x="160099" y="59289"/>
                  </a:lnTo>
                  <a:close/>
                </a:path>
              </a:pathLst>
            </a:custGeom>
            <a:solidFill>
              <a:srgbClr val="000000"/>
            </a:solidFill>
            <a:ln w="25400"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96FD3CF7-79B8-48C8-D9CC-11B2C2575519}"/>
                </a:ext>
              </a:extLst>
            </p:cNvPr>
            <p:cNvSpPr/>
            <p:nvPr>
              <p:custDataLst>
                <p:tags r:id="rId15"/>
              </p:custDataLst>
            </p:nvPr>
          </p:nvSpPr>
          <p:spPr>
            <a:xfrm>
              <a:off x="7159032" y="4262265"/>
              <a:ext cx="147781" cy="177641"/>
            </a:xfrm>
            <a:custGeom>
              <a:avLst/>
              <a:gdLst>
                <a:gd name="connsiteX0" fmla="*/ 67493 w 147781"/>
                <a:gd name="connsiteY0" fmla="*/ 8931 h 177641"/>
                <a:gd name="connsiteX1" fmla="*/ 68505 w 147781"/>
                <a:gd name="connsiteY1" fmla="*/ 4630 h 177641"/>
                <a:gd name="connsiteX2" fmla="*/ 62938 w 147781"/>
                <a:gd name="connsiteY2" fmla="*/ 75 h 177641"/>
                <a:gd name="connsiteX3" fmla="*/ 61167 w 147781"/>
                <a:gd name="connsiteY3" fmla="*/ 328 h 177641"/>
                <a:gd name="connsiteX4" fmla="*/ 28523 w 147781"/>
                <a:gd name="connsiteY4" fmla="*/ 1846 h 177641"/>
                <a:gd name="connsiteX5" fmla="*/ 20425 w 147781"/>
                <a:gd name="connsiteY5" fmla="*/ 9438 h 177641"/>
                <a:gd name="connsiteX6" fmla="*/ 27005 w 147781"/>
                <a:gd name="connsiteY6" fmla="*/ 13993 h 177641"/>
                <a:gd name="connsiteX7" fmla="*/ 37633 w 147781"/>
                <a:gd name="connsiteY7" fmla="*/ 14499 h 177641"/>
                <a:gd name="connsiteX8" fmla="*/ 1194 w 147781"/>
                <a:gd name="connsiteY8" fmla="*/ 160509 h 177641"/>
                <a:gd name="connsiteX9" fmla="*/ 181 w 147781"/>
                <a:gd name="connsiteY9" fmla="*/ 166329 h 177641"/>
                <a:gd name="connsiteX10" fmla="*/ 12328 w 147781"/>
                <a:gd name="connsiteY10" fmla="*/ 177717 h 177641"/>
                <a:gd name="connsiteX11" fmla="*/ 28776 w 147781"/>
                <a:gd name="connsiteY11" fmla="*/ 163546 h 177641"/>
                <a:gd name="connsiteX12" fmla="*/ 43959 w 147781"/>
                <a:gd name="connsiteY12" fmla="*/ 103573 h 177641"/>
                <a:gd name="connsiteX13" fmla="*/ 49020 w 147781"/>
                <a:gd name="connsiteY13" fmla="*/ 93197 h 177641"/>
                <a:gd name="connsiteX14" fmla="*/ 86725 w 147781"/>
                <a:gd name="connsiteY14" fmla="*/ 70423 h 177641"/>
                <a:gd name="connsiteX15" fmla="*/ 99377 w 147781"/>
                <a:gd name="connsiteY15" fmla="*/ 85353 h 177641"/>
                <a:gd name="connsiteX16" fmla="*/ 83435 w 147781"/>
                <a:gd name="connsiteY16" fmla="*/ 142036 h 177641"/>
                <a:gd name="connsiteX17" fmla="*/ 79892 w 147781"/>
                <a:gd name="connsiteY17" fmla="*/ 154942 h 177641"/>
                <a:gd name="connsiteX18" fmla="*/ 108487 w 147781"/>
                <a:gd name="connsiteY18" fmla="*/ 177717 h 177641"/>
                <a:gd name="connsiteX19" fmla="*/ 147963 w 147781"/>
                <a:gd name="connsiteY19" fmla="*/ 138241 h 177641"/>
                <a:gd name="connsiteX20" fmla="*/ 141890 w 147781"/>
                <a:gd name="connsiteY20" fmla="*/ 134698 h 177641"/>
                <a:gd name="connsiteX21" fmla="*/ 136070 w 147781"/>
                <a:gd name="connsiteY21" fmla="*/ 137988 h 177641"/>
                <a:gd name="connsiteX22" fmla="*/ 110006 w 147781"/>
                <a:gd name="connsiteY22" fmla="*/ 168607 h 177641"/>
                <a:gd name="connsiteX23" fmla="*/ 105704 w 147781"/>
                <a:gd name="connsiteY23" fmla="*/ 163293 h 177641"/>
                <a:gd name="connsiteX24" fmla="*/ 110006 w 147781"/>
                <a:gd name="connsiteY24" fmla="*/ 146844 h 177641"/>
                <a:gd name="connsiteX25" fmla="*/ 126454 w 147781"/>
                <a:gd name="connsiteY25" fmla="*/ 90667 h 177641"/>
                <a:gd name="connsiteX26" fmla="*/ 88749 w 147781"/>
                <a:gd name="connsiteY26" fmla="*/ 61313 h 177641"/>
                <a:gd name="connsiteX27" fmla="*/ 50539 w 147781"/>
                <a:gd name="connsiteY27" fmla="*/ 77002 h 177641"/>
                <a:gd name="connsiteX28" fmla="*/ 67493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493" y="8931"/>
                  </a:moveTo>
                  <a:cubicBezTo>
                    <a:pt x="68505" y="5389"/>
                    <a:pt x="68505" y="4883"/>
                    <a:pt x="68505" y="4630"/>
                  </a:cubicBezTo>
                  <a:cubicBezTo>
                    <a:pt x="68505" y="1340"/>
                    <a:pt x="65722" y="75"/>
                    <a:pt x="62938" y="75"/>
                  </a:cubicBezTo>
                  <a:cubicBezTo>
                    <a:pt x="61926" y="75"/>
                    <a:pt x="61673" y="75"/>
                    <a:pt x="61167" y="328"/>
                  </a:cubicBezTo>
                  <a:lnTo>
                    <a:pt x="28523" y="1846"/>
                  </a:lnTo>
                  <a:cubicBezTo>
                    <a:pt x="24980" y="2099"/>
                    <a:pt x="20425" y="2352"/>
                    <a:pt x="20425" y="9438"/>
                  </a:cubicBezTo>
                  <a:cubicBezTo>
                    <a:pt x="20425" y="13993"/>
                    <a:pt x="24980" y="13993"/>
                    <a:pt x="27005" y="13993"/>
                  </a:cubicBezTo>
                  <a:cubicBezTo>
                    <a:pt x="29788" y="13993"/>
                    <a:pt x="34343" y="13993"/>
                    <a:pt x="37633" y="14499"/>
                  </a:cubicBezTo>
                  <a:lnTo>
                    <a:pt x="1194" y="160509"/>
                  </a:lnTo>
                  <a:cubicBezTo>
                    <a:pt x="941" y="161521"/>
                    <a:pt x="181" y="165317"/>
                    <a:pt x="181" y="166329"/>
                  </a:cubicBezTo>
                  <a:cubicBezTo>
                    <a:pt x="181" y="172403"/>
                    <a:pt x="4989" y="177717"/>
                    <a:pt x="12328" y="177717"/>
                  </a:cubicBezTo>
                  <a:cubicBezTo>
                    <a:pt x="13846" y="177717"/>
                    <a:pt x="25233" y="177717"/>
                    <a:pt x="28776" y="163546"/>
                  </a:cubicBezTo>
                  <a:lnTo>
                    <a:pt x="43959" y="103573"/>
                  </a:lnTo>
                  <a:cubicBezTo>
                    <a:pt x="45224" y="98765"/>
                    <a:pt x="45224" y="98259"/>
                    <a:pt x="49020" y="93197"/>
                  </a:cubicBezTo>
                  <a:cubicBezTo>
                    <a:pt x="53069" y="87630"/>
                    <a:pt x="65722" y="70423"/>
                    <a:pt x="86725" y="70423"/>
                  </a:cubicBezTo>
                  <a:cubicBezTo>
                    <a:pt x="93304" y="70423"/>
                    <a:pt x="99377" y="72953"/>
                    <a:pt x="99377" y="85353"/>
                  </a:cubicBezTo>
                  <a:cubicBezTo>
                    <a:pt x="99377" y="100030"/>
                    <a:pt x="88243" y="129637"/>
                    <a:pt x="83435" y="142036"/>
                  </a:cubicBezTo>
                  <a:cubicBezTo>
                    <a:pt x="80652" y="148869"/>
                    <a:pt x="79892" y="150640"/>
                    <a:pt x="79892" y="154942"/>
                  </a:cubicBezTo>
                  <a:cubicBezTo>
                    <a:pt x="79892" y="169619"/>
                    <a:pt x="94569" y="177717"/>
                    <a:pt x="108487" y="177717"/>
                  </a:cubicBezTo>
                  <a:cubicBezTo>
                    <a:pt x="135311" y="177717"/>
                    <a:pt x="147963" y="143302"/>
                    <a:pt x="147963" y="138241"/>
                  </a:cubicBezTo>
                  <a:cubicBezTo>
                    <a:pt x="147963" y="134698"/>
                    <a:pt x="144167" y="134698"/>
                    <a:pt x="141890" y="134698"/>
                  </a:cubicBezTo>
                  <a:cubicBezTo>
                    <a:pt x="138853" y="134698"/>
                    <a:pt x="137082" y="134698"/>
                    <a:pt x="136070" y="137988"/>
                  </a:cubicBezTo>
                  <a:cubicBezTo>
                    <a:pt x="127972" y="166076"/>
                    <a:pt x="114054" y="168607"/>
                    <a:pt x="110006" y="168607"/>
                  </a:cubicBezTo>
                  <a:cubicBezTo>
                    <a:pt x="108234" y="168607"/>
                    <a:pt x="105704" y="168607"/>
                    <a:pt x="105704" y="163293"/>
                  </a:cubicBezTo>
                  <a:cubicBezTo>
                    <a:pt x="105704" y="157726"/>
                    <a:pt x="108487" y="150893"/>
                    <a:pt x="110006" y="146844"/>
                  </a:cubicBezTo>
                  <a:cubicBezTo>
                    <a:pt x="114813" y="134445"/>
                    <a:pt x="126454" y="104838"/>
                    <a:pt x="126454" y="90667"/>
                  </a:cubicBezTo>
                  <a:cubicBezTo>
                    <a:pt x="126454" y="67386"/>
                    <a:pt x="106969" y="61313"/>
                    <a:pt x="88749" y="61313"/>
                  </a:cubicBezTo>
                  <a:cubicBezTo>
                    <a:pt x="83182" y="61313"/>
                    <a:pt x="67746" y="61313"/>
                    <a:pt x="50539" y="77002"/>
                  </a:cubicBezTo>
                  <a:lnTo>
                    <a:pt x="67493" y="8931"/>
                  </a:lnTo>
                  <a:close/>
                </a:path>
              </a:pathLst>
            </a:custGeom>
            <a:solidFill>
              <a:srgbClr val="000000"/>
            </a:solidFill>
            <a:ln w="25400"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E44FA5CF-2BF2-C894-E1A1-EB975F5831DA}"/>
                </a:ext>
              </a:extLst>
            </p:cNvPr>
            <p:cNvSpPr/>
            <p:nvPr>
              <p:custDataLst>
                <p:tags r:id="rId16"/>
              </p:custDataLst>
            </p:nvPr>
          </p:nvSpPr>
          <p:spPr>
            <a:xfrm>
              <a:off x="7327537" y="4208873"/>
              <a:ext cx="134623" cy="128069"/>
            </a:xfrm>
            <a:custGeom>
              <a:avLst/>
              <a:gdLst>
                <a:gd name="connsiteX0" fmla="*/ 134811 w 134623"/>
                <a:gd name="connsiteY0" fmla="*/ 49314 h 128069"/>
                <a:gd name="connsiteX1" fmla="*/ 83442 w 134623"/>
                <a:gd name="connsiteY1" fmla="*/ 71 h 128069"/>
                <a:gd name="connsiteX2" fmla="*/ 188 w 134623"/>
                <a:gd name="connsiteY2" fmla="*/ 79605 h 128069"/>
                <a:gd name="connsiteX3" fmla="*/ 51734 w 134623"/>
                <a:gd name="connsiteY3" fmla="*/ 128140 h 128069"/>
                <a:gd name="connsiteX4" fmla="*/ 134811 w 134623"/>
                <a:gd name="connsiteY4" fmla="*/ 49314 h 128069"/>
                <a:gd name="connsiteX5" fmla="*/ 53152 w 134623"/>
                <a:gd name="connsiteY5" fmla="*/ 122294 h 128069"/>
                <a:gd name="connsiteX6" fmla="*/ 18433 w 134623"/>
                <a:gd name="connsiteY6" fmla="*/ 83324 h 128069"/>
                <a:gd name="connsiteX7" fmla="*/ 37209 w 134623"/>
                <a:gd name="connsiteY7" fmla="*/ 28944 h 128069"/>
                <a:gd name="connsiteX8" fmla="*/ 82025 w 134623"/>
                <a:gd name="connsiteY8" fmla="*/ 5739 h 128069"/>
                <a:gd name="connsiteX9" fmla="*/ 117452 w 134623"/>
                <a:gd name="connsiteY9" fmla="*/ 43115 h 128069"/>
                <a:gd name="connsiteX10" fmla="*/ 95487 w 134623"/>
                <a:gd name="connsiteY10" fmla="*/ 100861 h 128069"/>
                <a:gd name="connsiteX11" fmla="*/ 53152 w 134623"/>
                <a:gd name="connsiteY11" fmla="*/ 122294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28069">
                  <a:moveTo>
                    <a:pt x="134811" y="49314"/>
                  </a:moveTo>
                  <a:cubicBezTo>
                    <a:pt x="134811" y="21504"/>
                    <a:pt x="114795" y="71"/>
                    <a:pt x="83442" y="71"/>
                  </a:cubicBezTo>
                  <a:cubicBezTo>
                    <a:pt x="41106" y="71"/>
                    <a:pt x="188" y="39749"/>
                    <a:pt x="188" y="79605"/>
                  </a:cubicBezTo>
                  <a:cubicBezTo>
                    <a:pt x="188" y="108123"/>
                    <a:pt x="21267" y="128140"/>
                    <a:pt x="51734" y="128140"/>
                  </a:cubicBezTo>
                  <a:cubicBezTo>
                    <a:pt x="93893" y="128140"/>
                    <a:pt x="134811" y="89524"/>
                    <a:pt x="134811" y="49314"/>
                  </a:cubicBezTo>
                  <a:close/>
                  <a:moveTo>
                    <a:pt x="53152" y="122294"/>
                  </a:moveTo>
                  <a:cubicBezTo>
                    <a:pt x="34375" y="122294"/>
                    <a:pt x="18433" y="109540"/>
                    <a:pt x="18433" y="83324"/>
                  </a:cubicBezTo>
                  <a:cubicBezTo>
                    <a:pt x="18433" y="74290"/>
                    <a:pt x="20913" y="49137"/>
                    <a:pt x="37209" y="28944"/>
                  </a:cubicBezTo>
                  <a:cubicBezTo>
                    <a:pt x="49077" y="14419"/>
                    <a:pt x="66260" y="5739"/>
                    <a:pt x="82025" y="5739"/>
                  </a:cubicBezTo>
                  <a:cubicBezTo>
                    <a:pt x="100447" y="5739"/>
                    <a:pt x="117452" y="17430"/>
                    <a:pt x="117452" y="43115"/>
                  </a:cubicBezTo>
                  <a:cubicBezTo>
                    <a:pt x="117452" y="56046"/>
                    <a:pt x="111961" y="81907"/>
                    <a:pt x="95487" y="100861"/>
                  </a:cubicBezTo>
                  <a:cubicBezTo>
                    <a:pt x="83088" y="115032"/>
                    <a:pt x="66968" y="122294"/>
                    <a:pt x="53152" y="122294"/>
                  </a:cubicBezTo>
                  <a:close/>
                </a:path>
              </a:pathLst>
            </a:custGeom>
            <a:solidFill>
              <a:srgbClr val="000000"/>
            </a:solidFill>
            <a:ln w="25400" cap="flat">
              <a:noFill/>
              <a:prstDash val="solid"/>
              <a:miter/>
            </a:ln>
          </p:spPr>
          <p:txBody>
            <a:bodyPr rtlCol="0" anchor="ctr"/>
            <a:lstStyle/>
            <a:p>
              <a:endParaRPr lang="en-CN"/>
            </a:p>
          </p:txBody>
        </p:sp>
        <p:sp>
          <p:nvSpPr>
            <p:cNvPr id="18598" name="Freeform 18597">
              <a:extLst>
                <a:ext uri="{FF2B5EF4-FFF2-40B4-BE49-F238E27FC236}">
                  <a16:creationId xmlns:a16="http://schemas.microsoft.com/office/drawing/2014/main" id="{723ECA23-28F4-42F0-F05B-3A30609AC65E}"/>
                </a:ext>
              </a:extLst>
            </p:cNvPr>
            <p:cNvSpPr/>
            <p:nvPr>
              <p:custDataLst>
                <p:tags r:id="rId17"/>
              </p:custDataLst>
            </p:nvPr>
          </p:nvSpPr>
          <p:spPr>
            <a:xfrm>
              <a:off x="7323640" y="4383000"/>
              <a:ext cx="53672" cy="119212"/>
            </a:xfrm>
            <a:custGeom>
              <a:avLst/>
              <a:gdLst>
                <a:gd name="connsiteX0" fmla="*/ 49255 w 53672"/>
                <a:gd name="connsiteY0" fmla="*/ 6808 h 119212"/>
                <a:gd name="connsiteX1" fmla="*/ 42169 w 53672"/>
                <a:gd name="connsiteY1" fmla="*/ 77 h 119212"/>
                <a:gd name="connsiteX2" fmla="*/ 32250 w 53672"/>
                <a:gd name="connsiteY2" fmla="*/ 9820 h 119212"/>
                <a:gd name="connsiteX3" fmla="*/ 39335 w 53672"/>
                <a:gd name="connsiteY3" fmla="*/ 16551 h 119212"/>
                <a:gd name="connsiteX4" fmla="*/ 49255 w 53672"/>
                <a:gd name="connsiteY4" fmla="*/ 6808 h 119212"/>
                <a:gd name="connsiteX5" fmla="*/ 13119 w 53672"/>
                <a:gd name="connsiteY5" fmla="*/ 96793 h 119212"/>
                <a:gd name="connsiteX6" fmla="*/ 11525 w 53672"/>
                <a:gd name="connsiteY6" fmla="*/ 104233 h 119212"/>
                <a:gd name="connsiteX7" fmla="*/ 28353 w 53672"/>
                <a:gd name="connsiteY7" fmla="*/ 119290 h 119212"/>
                <a:gd name="connsiteX8" fmla="*/ 53860 w 53672"/>
                <a:gd name="connsiteY8" fmla="*/ 92188 h 119212"/>
                <a:gd name="connsiteX9" fmla="*/ 51026 w 53672"/>
                <a:gd name="connsiteY9" fmla="*/ 89885 h 119212"/>
                <a:gd name="connsiteX10" fmla="*/ 47660 w 53672"/>
                <a:gd name="connsiteY10" fmla="*/ 92896 h 119212"/>
                <a:gd name="connsiteX11" fmla="*/ 28884 w 53672"/>
                <a:gd name="connsiteY11" fmla="*/ 114330 h 119212"/>
                <a:gd name="connsiteX12" fmla="*/ 24456 w 53672"/>
                <a:gd name="connsiteY12" fmla="*/ 108130 h 119212"/>
                <a:gd name="connsiteX13" fmla="*/ 27290 w 53672"/>
                <a:gd name="connsiteY13" fmla="*/ 96793 h 119212"/>
                <a:gd name="connsiteX14" fmla="*/ 32958 w 53672"/>
                <a:gd name="connsiteY14" fmla="*/ 82622 h 119212"/>
                <a:gd name="connsiteX15" fmla="*/ 41638 w 53672"/>
                <a:gd name="connsiteY15" fmla="*/ 60126 h 119212"/>
                <a:gd name="connsiteX16" fmla="*/ 42701 w 53672"/>
                <a:gd name="connsiteY16" fmla="*/ 54458 h 119212"/>
                <a:gd name="connsiteX17" fmla="*/ 25873 w 53672"/>
                <a:gd name="connsiteY17" fmla="*/ 39401 h 119212"/>
                <a:gd name="connsiteX18" fmla="*/ 188 w 53672"/>
                <a:gd name="connsiteY18" fmla="*/ 66503 h 119212"/>
                <a:gd name="connsiteX19" fmla="*/ 3199 w 53672"/>
                <a:gd name="connsiteY19" fmla="*/ 68806 h 119212"/>
                <a:gd name="connsiteX20" fmla="*/ 6388 w 53672"/>
                <a:gd name="connsiteY20" fmla="*/ 65972 h 119212"/>
                <a:gd name="connsiteX21" fmla="*/ 25341 w 53672"/>
                <a:gd name="connsiteY21" fmla="*/ 44361 h 119212"/>
                <a:gd name="connsiteX22" fmla="*/ 29770 w 53672"/>
                <a:gd name="connsiteY22" fmla="*/ 50561 h 119212"/>
                <a:gd name="connsiteX23" fmla="*/ 24278 w 53672"/>
                <a:gd name="connsiteY23" fmla="*/ 68274 h 119212"/>
                <a:gd name="connsiteX24" fmla="*/ 13119 w 5367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55" y="6808"/>
                  </a:moveTo>
                  <a:cubicBezTo>
                    <a:pt x="49255" y="3974"/>
                    <a:pt x="47129" y="77"/>
                    <a:pt x="42169" y="77"/>
                  </a:cubicBezTo>
                  <a:cubicBezTo>
                    <a:pt x="37387" y="77"/>
                    <a:pt x="32250" y="4683"/>
                    <a:pt x="32250" y="9820"/>
                  </a:cubicBezTo>
                  <a:cubicBezTo>
                    <a:pt x="32250" y="12831"/>
                    <a:pt x="34552" y="16551"/>
                    <a:pt x="39335" y="16551"/>
                  </a:cubicBezTo>
                  <a:cubicBezTo>
                    <a:pt x="44472" y="16551"/>
                    <a:pt x="49255" y="11591"/>
                    <a:pt x="49255" y="6808"/>
                  </a:cubicBezTo>
                  <a:close/>
                  <a:moveTo>
                    <a:pt x="13119" y="96793"/>
                  </a:moveTo>
                  <a:cubicBezTo>
                    <a:pt x="12410" y="99096"/>
                    <a:pt x="11525" y="101222"/>
                    <a:pt x="11525" y="104233"/>
                  </a:cubicBezTo>
                  <a:cubicBezTo>
                    <a:pt x="11525" y="112558"/>
                    <a:pt x="18610" y="119290"/>
                    <a:pt x="28353" y="119290"/>
                  </a:cubicBezTo>
                  <a:cubicBezTo>
                    <a:pt x="46066" y="119290"/>
                    <a:pt x="53860" y="94845"/>
                    <a:pt x="53860" y="92188"/>
                  </a:cubicBezTo>
                  <a:cubicBezTo>
                    <a:pt x="53860" y="89885"/>
                    <a:pt x="51557" y="89885"/>
                    <a:pt x="51026" y="89885"/>
                  </a:cubicBezTo>
                  <a:cubicBezTo>
                    <a:pt x="48546" y="89885"/>
                    <a:pt x="48369" y="90948"/>
                    <a:pt x="47660" y="92896"/>
                  </a:cubicBezTo>
                  <a:cubicBezTo>
                    <a:pt x="43586" y="107067"/>
                    <a:pt x="35792" y="114330"/>
                    <a:pt x="28884" y="114330"/>
                  </a:cubicBezTo>
                  <a:cubicBezTo>
                    <a:pt x="25341" y="114330"/>
                    <a:pt x="24456" y="112027"/>
                    <a:pt x="24456" y="108130"/>
                  </a:cubicBezTo>
                  <a:cubicBezTo>
                    <a:pt x="24456" y="104056"/>
                    <a:pt x="25696" y="100690"/>
                    <a:pt x="27290" y="96793"/>
                  </a:cubicBezTo>
                  <a:cubicBezTo>
                    <a:pt x="29061" y="92011"/>
                    <a:pt x="31010" y="87228"/>
                    <a:pt x="32958" y="82622"/>
                  </a:cubicBezTo>
                  <a:cubicBezTo>
                    <a:pt x="34552" y="78371"/>
                    <a:pt x="40929" y="62252"/>
                    <a:pt x="41638" y="60126"/>
                  </a:cubicBezTo>
                  <a:cubicBezTo>
                    <a:pt x="42169" y="58355"/>
                    <a:pt x="42701" y="56229"/>
                    <a:pt x="42701" y="54458"/>
                  </a:cubicBezTo>
                  <a:cubicBezTo>
                    <a:pt x="42701" y="46132"/>
                    <a:pt x="35615" y="39401"/>
                    <a:pt x="25873" y="39401"/>
                  </a:cubicBezTo>
                  <a:cubicBezTo>
                    <a:pt x="8336" y="39401"/>
                    <a:pt x="188" y="63492"/>
                    <a:pt x="188" y="66503"/>
                  </a:cubicBezTo>
                  <a:cubicBezTo>
                    <a:pt x="188" y="68806"/>
                    <a:pt x="2668" y="68806"/>
                    <a:pt x="3199" y="68806"/>
                  </a:cubicBezTo>
                  <a:cubicBezTo>
                    <a:pt x="5679" y="68806"/>
                    <a:pt x="5856" y="67920"/>
                    <a:pt x="6388" y="65972"/>
                  </a:cubicBezTo>
                  <a:cubicBezTo>
                    <a:pt x="10993" y="50738"/>
                    <a:pt x="18787" y="44361"/>
                    <a:pt x="25341" y="44361"/>
                  </a:cubicBezTo>
                  <a:cubicBezTo>
                    <a:pt x="28175" y="44361"/>
                    <a:pt x="29770" y="45778"/>
                    <a:pt x="29770" y="50561"/>
                  </a:cubicBezTo>
                  <a:cubicBezTo>
                    <a:pt x="29770" y="54635"/>
                    <a:pt x="28707" y="57292"/>
                    <a:pt x="24278" y="68274"/>
                  </a:cubicBezTo>
                  <a:lnTo>
                    <a:pt x="13119" y="96793"/>
                  </a:lnTo>
                  <a:close/>
                </a:path>
              </a:pathLst>
            </a:custGeom>
            <a:solidFill>
              <a:srgbClr val="000000"/>
            </a:solidFill>
            <a:ln w="25400" cap="flat">
              <a:noFill/>
              <a:prstDash val="solid"/>
              <a:miter/>
            </a:ln>
          </p:spPr>
          <p:txBody>
            <a:bodyPr rtlCol="0" anchor="ctr"/>
            <a:lstStyle/>
            <a:p>
              <a:endParaRPr lang="en-CN"/>
            </a:p>
          </p:txBody>
        </p:sp>
        <p:sp>
          <p:nvSpPr>
            <p:cNvPr id="18599" name="Freeform 18598">
              <a:extLst>
                <a:ext uri="{FF2B5EF4-FFF2-40B4-BE49-F238E27FC236}">
                  <a16:creationId xmlns:a16="http://schemas.microsoft.com/office/drawing/2014/main" id="{5E0C2B83-8A87-7FBA-D3F9-B275059AD14C}"/>
                </a:ext>
              </a:extLst>
            </p:cNvPr>
            <p:cNvSpPr/>
            <p:nvPr>
              <p:custDataLst>
                <p:tags r:id="rId18"/>
              </p:custDataLst>
            </p:nvPr>
          </p:nvSpPr>
          <p:spPr>
            <a:xfrm>
              <a:off x="7557735" y="4290354"/>
              <a:ext cx="168278" cy="168531"/>
            </a:xfrm>
            <a:custGeom>
              <a:avLst/>
              <a:gdLst>
                <a:gd name="connsiteX0" fmla="*/ 89524 w 168278"/>
                <a:gd name="connsiteY0" fmla="*/ 89402 h 168531"/>
                <a:gd name="connsiteX1" fmla="*/ 160125 w 168278"/>
                <a:gd name="connsiteY1" fmla="*/ 89402 h 168531"/>
                <a:gd name="connsiteX2" fmla="*/ 168476 w 168278"/>
                <a:gd name="connsiteY2" fmla="*/ 84341 h 168531"/>
                <a:gd name="connsiteX3" fmla="*/ 160125 w 168278"/>
                <a:gd name="connsiteY3" fmla="*/ 79280 h 168531"/>
                <a:gd name="connsiteX4" fmla="*/ 89524 w 168278"/>
                <a:gd name="connsiteY4" fmla="*/ 79280 h 168531"/>
                <a:gd name="connsiteX5" fmla="*/ 89524 w 168278"/>
                <a:gd name="connsiteY5" fmla="*/ 8425 h 168531"/>
                <a:gd name="connsiteX6" fmla="*/ 84463 w 168278"/>
                <a:gd name="connsiteY6" fmla="*/ 75 h 168531"/>
                <a:gd name="connsiteX7" fmla="*/ 79402 w 168278"/>
                <a:gd name="connsiteY7" fmla="*/ 8425 h 168531"/>
                <a:gd name="connsiteX8" fmla="*/ 79402 w 168278"/>
                <a:gd name="connsiteY8" fmla="*/ 79280 h 168531"/>
                <a:gd name="connsiteX9" fmla="*/ 8548 w 168278"/>
                <a:gd name="connsiteY9" fmla="*/ 79280 h 168531"/>
                <a:gd name="connsiteX10" fmla="*/ 197 w 168278"/>
                <a:gd name="connsiteY10" fmla="*/ 84341 h 168531"/>
                <a:gd name="connsiteX11" fmla="*/ 8548 w 168278"/>
                <a:gd name="connsiteY11" fmla="*/ 89402 h 168531"/>
                <a:gd name="connsiteX12" fmla="*/ 79402 w 168278"/>
                <a:gd name="connsiteY12" fmla="*/ 89402 h 168531"/>
                <a:gd name="connsiteX13" fmla="*/ 79402 w 168278"/>
                <a:gd name="connsiteY13" fmla="*/ 160256 h 168531"/>
                <a:gd name="connsiteX14" fmla="*/ 84463 w 168278"/>
                <a:gd name="connsiteY14" fmla="*/ 168607 h 168531"/>
                <a:gd name="connsiteX15" fmla="*/ 89524 w 168278"/>
                <a:gd name="connsiteY15" fmla="*/ 160256 h 168531"/>
                <a:gd name="connsiteX16" fmla="*/ 89524 w 168278"/>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24" y="89402"/>
                  </a:moveTo>
                  <a:lnTo>
                    <a:pt x="160125" y="89402"/>
                  </a:lnTo>
                  <a:cubicBezTo>
                    <a:pt x="163668" y="89402"/>
                    <a:pt x="168476" y="89402"/>
                    <a:pt x="168476" y="84341"/>
                  </a:cubicBezTo>
                  <a:cubicBezTo>
                    <a:pt x="168476" y="79280"/>
                    <a:pt x="163668" y="79280"/>
                    <a:pt x="160125" y="79280"/>
                  </a:cubicBezTo>
                  <a:lnTo>
                    <a:pt x="89524" y="79280"/>
                  </a:lnTo>
                  <a:lnTo>
                    <a:pt x="89524" y="8425"/>
                  </a:lnTo>
                  <a:cubicBezTo>
                    <a:pt x="89524" y="4883"/>
                    <a:pt x="89524" y="75"/>
                    <a:pt x="84463" y="75"/>
                  </a:cubicBezTo>
                  <a:cubicBezTo>
                    <a:pt x="79402" y="75"/>
                    <a:pt x="79402" y="4883"/>
                    <a:pt x="79402" y="8425"/>
                  </a:cubicBezTo>
                  <a:lnTo>
                    <a:pt x="79402" y="79280"/>
                  </a:lnTo>
                  <a:lnTo>
                    <a:pt x="8548" y="79280"/>
                  </a:lnTo>
                  <a:cubicBezTo>
                    <a:pt x="5005" y="79280"/>
                    <a:pt x="197" y="79280"/>
                    <a:pt x="197" y="84341"/>
                  </a:cubicBezTo>
                  <a:cubicBezTo>
                    <a:pt x="197" y="89402"/>
                    <a:pt x="5005" y="89402"/>
                    <a:pt x="8548" y="89402"/>
                  </a:cubicBezTo>
                  <a:lnTo>
                    <a:pt x="79402" y="89402"/>
                  </a:lnTo>
                  <a:lnTo>
                    <a:pt x="79402" y="160256"/>
                  </a:lnTo>
                  <a:cubicBezTo>
                    <a:pt x="79402" y="163799"/>
                    <a:pt x="79402" y="168607"/>
                    <a:pt x="84463" y="168607"/>
                  </a:cubicBezTo>
                  <a:cubicBezTo>
                    <a:pt x="89524" y="168607"/>
                    <a:pt x="89524" y="163799"/>
                    <a:pt x="89524" y="160256"/>
                  </a:cubicBezTo>
                  <a:lnTo>
                    <a:pt x="89524" y="89402"/>
                  </a:lnTo>
                  <a:close/>
                </a:path>
              </a:pathLst>
            </a:custGeom>
            <a:solidFill>
              <a:srgbClr val="000000"/>
            </a:solidFill>
            <a:ln w="25400" cap="flat">
              <a:noFill/>
              <a:prstDash val="solid"/>
              <a:miter/>
            </a:ln>
          </p:spPr>
          <p:txBody>
            <a:bodyPr rtlCol="0" anchor="ctr"/>
            <a:lstStyle/>
            <a:p>
              <a:endParaRPr lang="en-CN"/>
            </a:p>
          </p:txBody>
        </p:sp>
        <p:sp>
          <p:nvSpPr>
            <p:cNvPr id="18600" name="Freeform 18599">
              <a:extLst>
                <a:ext uri="{FF2B5EF4-FFF2-40B4-BE49-F238E27FC236}">
                  <a16:creationId xmlns:a16="http://schemas.microsoft.com/office/drawing/2014/main" id="{E77ED187-999B-F808-82FE-93C9D7A4A926}"/>
                </a:ext>
              </a:extLst>
            </p:cNvPr>
            <p:cNvSpPr/>
            <p:nvPr>
              <p:custDataLst>
                <p:tags r:id="rId19"/>
              </p:custDataLst>
            </p:nvPr>
          </p:nvSpPr>
          <p:spPr>
            <a:xfrm>
              <a:off x="7805472" y="4265049"/>
              <a:ext cx="176376" cy="178400"/>
            </a:xfrm>
            <a:custGeom>
              <a:avLst/>
              <a:gdLst>
                <a:gd name="connsiteX0" fmla="*/ 48034 w 176376"/>
                <a:gd name="connsiteY0" fmla="*/ 83582 h 178400"/>
                <a:gd name="connsiteX1" fmla="*/ 48034 w 176376"/>
                <a:gd name="connsiteY1" fmla="*/ 18041 h 178400"/>
                <a:gd name="connsiteX2" fmla="*/ 53601 w 176376"/>
                <a:gd name="connsiteY2" fmla="*/ 8425 h 178400"/>
                <a:gd name="connsiteX3" fmla="*/ 68531 w 176376"/>
                <a:gd name="connsiteY3" fmla="*/ 7919 h 178400"/>
                <a:gd name="connsiteX4" fmla="*/ 119647 w 176376"/>
                <a:gd name="connsiteY4" fmla="*/ 45624 h 178400"/>
                <a:gd name="connsiteX5" fmla="*/ 76122 w 176376"/>
                <a:gd name="connsiteY5" fmla="*/ 83582 h 178400"/>
                <a:gd name="connsiteX6" fmla="*/ 48034 w 176376"/>
                <a:gd name="connsiteY6" fmla="*/ 83582 h 178400"/>
                <a:gd name="connsiteX7" fmla="*/ 101427 w 176376"/>
                <a:gd name="connsiteY7" fmla="*/ 86871 h 178400"/>
                <a:gd name="connsiteX8" fmla="*/ 145711 w 176376"/>
                <a:gd name="connsiteY8" fmla="*/ 45624 h 178400"/>
                <a:gd name="connsiteX9" fmla="*/ 79665 w 176376"/>
                <a:gd name="connsiteY9" fmla="*/ 75 h 178400"/>
                <a:gd name="connsiteX10" fmla="*/ 207 w 176376"/>
                <a:gd name="connsiteY10" fmla="*/ 75 h 178400"/>
                <a:gd name="connsiteX11" fmla="*/ 207 w 176376"/>
                <a:gd name="connsiteY11" fmla="*/ 7919 h 178400"/>
                <a:gd name="connsiteX12" fmla="*/ 6280 w 176376"/>
                <a:gd name="connsiteY12" fmla="*/ 7919 h 178400"/>
                <a:gd name="connsiteX13" fmla="*/ 26271 w 176376"/>
                <a:gd name="connsiteY13" fmla="*/ 19813 h 178400"/>
                <a:gd name="connsiteX14" fmla="*/ 26271 w 176376"/>
                <a:gd name="connsiteY14" fmla="*/ 153171 h 178400"/>
                <a:gd name="connsiteX15" fmla="*/ 6280 w 176376"/>
                <a:gd name="connsiteY15" fmla="*/ 165064 h 178400"/>
                <a:gd name="connsiteX16" fmla="*/ 207 w 176376"/>
                <a:gd name="connsiteY16" fmla="*/ 165064 h 178400"/>
                <a:gd name="connsiteX17" fmla="*/ 207 w 176376"/>
                <a:gd name="connsiteY17" fmla="*/ 172909 h 178400"/>
                <a:gd name="connsiteX18" fmla="*/ 37152 w 176376"/>
                <a:gd name="connsiteY18" fmla="*/ 172149 h 178400"/>
                <a:gd name="connsiteX19" fmla="*/ 74098 w 176376"/>
                <a:gd name="connsiteY19" fmla="*/ 172909 h 178400"/>
                <a:gd name="connsiteX20" fmla="*/ 74098 w 176376"/>
                <a:gd name="connsiteY20" fmla="*/ 165064 h 178400"/>
                <a:gd name="connsiteX21" fmla="*/ 68025 w 176376"/>
                <a:gd name="connsiteY21" fmla="*/ 165064 h 178400"/>
                <a:gd name="connsiteX22" fmla="*/ 48034 w 176376"/>
                <a:gd name="connsiteY22" fmla="*/ 153171 h 178400"/>
                <a:gd name="connsiteX23" fmla="*/ 48034 w 176376"/>
                <a:gd name="connsiteY23" fmla="*/ 89149 h 178400"/>
                <a:gd name="connsiteX24" fmla="*/ 77134 w 176376"/>
                <a:gd name="connsiteY24" fmla="*/ 89149 h 178400"/>
                <a:gd name="connsiteX25" fmla="*/ 100668 w 176376"/>
                <a:gd name="connsiteY25" fmla="*/ 97752 h 178400"/>
                <a:gd name="connsiteX26" fmla="*/ 110284 w 176376"/>
                <a:gd name="connsiteY26" fmla="*/ 131661 h 178400"/>
                <a:gd name="connsiteX27" fmla="*/ 120659 w 176376"/>
                <a:gd name="connsiteY27" fmla="*/ 167848 h 178400"/>
                <a:gd name="connsiteX28" fmla="*/ 152544 w 176376"/>
                <a:gd name="connsiteY28" fmla="*/ 178476 h 178400"/>
                <a:gd name="connsiteX29" fmla="*/ 176584 w 176376"/>
                <a:gd name="connsiteY29" fmla="*/ 150640 h 178400"/>
                <a:gd name="connsiteX30" fmla="*/ 173294 w 176376"/>
                <a:gd name="connsiteY30" fmla="*/ 146338 h 178400"/>
                <a:gd name="connsiteX31" fmla="*/ 170257 w 176376"/>
                <a:gd name="connsiteY31" fmla="*/ 150387 h 178400"/>
                <a:gd name="connsiteX32" fmla="*/ 153556 w 176376"/>
                <a:gd name="connsiteY32" fmla="*/ 172909 h 178400"/>
                <a:gd name="connsiteX33" fmla="*/ 135589 w 176376"/>
                <a:gd name="connsiteY33" fmla="*/ 136469 h 178400"/>
                <a:gd name="connsiteX34" fmla="*/ 132300 w 176376"/>
                <a:gd name="connsiteY34" fmla="*/ 116225 h 178400"/>
                <a:gd name="connsiteX35" fmla="*/ 101427 w 176376"/>
                <a:gd name="connsiteY35" fmla="*/ 8687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376" h="178400">
                  <a:moveTo>
                    <a:pt x="48034" y="83582"/>
                  </a:moveTo>
                  <a:lnTo>
                    <a:pt x="48034" y="18041"/>
                  </a:lnTo>
                  <a:cubicBezTo>
                    <a:pt x="48034" y="12221"/>
                    <a:pt x="48034" y="9185"/>
                    <a:pt x="53601" y="8425"/>
                  </a:cubicBezTo>
                  <a:cubicBezTo>
                    <a:pt x="56131" y="7919"/>
                    <a:pt x="63470" y="7919"/>
                    <a:pt x="68531" y="7919"/>
                  </a:cubicBezTo>
                  <a:cubicBezTo>
                    <a:pt x="91305" y="7919"/>
                    <a:pt x="119647" y="8931"/>
                    <a:pt x="119647" y="45624"/>
                  </a:cubicBezTo>
                  <a:cubicBezTo>
                    <a:pt x="119647" y="63084"/>
                    <a:pt x="113574" y="83582"/>
                    <a:pt x="76122" y="83582"/>
                  </a:cubicBezTo>
                  <a:lnTo>
                    <a:pt x="48034" y="83582"/>
                  </a:lnTo>
                  <a:close/>
                  <a:moveTo>
                    <a:pt x="101427" y="86871"/>
                  </a:moveTo>
                  <a:cubicBezTo>
                    <a:pt x="125973" y="80798"/>
                    <a:pt x="145711" y="65362"/>
                    <a:pt x="145711" y="45624"/>
                  </a:cubicBezTo>
                  <a:cubicBezTo>
                    <a:pt x="145711" y="21331"/>
                    <a:pt x="116863" y="75"/>
                    <a:pt x="79665" y="75"/>
                  </a:cubicBezTo>
                  <a:lnTo>
                    <a:pt x="207" y="75"/>
                  </a:lnTo>
                  <a:lnTo>
                    <a:pt x="207" y="7919"/>
                  </a:lnTo>
                  <a:lnTo>
                    <a:pt x="6280" y="7919"/>
                  </a:lnTo>
                  <a:cubicBezTo>
                    <a:pt x="25765" y="7919"/>
                    <a:pt x="26271" y="10703"/>
                    <a:pt x="26271" y="19813"/>
                  </a:cubicBezTo>
                  <a:lnTo>
                    <a:pt x="26271" y="153171"/>
                  </a:lnTo>
                  <a:cubicBezTo>
                    <a:pt x="26271" y="162280"/>
                    <a:pt x="25765" y="165064"/>
                    <a:pt x="6280" y="165064"/>
                  </a:cubicBezTo>
                  <a:lnTo>
                    <a:pt x="207" y="165064"/>
                  </a:lnTo>
                  <a:lnTo>
                    <a:pt x="207" y="172909"/>
                  </a:lnTo>
                  <a:cubicBezTo>
                    <a:pt x="9317" y="172149"/>
                    <a:pt x="27283" y="172149"/>
                    <a:pt x="37152" y="172149"/>
                  </a:cubicBezTo>
                  <a:cubicBezTo>
                    <a:pt x="47021" y="172149"/>
                    <a:pt x="64988" y="172149"/>
                    <a:pt x="74098" y="172909"/>
                  </a:cubicBezTo>
                  <a:lnTo>
                    <a:pt x="74098" y="165064"/>
                  </a:lnTo>
                  <a:lnTo>
                    <a:pt x="68025" y="165064"/>
                  </a:lnTo>
                  <a:cubicBezTo>
                    <a:pt x="48540" y="165064"/>
                    <a:pt x="48034" y="162280"/>
                    <a:pt x="48034" y="153171"/>
                  </a:cubicBezTo>
                  <a:lnTo>
                    <a:pt x="48034" y="89149"/>
                  </a:lnTo>
                  <a:lnTo>
                    <a:pt x="77134" y="89149"/>
                  </a:lnTo>
                  <a:cubicBezTo>
                    <a:pt x="81183" y="89149"/>
                    <a:pt x="91811" y="89149"/>
                    <a:pt x="100668" y="97752"/>
                  </a:cubicBezTo>
                  <a:cubicBezTo>
                    <a:pt x="110284" y="106862"/>
                    <a:pt x="110284" y="114707"/>
                    <a:pt x="110284" y="131661"/>
                  </a:cubicBezTo>
                  <a:cubicBezTo>
                    <a:pt x="110284" y="148110"/>
                    <a:pt x="110284" y="158232"/>
                    <a:pt x="120659" y="167848"/>
                  </a:cubicBezTo>
                  <a:cubicBezTo>
                    <a:pt x="131034" y="176957"/>
                    <a:pt x="144952" y="178476"/>
                    <a:pt x="152544" y="178476"/>
                  </a:cubicBezTo>
                  <a:cubicBezTo>
                    <a:pt x="172282" y="178476"/>
                    <a:pt x="176584" y="157726"/>
                    <a:pt x="176584" y="150640"/>
                  </a:cubicBezTo>
                  <a:cubicBezTo>
                    <a:pt x="176584" y="149122"/>
                    <a:pt x="176584" y="146338"/>
                    <a:pt x="173294" y="146338"/>
                  </a:cubicBezTo>
                  <a:cubicBezTo>
                    <a:pt x="170510" y="146338"/>
                    <a:pt x="170510" y="148616"/>
                    <a:pt x="170257" y="150387"/>
                  </a:cubicBezTo>
                  <a:cubicBezTo>
                    <a:pt x="168739" y="168354"/>
                    <a:pt x="159882" y="172909"/>
                    <a:pt x="153556" y="172909"/>
                  </a:cubicBezTo>
                  <a:cubicBezTo>
                    <a:pt x="141156" y="172909"/>
                    <a:pt x="139132" y="160003"/>
                    <a:pt x="135589" y="136469"/>
                  </a:cubicBezTo>
                  <a:lnTo>
                    <a:pt x="132300" y="116225"/>
                  </a:lnTo>
                  <a:cubicBezTo>
                    <a:pt x="127745" y="100030"/>
                    <a:pt x="115345" y="91679"/>
                    <a:pt x="101427" y="86871"/>
                  </a:cubicBezTo>
                  <a:close/>
                </a:path>
              </a:pathLst>
            </a:custGeom>
            <a:solidFill>
              <a:srgbClr val="000000"/>
            </a:solidFill>
            <a:ln w="25400" cap="flat">
              <a:noFill/>
              <a:prstDash val="solid"/>
              <a:miter/>
            </a:ln>
          </p:spPr>
          <p:txBody>
            <a:bodyPr rtlCol="0" anchor="ctr"/>
            <a:lstStyle/>
            <a:p>
              <a:endParaRPr lang="en-CN"/>
            </a:p>
          </p:txBody>
        </p:sp>
        <p:sp>
          <p:nvSpPr>
            <p:cNvPr id="18601" name="Freeform 18600">
              <a:extLst>
                <a:ext uri="{FF2B5EF4-FFF2-40B4-BE49-F238E27FC236}">
                  <a16:creationId xmlns:a16="http://schemas.microsoft.com/office/drawing/2014/main" id="{0D34DAA3-3868-60AC-F0E9-1EE283E9B736}"/>
                </a:ext>
              </a:extLst>
            </p:cNvPr>
            <p:cNvSpPr/>
            <p:nvPr>
              <p:custDataLst>
                <p:tags r:id="rId20"/>
              </p:custDataLst>
            </p:nvPr>
          </p:nvSpPr>
          <p:spPr>
            <a:xfrm>
              <a:off x="7989974" y="4324516"/>
              <a:ext cx="97930" cy="116150"/>
            </a:xfrm>
            <a:custGeom>
              <a:avLst/>
              <a:gdLst>
                <a:gd name="connsiteX0" fmla="*/ 21471 w 97930"/>
                <a:gd name="connsiteY0" fmla="*/ 49673 h 116150"/>
                <a:gd name="connsiteX1" fmla="*/ 52849 w 97930"/>
                <a:gd name="connsiteY1" fmla="*/ 5642 h 116150"/>
                <a:gd name="connsiteX2" fmla="*/ 81444 w 97930"/>
                <a:gd name="connsiteY2" fmla="*/ 49673 h 116150"/>
                <a:gd name="connsiteX3" fmla="*/ 21471 w 97930"/>
                <a:gd name="connsiteY3" fmla="*/ 49673 h 116150"/>
                <a:gd name="connsiteX4" fmla="*/ 21218 w 97930"/>
                <a:gd name="connsiteY4" fmla="*/ 54987 h 116150"/>
                <a:gd name="connsiteX5" fmla="*/ 91819 w 97930"/>
                <a:gd name="connsiteY5" fmla="*/ 54987 h 116150"/>
                <a:gd name="connsiteX6" fmla="*/ 98145 w 97930"/>
                <a:gd name="connsiteY6" fmla="*/ 49673 h 116150"/>
                <a:gd name="connsiteX7" fmla="*/ 52849 w 97930"/>
                <a:gd name="connsiteY7" fmla="*/ 75 h 116150"/>
                <a:gd name="connsiteX8" fmla="*/ 214 w 97930"/>
                <a:gd name="connsiteY8" fmla="*/ 57770 h 116150"/>
                <a:gd name="connsiteX9" fmla="*/ 55886 w 97930"/>
                <a:gd name="connsiteY9" fmla="*/ 116225 h 116150"/>
                <a:gd name="connsiteX10" fmla="*/ 98145 w 97930"/>
                <a:gd name="connsiteY10" fmla="*/ 83329 h 116150"/>
                <a:gd name="connsiteX11" fmla="*/ 94855 w 97930"/>
                <a:gd name="connsiteY11" fmla="*/ 80292 h 116150"/>
                <a:gd name="connsiteX12" fmla="*/ 91566 w 97930"/>
                <a:gd name="connsiteY12" fmla="*/ 83835 h 116150"/>
                <a:gd name="connsiteX13" fmla="*/ 57404 w 97930"/>
                <a:gd name="connsiteY13" fmla="*/ 109899 h 116150"/>
                <a:gd name="connsiteX14" fmla="*/ 28809 w 97930"/>
                <a:gd name="connsiteY14" fmla="*/ 92944 h 116150"/>
                <a:gd name="connsiteX15" fmla="*/ 21218 w 97930"/>
                <a:gd name="connsiteY15" fmla="*/ 5498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471" y="49673"/>
                  </a:moveTo>
                  <a:cubicBezTo>
                    <a:pt x="22989" y="11968"/>
                    <a:pt x="44245" y="5642"/>
                    <a:pt x="52849" y="5642"/>
                  </a:cubicBezTo>
                  <a:cubicBezTo>
                    <a:pt x="78913" y="5642"/>
                    <a:pt x="81444" y="39804"/>
                    <a:pt x="81444" y="49673"/>
                  </a:cubicBezTo>
                  <a:lnTo>
                    <a:pt x="21471" y="49673"/>
                  </a:lnTo>
                  <a:close/>
                  <a:moveTo>
                    <a:pt x="21218" y="54987"/>
                  </a:moveTo>
                  <a:lnTo>
                    <a:pt x="91819" y="54987"/>
                  </a:lnTo>
                  <a:cubicBezTo>
                    <a:pt x="97386" y="54987"/>
                    <a:pt x="98145" y="54987"/>
                    <a:pt x="98145" y="49673"/>
                  </a:cubicBezTo>
                  <a:cubicBezTo>
                    <a:pt x="98145" y="24621"/>
                    <a:pt x="84480" y="75"/>
                    <a:pt x="52849" y="75"/>
                  </a:cubicBezTo>
                  <a:cubicBezTo>
                    <a:pt x="23495" y="75"/>
                    <a:pt x="214" y="26139"/>
                    <a:pt x="214" y="57770"/>
                  </a:cubicBezTo>
                  <a:cubicBezTo>
                    <a:pt x="214" y="91679"/>
                    <a:pt x="26785" y="116225"/>
                    <a:pt x="55886" y="116225"/>
                  </a:cubicBezTo>
                  <a:cubicBezTo>
                    <a:pt x="86758" y="116225"/>
                    <a:pt x="98145" y="88136"/>
                    <a:pt x="98145" y="83329"/>
                  </a:cubicBezTo>
                  <a:cubicBezTo>
                    <a:pt x="98145" y="80798"/>
                    <a:pt x="96121" y="80292"/>
                    <a:pt x="94855" y="80292"/>
                  </a:cubicBezTo>
                  <a:cubicBezTo>
                    <a:pt x="92578" y="80292"/>
                    <a:pt x="92072" y="81810"/>
                    <a:pt x="91566" y="83835"/>
                  </a:cubicBezTo>
                  <a:cubicBezTo>
                    <a:pt x="82709" y="109899"/>
                    <a:pt x="59934" y="109899"/>
                    <a:pt x="57404" y="109899"/>
                  </a:cubicBezTo>
                  <a:cubicBezTo>
                    <a:pt x="44751" y="109899"/>
                    <a:pt x="34629" y="102307"/>
                    <a:pt x="28809" y="92944"/>
                  </a:cubicBezTo>
                  <a:cubicBezTo>
                    <a:pt x="21218" y="80798"/>
                    <a:pt x="21218" y="64097"/>
                    <a:pt x="21218" y="54987"/>
                  </a:cubicBezTo>
                  <a:close/>
                </a:path>
              </a:pathLst>
            </a:custGeom>
            <a:solidFill>
              <a:srgbClr val="000000"/>
            </a:solidFill>
            <a:ln w="25400" cap="flat">
              <a:noFill/>
              <a:prstDash val="solid"/>
              <a:miter/>
            </a:ln>
          </p:spPr>
          <p:txBody>
            <a:bodyPr rtlCol="0" anchor="ctr"/>
            <a:lstStyle/>
            <a:p>
              <a:endParaRPr lang="en-CN"/>
            </a:p>
          </p:txBody>
        </p:sp>
        <p:sp>
          <p:nvSpPr>
            <p:cNvPr id="18602" name="Freeform 18601">
              <a:extLst>
                <a:ext uri="{FF2B5EF4-FFF2-40B4-BE49-F238E27FC236}">
                  <a16:creationId xmlns:a16="http://schemas.microsoft.com/office/drawing/2014/main" id="{56145722-9FB6-08FA-0552-F304C03FBA22}"/>
                </a:ext>
              </a:extLst>
            </p:cNvPr>
            <p:cNvSpPr/>
            <p:nvPr>
              <p:custDataLst>
                <p:tags r:id="rId21"/>
              </p:custDataLst>
            </p:nvPr>
          </p:nvSpPr>
          <p:spPr>
            <a:xfrm>
              <a:off x="8103707" y="4265049"/>
              <a:ext cx="138925" cy="172833"/>
            </a:xfrm>
            <a:custGeom>
              <a:avLst/>
              <a:gdLst>
                <a:gd name="connsiteX0" fmla="*/ 139144 w 138925"/>
                <a:gd name="connsiteY0" fmla="*/ 107621 h 172833"/>
                <a:gd name="connsiteX1" fmla="*/ 132817 w 138925"/>
                <a:gd name="connsiteY1" fmla="*/ 107621 h 172833"/>
                <a:gd name="connsiteX2" fmla="*/ 81954 w 138925"/>
                <a:gd name="connsiteY2" fmla="*/ 165064 h 172833"/>
                <a:gd name="connsiteX3" fmla="*/ 61204 w 138925"/>
                <a:gd name="connsiteY3" fmla="*/ 165064 h 172833"/>
                <a:gd name="connsiteX4" fmla="*/ 48805 w 138925"/>
                <a:gd name="connsiteY4" fmla="*/ 154942 h 172833"/>
                <a:gd name="connsiteX5" fmla="*/ 48805 w 138925"/>
                <a:gd name="connsiteY5" fmla="*/ 20066 h 172833"/>
                <a:gd name="connsiteX6" fmla="*/ 72844 w 138925"/>
                <a:gd name="connsiteY6" fmla="*/ 7919 h 172833"/>
                <a:gd name="connsiteX7" fmla="*/ 81195 w 138925"/>
                <a:gd name="connsiteY7" fmla="*/ 7919 h 172833"/>
                <a:gd name="connsiteX8" fmla="*/ 81195 w 138925"/>
                <a:gd name="connsiteY8" fmla="*/ 75 h 172833"/>
                <a:gd name="connsiteX9" fmla="*/ 38682 w 138925"/>
                <a:gd name="connsiteY9" fmla="*/ 834 h 172833"/>
                <a:gd name="connsiteX10" fmla="*/ 219 w 138925"/>
                <a:gd name="connsiteY10" fmla="*/ 75 h 172833"/>
                <a:gd name="connsiteX11" fmla="*/ 219 w 138925"/>
                <a:gd name="connsiteY11" fmla="*/ 7919 h 172833"/>
                <a:gd name="connsiteX12" fmla="*/ 6292 w 138925"/>
                <a:gd name="connsiteY12" fmla="*/ 7919 h 172833"/>
                <a:gd name="connsiteX13" fmla="*/ 26283 w 138925"/>
                <a:gd name="connsiteY13" fmla="*/ 19813 h 172833"/>
                <a:gd name="connsiteX14" fmla="*/ 26283 w 138925"/>
                <a:gd name="connsiteY14" fmla="*/ 153171 h 172833"/>
                <a:gd name="connsiteX15" fmla="*/ 6292 w 138925"/>
                <a:gd name="connsiteY15" fmla="*/ 165064 h 172833"/>
                <a:gd name="connsiteX16" fmla="*/ 219 w 138925"/>
                <a:gd name="connsiteY16" fmla="*/ 165064 h 172833"/>
                <a:gd name="connsiteX17" fmla="*/ 219 w 138925"/>
                <a:gd name="connsiteY17" fmla="*/ 172909 h 172833"/>
                <a:gd name="connsiteX18" fmla="*/ 132058 w 138925"/>
                <a:gd name="connsiteY18" fmla="*/ 172909 h 172833"/>
                <a:gd name="connsiteX19" fmla="*/ 139144 w 138925"/>
                <a:gd name="connsiteY19" fmla="*/ 10762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925" h="172833">
                  <a:moveTo>
                    <a:pt x="139144" y="107621"/>
                  </a:moveTo>
                  <a:lnTo>
                    <a:pt x="132817" y="107621"/>
                  </a:lnTo>
                  <a:cubicBezTo>
                    <a:pt x="130034" y="133433"/>
                    <a:pt x="126491" y="165064"/>
                    <a:pt x="81954" y="165064"/>
                  </a:cubicBezTo>
                  <a:lnTo>
                    <a:pt x="61204" y="165064"/>
                  </a:lnTo>
                  <a:cubicBezTo>
                    <a:pt x="49311" y="165064"/>
                    <a:pt x="48805" y="163293"/>
                    <a:pt x="48805" y="154942"/>
                  </a:cubicBezTo>
                  <a:lnTo>
                    <a:pt x="48805" y="20066"/>
                  </a:lnTo>
                  <a:cubicBezTo>
                    <a:pt x="48805" y="11462"/>
                    <a:pt x="48805" y="7919"/>
                    <a:pt x="72844" y="7919"/>
                  </a:cubicBezTo>
                  <a:lnTo>
                    <a:pt x="81195" y="7919"/>
                  </a:lnTo>
                  <a:lnTo>
                    <a:pt x="81195" y="75"/>
                  </a:lnTo>
                  <a:cubicBezTo>
                    <a:pt x="72085" y="834"/>
                    <a:pt x="49058" y="834"/>
                    <a:pt x="38682" y="834"/>
                  </a:cubicBezTo>
                  <a:cubicBezTo>
                    <a:pt x="28813" y="834"/>
                    <a:pt x="9076" y="834"/>
                    <a:pt x="219" y="75"/>
                  </a:cubicBezTo>
                  <a:lnTo>
                    <a:pt x="219" y="7919"/>
                  </a:lnTo>
                  <a:lnTo>
                    <a:pt x="6292" y="7919"/>
                  </a:lnTo>
                  <a:cubicBezTo>
                    <a:pt x="25777" y="7919"/>
                    <a:pt x="26283" y="10703"/>
                    <a:pt x="26283" y="19813"/>
                  </a:cubicBezTo>
                  <a:lnTo>
                    <a:pt x="26283" y="153171"/>
                  </a:lnTo>
                  <a:cubicBezTo>
                    <a:pt x="26283" y="162280"/>
                    <a:pt x="25777" y="165064"/>
                    <a:pt x="6292" y="165064"/>
                  </a:cubicBezTo>
                  <a:lnTo>
                    <a:pt x="219" y="165064"/>
                  </a:lnTo>
                  <a:lnTo>
                    <a:pt x="219" y="172909"/>
                  </a:lnTo>
                  <a:lnTo>
                    <a:pt x="132058" y="172909"/>
                  </a:lnTo>
                  <a:lnTo>
                    <a:pt x="139144" y="107621"/>
                  </a:lnTo>
                  <a:close/>
                </a:path>
              </a:pathLst>
            </a:custGeom>
            <a:solidFill>
              <a:srgbClr val="000000"/>
            </a:solidFill>
            <a:ln w="25400" cap="flat">
              <a:noFill/>
              <a:prstDash val="solid"/>
              <a:miter/>
            </a:ln>
          </p:spPr>
          <p:txBody>
            <a:bodyPr rtlCol="0" anchor="ctr"/>
            <a:lstStyle/>
            <a:p>
              <a:endParaRPr lang="en-CN"/>
            </a:p>
          </p:txBody>
        </p:sp>
        <p:sp>
          <p:nvSpPr>
            <p:cNvPr id="18603" name="Freeform 18602">
              <a:extLst>
                <a:ext uri="{FF2B5EF4-FFF2-40B4-BE49-F238E27FC236}">
                  <a16:creationId xmlns:a16="http://schemas.microsoft.com/office/drawing/2014/main" id="{528DD6BD-C234-1A5C-2B9D-A0A948EF9BC5}"/>
                </a:ext>
              </a:extLst>
            </p:cNvPr>
            <p:cNvSpPr/>
            <p:nvPr>
              <p:custDataLst>
                <p:tags r:id="rId22"/>
              </p:custDataLst>
            </p:nvPr>
          </p:nvSpPr>
          <p:spPr>
            <a:xfrm>
              <a:off x="8261864" y="4265049"/>
              <a:ext cx="172833" cy="178400"/>
            </a:xfrm>
            <a:custGeom>
              <a:avLst/>
              <a:gdLst>
                <a:gd name="connsiteX0" fmla="*/ 139150 w 172833"/>
                <a:gd name="connsiteY0" fmla="*/ 114454 h 178400"/>
                <a:gd name="connsiteX1" fmla="*/ 90564 w 172833"/>
                <a:gd name="connsiteY1" fmla="*/ 170631 h 178400"/>
                <a:gd name="connsiteX2" fmla="*/ 48811 w 172833"/>
                <a:gd name="connsiteY2" fmla="*/ 116225 h 178400"/>
                <a:gd name="connsiteX3" fmla="*/ 48811 w 172833"/>
                <a:gd name="connsiteY3" fmla="*/ 19813 h 178400"/>
                <a:gd name="connsiteX4" fmla="*/ 68802 w 172833"/>
                <a:gd name="connsiteY4" fmla="*/ 7919 h 178400"/>
                <a:gd name="connsiteX5" fmla="*/ 74875 w 172833"/>
                <a:gd name="connsiteY5" fmla="*/ 7919 h 178400"/>
                <a:gd name="connsiteX6" fmla="*/ 74875 w 172833"/>
                <a:gd name="connsiteY6" fmla="*/ 75 h 178400"/>
                <a:gd name="connsiteX7" fmla="*/ 37677 w 172833"/>
                <a:gd name="connsiteY7" fmla="*/ 834 h 178400"/>
                <a:gd name="connsiteX8" fmla="*/ 225 w 172833"/>
                <a:gd name="connsiteY8" fmla="*/ 75 h 178400"/>
                <a:gd name="connsiteX9" fmla="*/ 225 w 172833"/>
                <a:gd name="connsiteY9" fmla="*/ 7919 h 178400"/>
                <a:gd name="connsiteX10" fmla="*/ 6298 w 172833"/>
                <a:gd name="connsiteY10" fmla="*/ 7919 h 178400"/>
                <a:gd name="connsiteX11" fmla="*/ 26289 w 172833"/>
                <a:gd name="connsiteY11" fmla="*/ 19813 h 178400"/>
                <a:gd name="connsiteX12" fmla="*/ 26289 w 172833"/>
                <a:gd name="connsiteY12" fmla="*/ 115213 h 178400"/>
                <a:gd name="connsiteX13" fmla="*/ 90058 w 172833"/>
                <a:gd name="connsiteY13" fmla="*/ 178476 h 178400"/>
                <a:gd name="connsiteX14" fmla="*/ 146235 w 172833"/>
                <a:gd name="connsiteY14" fmla="*/ 126094 h 178400"/>
                <a:gd name="connsiteX15" fmla="*/ 146995 w 172833"/>
                <a:gd name="connsiteY15" fmla="*/ 108634 h 178400"/>
                <a:gd name="connsiteX16" fmla="*/ 146995 w 172833"/>
                <a:gd name="connsiteY16" fmla="*/ 27657 h 178400"/>
                <a:gd name="connsiteX17" fmla="*/ 173059 w 172833"/>
                <a:gd name="connsiteY17" fmla="*/ 7919 h 178400"/>
                <a:gd name="connsiteX18" fmla="*/ 173059 w 172833"/>
                <a:gd name="connsiteY18" fmla="*/ 75 h 178400"/>
                <a:gd name="connsiteX19" fmla="*/ 143199 w 172833"/>
                <a:gd name="connsiteY19" fmla="*/ 834 h 178400"/>
                <a:gd name="connsiteX20" fmla="*/ 113086 w 172833"/>
                <a:gd name="connsiteY20" fmla="*/ 75 h 178400"/>
                <a:gd name="connsiteX21" fmla="*/ 113086 w 172833"/>
                <a:gd name="connsiteY21" fmla="*/ 7919 h 178400"/>
                <a:gd name="connsiteX22" fmla="*/ 139150 w 172833"/>
                <a:gd name="connsiteY22" fmla="*/ 26645 h 178400"/>
                <a:gd name="connsiteX23" fmla="*/ 139150 w 172833"/>
                <a:gd name="connsiteY23" fmla="*/ 114454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2833" h="178400">
                  <a:moveTo>
                    <a:pt x="139150" y="114454"/>
                  </a:moveTo>
                  <a:cubicBezTo>
                    <a:pt x="139150" y="150387"/>
                    <a:pt x="114604" y="170631"/>
                    <a:pt x="90564" y="170631"/>
                  </a:cubicBezTo>
                  <a:cubicBezTo>
                    <a:pt x="78671" y="170631"/>
                    <a:pt x="48811" y="164305"/>
                    <a:pt x="48811" y="116225"/>
                  </a:cubicBezTo>
                  <a:lnTo>
                    <a:pt x="48811" y="19813"/>
                  </a:lnTo>
                  <a:cubicBezTo>
                    <a:pt x="48811" y="10703"/>
                    <a:pt x="49317" y="7919"/>
                    <a:pt x="68802" y="7919"/>
                  </a:cubicBezTo>
                  <a:lnTo>
                    <a:pt x="74875" y="7919"/>
                  </a:lnTo>
                  <a:lnTo>
                    <a:pt x="74875" y="75"/>
                  </a:lnTo>
                  <a:cubicBezTo>
                    <a:pt x="66018" y="834"/>
                    <a:pt x="47292" y="834"/>
                    <a:pt x="37677" y="834"/>
                  </a:cubicBezTo>
                  <a:cubicBezTo>
                    <a:pt x="28061" y="834"/>
                    <a:pt x="9082" y="834"/>
                    <a:pt x="225" y="75"/>
                  </a:cubicBezTo>
                  <a:lnTo>
                    <a:pt x="225" y="7919"/>
                  </a:lnTo>
                  <a:lnTo>
                    <a:pt x="6298" y="7919"/>
                  </a:lnTo>
                  <a:cubicBezTo>
                    <a:pt x="25783" y="7919"/>
                    <a:pt x="26289" y="10703"/>
                    <a:pt x="26289" y="19813"/>
                  </a:cubicBezTo>
                  <a:lnTo>
                    <a:pt x="26289" y="115213"/>
                  </a:lnTo>
                  <a:cubicBezTo>
                    <a:pt x="26289" y="150893"/>
                    <a:pt x="55643" y="178476"/>
                    <a:pt x="90058" y="178476"/>
                  </a:cubicBezTo>
                  <a:cubicBezTo>
                    <a:pt x="119159" y="178476"/>
                    <a:pt x="141934" y="154942"/>
                    <a:pt x="146235" y="126094"/>
                  </a:cubicBezTo>
                  <a:cubicBezTo>
                    <a:pt x="146995" y="121033"/>
                    <a:pt x="146995" y="118756"/>
                    <a:pt x="146995" y="108634"/>
                  </a:cubicBezTo>
                  <a:lnTo>
                    <a:pt x="146995" y="27657"/>
                  </a:lnTo>
                  <a:cubicBezTo>
                    <a:pt x="146995" y="19307"/>
                    <a:pt x="146995" y="7919"/>
                    <a:pt x="173059" y="7919"/>
                  </a:cubicBezTo>
                  <a:lnTo>
                    <a:pt x="173059" y="75"/>
                  </a:lnTo>
                  <a:cubicBezTo>
                    <a:pt x="163949" y="328"/>
                    <a:pt x="151803" y="834"/>
                    <a:pt x="143199" y="834"/>
                  </a:cubicBezTo>
                  <a:cubicBezTo>
                    <a:pt x="134342" y="834"/>
                    <a:pt x="122196" y="328"/>
                    <a:pt x="113086" y="75"/>
                  </a:cubicBezTo>
                  <a:lnTo>
                    <a:pt x="113086" y="7919"/>
                  </a:lnTo>
                  <a:cubicBezTo>
                    <a:pt x="139150" y="7919"/>
                    <a:pt x="139150" y="19813"/>
                    <a:pt x="139150" y="26645"/>
                  </a:cubicBezTo>
                  <a:lnTo>
                    <a:pt x="139150" y="114454"/>
                  </a:lnTo>
                  <a:close/>
                </a:path>
              </a:pathLst>
            </a:custGeom>
            <a:solidFill>
              <a:srgbClr val="000000"/>
            </a:solidFill>
            <a:ln w="25400" cap="flat">
              <a:noFill/>
              <a:prstDash val="solid"/>
              <a:miter/>
            </a:ln>
          </p:spPr>
          <p:txBody>
            <a:bodyPr rtlCol="0" anchor="ctr"/>
            <a:lstStyle/>
            <a:p>
              <a:endParaRPr lang="en-CN"/>
            </a:p>
          </p:txBody>
        </p:sp>
        <p:sp>
          <p:nvSpPr>
            <p:cNvPr id="18604" name="Freeform 18603">
              <a:extLst>
                <a:ext uri="{FF2B5EF4-FFF2-40B4-BE49-F238E27FC236}">
                  <a16:creationId xmlns:a16="http://schemas.microsoft.com/office/drawing/2014/main" id="{E79D791D-399E-EEDD-1013-0288751AA3AA}"/>
                </a:ext>
              </a:extLst>
            </p:cNvPr>
            <p:cNvSpPr/>
            <p:nvPr>
              <p:custDataLst>
                <p:tags r:id="rId23"/>
              </p:custDataLst>
            </p:nvPr>
          </p:nvSpPr>
          <p:spPr>
            <a:xfrm>
              <a:off x="8531025" y="4146871"/>
              <a:ext cx="96159" cy="455238"/>
            </a:xfrm>
            <a:custGeom>
              <a:avLst/>
              <a:gdLst>
                <a:gd name="connsiteX0" fmla="*/ 85006 w 96159"/>
                <a:gd name="connsiteY0" fmla="*/ 452519 h 455238"/>
                <a:gd name="connsiteX1" fmla="*/ 88043 w 96159"/>
                <a:gd name="connsiteY1" fmla="*/ 455303 h 455238"/>
                <a:gd name="connsiteX2" fmla="*/ 93610 w 96159"/>
                <a:gd name="connsiteY2" fmla="*/ 455303 h 455238"/>
                <a:gd name="connsiteX3" fmla="*/ 96393 w 96159"/>
                <a:gd name="connsiteY3" fmla="*/ 452772 h 455238"/>
                <a:gd name="connsiteX4" fmla="*/ 95381 w 96159"/>
                <a:gd name="connsiteY4" fmla="*/ 450495 h 455238"/>
                <a:gd name="connsiteX5" fmla="*/ 56918 w 96159"/>
                <a:gd name="connsiteY5" fmla="*/ 399631 h 455238"/>
                <a:gd name="connsiteX6" fmla="*/ 19466 w 96159"/>
                <a:gd name="connsiteY6" fmla="*/ 227810 h 455238"/>
                <a:gd name="connsiteX7" fmla="*/ 95634 w 96159"/>
                <a:gd name="connsiteY7" fmla="*/ 4619 h 455238"/>
                <a:gd name="connsiteX8" fmla="*/ 96393 w 96159"/>
                <a:gd name="connsiteY8" fmla="*/ 2594 h 455238"/>
                <a:gd name="connsiteX9" fmla="*/ 91586 w 96159"/>
                <a:gd name="connsiteY9" fmla="*/ 64 h 455238"/>
                <a:gd name="connsiteX10" fmla="*/ 85512 w 96159"/>
                <a:gd name="connsiteY10" fmla="*/ 2088 h 455238"/>
                <a:gd name="connsiteX11" fmla="*/ 16935 w 96159"/>
                <a:gd name="connsiteY11" fmla="*/ 111406 h 455238"/>
                <a:gd name="connsiteX12" fmla="*/ 234 w 96159"/>
                <a:gd name="connsiteY12" fmla="*/ 227557 h 455238"/>
                <a:gd name="connsiteX13" fmla="*/ 50844 w 96159"/>
                <a:gd name="connsiteY13" fmla="*/ 414055 h 455238"/>
                <a:gd name="connsiteX14" fmla="*/ 67040 w 96159"/>
                <a:gd name="connsiteY14" fmla="*/ 434552 h 455238"/>
                <a:gd name="connsiteX15" fmla="*/ 75137 w 96159"/>
                <a:gd name="connsiteY15" fmla="*/ 443409 h 455238"/>
                <a:gd name="connsiteX16" fmla="*/ 85006 w 96159"/>
                <a:gd name="connsiteY16" fmla="*/ 452519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59" h="455238">
                  <a:moveTo>
                    <a:pt x="85006" y="452519"/>
                  </a:moveTo>
                  <a:cubicBezTo>
                    <a:pt x="85512" y="452772"/>
                    <a:pt x="87790" y="455303"/>
                    <a:pt x="88043" y="455303"/>
                  </a:cubicBezTo>
                  <a:lnTo>
                    <a:pt x="93610" y="455303"/>
                  </a:lnTo>
                  <a:cubicBezTo>
                    <a:pt x="94369" y="455303"/>
                    <a:pt x="96393" y="455049"/>
                    <a:pt x="96393" y="452772"/>
                  </a:cubicBezTo>
                  <a:cubicBezTo>
                    <a:pt x="96393" y="451760"/>
                    <a:pt x="95887" y="451254"/>
                    <a:pt x="95381" y="450495"/>
                  </a:cubicBezTo>
                  <a:cubicBezTo>
                    <a:pt x="86271" y="441385"/>
                    <a:pt x="72607" y="427467"/>
                    <a:pt x="56918" y="399631"/>
                  </a:cubicBezTo>
                  <a:cubicBezTo>
                    <a:pt x="29588" y="351045"/>
                    <a:pt x="19466" y="288542"/>
                    <a:pt x="19466" y="227810"/>
                  </a:cubicBezTo>
                  <a:cubicBezTo>
                    <a:pt x="19466" y="115455"/>
                    <a:pt x="51350" y="49409"/>
                    <a:pt x="95634" y="4619"/>
                  </a:cubicBezTo>
                  <a:cubicBezTo>
                    <a:pt x="96393" y="3859"/>
                    <a:pt x="96393" y="3100"/>
                    <a:pt x="96393" y="2594"/>
                  </a:cubicBezTo>
                  <a:cubicBezTo>
                    <a:pt x="96393" y="64"/>
                    <a:pt x="94622" y="64"/>
                    <a:pt x="91586" y="64"/>
                  </a:cubicBezTo>
                  <a:cubicBezTo>
                    <a:pt x="88296" y="64"/>
                    <a:pt x="87790" y="64"/>
                    <a:pt x="85512" y="2088"/>
                  </a:cubicBezTo>
                  <a:cubicBezTo>
                    <a:pt x="61472" y="22838"/>
                    <a:pt x="34396" y="58012"/>
                    <a:pt x="16935" y="111406"/>
                  </a:cubicBezTo>
                  <a:cubicBezTo>
                    <a:pt x="6054" y="144809"/>
                    <a:pt x="234" y="185550"/>
                    <a:pt x="234" y="227557"/>
                  </a:cubicBezTo>
                  <a:cubicBezTo>
                    <a:pt x="234" y="287530"/>
                    <a:pt x="11115" y="355347"/>
                    <a:pt x="50844" y="414055"/>
                  </a:cubicBezTo>
                  <a:cubicBezTo>
                    <a:pt x="57677" y="423924"/>
                    <a:pt x="67040" y="434299"/>
                    <a:pt x="67040" y="434552"/>
                  </a:cubicBezTo>
                  <a:cubicBezTo>
                    <a:pt x="69570" y="437589"/>
                    <a:pt x="73113" y="441638"/>
                    <a:pt x="75137" y="443409"/>
                  </a:cubicBezTo>
                  <a:lnTo>
                    <a:pt x="85006" y="452519"/>
                  </a:lnTo>
                  <a:close/>
                </a:path>
              </a:pathLst>
            </a:custGeom>
            <a:solidFill>
              <a:srgbClr val="000000"/>
            </a:solidFill>
            <a:ln w="25400" cap="flat">
              <a:noFill/>
              <a:prstDash val="solid"/>
              <a:miter/>
            </a:ln>
          </p:spPr>
          <p:txBody>
            <a:bodyPr rtlCol="0" anchor="ctr"/>
            <a:lstStyle/>
            <a:p>
              <a:endParaRPr lang="en-CN"/>
            </a:p>
          </p:txBody>
        </p:sp>
        <p:sp>
          <p:nvSpPr>
            <p:cNvPr id="18605" name="Freeform 18604">
              <a:extLst>
                <a:ext uri="{FF2B5EF4-FFF2-40B4-BE49-F238E27FC236}">
                  <a16:creationId xmlns:a16="http://schemas.microsoft.com/office/drawing/2014/main" id="{D18436D4-DF66-AEF2-C2BA-0DE51D8566FC}"/>
                </a:ext>
              </a:extLst>
            </p:cNvPr>
            <p:cNvSpPr/>
            <p:nvPr>
              <p:custDataLst>
                <p:tags r:id="rId24"/>
              </p:custDataLst>
            </p:nvPr>
          </p:nvSpPr>
          <p:spPr>
            <a:xfrm>
              <a:off x="8653052" y="4264289"/>
              <a:ext cx="288984" cy="177894"/>
            </a:xfrm>
            <a:custGeom>
              <a:avLst/>
              <a:gdLst>
                <a:gd name="connsiteX0" fmla="*/ 259617 w 288984"/>
                <a:gd name="connsiteY0" fmla="*/ 21584 h 177894"/>
                <a:gd name="connsiteX1" fmla="*/ 281633 w 288984"/>
                <a:gd name="connsiteY1" fmla="*/ 11968 h 177894"/>
                <a:gd name="connsiteX2" fmla="*/ 289224 w 288984"/>
                <a:gd name="connsiteY2" fmla="*/ 4630 h 177894"/>
                <a:gd name="connsiteX3" fmla="*/ 284669 w 288984"/>
                <a:gd name="connsiteY3" fmla="*/ 75 h 177894"/>
                <a:gd name="connsiteX4" fmla="*/ 263160 w 288984"/>
                <a:gd name="connsiteY4" fmla="*/ 834 h 177894"/>
                <a:gd name="connsiteX5" fmla="*/ 234059 w 288984"/>
                <a:gd name="connsiteY5" fmla="*/ 75 h 177894"/>
                <a:gd name="connsiteX6" fmla="*/ 227227 w 288984"/>
                <a:gd name="connsiteY6" fmla="*/ 7413 h 177894"/>
                <a:gd name="connsiteX7" fmla="*/ 233553 w 288984"/>
                <a:gd name="connsiteY7" fmla="*/ 11968 h 177894"/>
                <a:gd name="connsiteX8" fmla="*/ 251267 w 288984"/>
                <a:gd name="connsiteY8" fmla="*/ 14752 h 177894"/>
                <a:gd name="connsiteX9" fmla="*/ 178135 w 288984"/>
                <a:gd name="connsiteY9" fmla="*/ 130396 h 177894"/>
                <a:gd name="connsiteX10" fmla="*/ 162952 w 288984"/>
                <a:gd name="connsiteY10" fmla="*/ 13233 h 177894"/>
                <a:gd name="connsiteX11" fmla="*/ 179400 w 288984"/>
                <a:gd name="connsiteY11" fmla="*/ 11968 h 177894"/>
                <a:gd name="connsiteX12" fmla="*/ 188763 w 288984"/>
                <a:gd name="connsiteY12" fmla="*/ 4630 h 177894"/>
                <a:gd name="connsiteX13" fmla="*/ 183449 w 288984"/>
                <a:gd name="connsiteY13" fmla="*/ 75 h 177894"/>
                <a:gd name="connsiteX14" fmla="*/ 146250 w 288984"/>
                <a:gd name="connsiteY14" fmla="*/ 834 h 177894"/>
                <a:gd name="connsiteX15" fmla="*/ 130055 w 288984"/>
                <a:gd name="connsiteY15" fmla="*/ 581 h 177894"/>
                <a:gd name="connsiteX16" fmla="*/ 113101 w 288984"/>
                <a:gd name="connsiteY16" fmla="*/ 75 h 177894"/>
                <a:gd name="connsiteX17" fmla="*/ 106268 w 288984"/>
                <a:gd name="connsiteY17" fmla="*/ 7413 h 177894"/>
                <a:gd name="connsiteX18" fmla="*/ 114619 w 288984"/>
                <a:gd name="connsiteY18" fmla="*/ 11968 h 177894"/>
                <a:gd name="connsiteX19" fmla="*/ 126766 w 288984"/>
                <a:gd name="connsiteY19" fmla="*/ 12474 h 177894"/>
                <a:gd name="connsiteX20" fmla="*/ 130055 w 288984"/>
                <a:gd name="connsiteY20" fmla="*/ 37779 h 177894"/>
                <a:gd name="connsiteX21" fmla="*/ 128031 w 288984"/>
                <a:gd name="connsiteY21" fmla="*/ 41828 h 177894"/>
                <a:gd name="connsiteX22" fmla="*/ 72107 w 288984"/>
                <a:gd name="connsiteY22" fmla="*/ 130396 h 177894"/>
                <a:gd name="connsiteX23" fmla="*/ 56923 w 288984"/>
                <a:gd name="connsiteY23" fmla="*/ 13233 h 177894"/>
                <a:gd name="connsiteX24" fmla="*/ 73372 w 288984"/>
                <a:gd name="connsiteY24" fmla="*/ 11968 h 177894"/>
                <a:gd name="connsiteX25" fmla="*/ 80710 w 288984"/>
                <a:gd name="connsiteY25" fmla="*/ 10450 h 177894"/>
                <a:gd name="connsiteX26" fmla="*/ 82735 w 288984"/>
                <a:gd name="connsiteY26" fmla="*/ 4630 h 177894"/>
                <a:gd name="connsiteX27" fmla="*/ 77421 w 288984"/>
                <a:gd name="connsiteY27" fmla="*/ 75 h 177894"/>
                <a:gd name="connsiteX28" fmla="*/ 39969 w 288984"/>
                <a:gd name="connsiteY28" fmla="*/ 834 h 177894"/>
                <a:gd name="connsiteX29" fmla="*/ 23774 w 288984"/>
                <a:gd name="connsiteY29" fmla="*/ 581 h 177894"/>
                <a:gd name="connsiteX30" fmla="*/ 7072 w 288984"/>
                <a:gd name="connsiteY30" fmla="*/ 75 h 177894"/>
                <a:gd name="connsiteX31" fmla="*/ 240 w 288984"/>
                <a:gd name="connsiteY31" fmla="*/ 7413 h 177894"/>
                <a:gd name="connsiteX32" fmla="*/ 8591 w 288984"/>
                <a:gd name="connsiteY32" fmla="*/ 11968 h 177894"/>
                <a:gd name="connsiteX33" fmla="*/ 20737 w 288984"/>
                <a:gd name="connsiteY33" fmla="*/ 12474 h 177894"/>
                <a:gd name="connsiteX34" fmla="*/ 41234 w 288984"/>
                <a:gd name="connsiteY34" fmla="*/ 170378 h 177894"/>
                <a:gd name="connsiteX35" fmla="*/ 48573 w 288984"/>
                <a:gd name="connsiteY35" fmla="*/ 177970 h 177894"/>
                <a:gd name="connsiteX36" fmla="*/ 59201 w 288984"/>
                <a:gd name="connsiteY36" fmla="*/ 171390 h 177894"/>
                <a:gd name="connsiteX37" fmla="*/ 132333 w 288984"/>
                <a:gd name="connsiteY37" fmla="*/ 55240 h 177894"/>
                <a:gd name="connsiteX38" fmla="*/ 147263 w 288984"/>
                <a:gd name="connsiteY38" fmla="*/ 170378 h 177894"/>
                <a:gd name="connsiteX39" fmla="*/ 154854 w 288984"/>
                <a:gd name="connsiteY39" fmla="*/ 177970 h 177894"/>
                <a:gd name="connsiteX40" fmla="*/ 165229 w 288984"/>
                <a:gd name="connsiteY40" fmla="*/ 171390 h 177894"/>
                <a:gd name="connsiteX41" fmla="*/ 259617 w 288984"/>
                <a:gd name="connsiteY41" fmla="*/ 2158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17" y="21584"/>
                  </a:moveTo>
                  <a:cubicBezTo>
                    <a:pt x="262654" y="16776"/>
                    <a:pt x="265691" y="12221"/>
                    <a:pt x="281633" y="11968"/>
                  </a:cubicBezTo>
                  <a:cubicBezTo>
                    <a:pt x="284669" y="11968"/>
                    <a:pt x="289224" y="11968"/>
                    <a:pt x="289224" y="4630"/>
                  </a:cubicBezTo>
                  <a:cubicBezTo>
                    <a:pt x="289224" y="2352"/>
                    <a:pt x="287200" y="75"/>
                    <a:pt x="284669" y="75"/>
                  </a:cubicBezTo>
                  <a:cubicBezTo>
                    <a:pt x="277837" y="75"/>
                    <a:pt x="270246" y="834"/>
                    <a:pt x="263160" y="834"/>
                  </a:cubicBezTo>
                  <a:cubicBezTo>
                    <a:pt x="253544" y="834"/>
                    <a:pt x="243422" y="75"/>
                    <a:pt x="234059" y="75"/>
                  </a:cubicBezTo>
                  <a:cubicBezTo>
                    <a:pt x="232035" y="75"/>
                    <a:pt x="227227" y="75"/>
                    <a:pt x="227227" y="7413"/>
                  </a:cubicBezTo>
                  <a:cubicBezTo>
                    <a:pt x="227227" y="11968"/>
                    <a:pt x="231782" y="11968"/>
                    <a:pt x="233553" y="11968"/>
                  </a:cubicBezTo>
                  <a:cubicBezTo>
                    <a:pt x="234565" y="11968"/>
                    <a:pt x="244687" y="11968"/>
                    <a:pt x="251267" y="14752"/>
                  </a:cubicBezTo>
                  <a:lnTo>
                    <a:pt x="178135" y="130396"/>
                  </a:lnTo>
                  <a:lnTo>
                    <a:pt x="162952" y="13233"/>
                  </a:lnTo>
                  <a:cubicBezTo>
                    <a:pt x="167760" y="12221"/>
                    <a:pt x="175604" y="11968"/>
                    <a:pt x="179400" y="11968"/>
                  </a:cubicBezTo>
                  <a:cubicBezTo>
                    <a:pt x="184714" y="11968"/>
                    <a:pt x="188763" y="11968"/>
                    <a:pt x="188763" y="4630"/>
                  </a:cubicBezTo>
                  <a:cubicBezTo>
                    <a:pt x="188763" y="4377"/>
                    <a:pt x="188763" y="75"/>
                    <a:pt x="183449" y="75"/>
                  </a:cubicBezTo>
                  <a:cubicBezTo>
                    <a:pt x="175098" y="75"/>
                    <a:pt x="154601" y="834"/>
                    <a:pt x="146250" y="834"/>
                  </a:cubicBezTo>
                  <a:cubicBezTo>
                    <a:pt x="140936" y="834"/>
                    <a:pt x="135369" y="581"/>
                    <a:pt x="130055" y="581"/>
                  </a:cubicBezTo>
                  <a:cubicBezTo>
                    <a:pt x="122717" y="581"/>
                    <a:pt x="113607" y="75"/>
                    <a:pt x="113101" y="75"/>
                  </a:cubicBezTo>
                  <a:cubicBezTo>
                    <a:pt x="111329" y="75"/>
                    <a:pt x="106268" y="75"/>
                    <a:pt x="106268" y="7413"/>
                  </a:cubicBezTo>
                  <a:cubicBezTo>
                    <a:pt x="106268" y="11968"/>
                    <a:pt x="110570" y="11968"/>
                    <a:pt x="114619" y="11968"/>
                  </a:cubicBezTo>
                  <a:cubicBezTo>
                    <a:pt x="118415" y="11968"/>
                    <a:pt x="123476" y="12221"/>
                    <a:pt x="126766" y="12474"/>
                  </a:cubicBezTo>
                  <a:lnTo>
                    <a:pt x="130055" y="37779"/>
                  </a:lnTo>
                  <a:cubicBezTo>
                    <a:pt x="130055" y="38538"/>
                    <a:pt x="130055" y="39045"/>
                    <a:pt x="128031" y="41828"/>
                  </a:cubicBezTo>
                  <a:lnTo>
                    <a:pt x="72107" y="130396"/>
                  </a:lnTo>
                  <a:lnTo>
                    <a:pt x="56923" y="13233"/>
                  </a:lnTo>
                  <a:cubicBezTo>
                    <a:pt x="61731" y="12221"/>
                    <a:pt x="69576" y="11968"/>
                    <a:pt x="73372" y="11968"/>
                  </a:cubicBezTo>
                  <a:cubicBezTo>
                    <a:pt x="79192" y="11968"/>
                    <a:pt x="79445" y="11715"/>
                    <a:pt x="80710" y="10450"/>
                  </a:cubicBezTo>
                  <a:cubicBezTo>
                    <a:pt x="82229" y="9185"/>
                    <a:pt x="82735" y="4883"/>
                    <a:pt x="82735" y="4630"/>
                  </a:cubicBezTo>
                  <a:cubicBezTo>
                    <a:pt x="82735" y="4377"/>
                    <a:pt x="82735" y="75"/>
                    <a:pt x="77421" y="75"/>
                  </a:cubicBezTo>
                  <a:cubicBezTo>
                    <a:pt x="69070" y="75"/>
                    <a:pt x="48320" y="834"/>
                    <a:pt x="39969" y="834"/>
                  </a:cubicBezTo>
                  <a:cubicBezTo>
                    <a:pt x="34655" y="834"/>
                    <a:pt x="29088" y="581"/>
                    <a:pt x="23774" y="581"/>
                  </a:cubicBezTo>
                  <a:cubicBezTo>
                    <a:pt x="16941" y="581"/>
                    <a:pt x="7325" y="75"/>
                    <a:pt x="7072" y="75"/>
                  </a:cubicBezTo>
                  <a:cubicBezTo>
                    <a:pt x="5048" y="75"/>
                    <a:pt x="240" y="75"/>
                    <a:pt x="240" y="7413"/>
                  </a:cubicBezTo>
                  <a:cubicBezTo>
                    <a:pt x="240" y="11968"/>
                    <a:pt x="4289" y="11968"/>
                    <a:pt x="8591" y="11968"/>
                  </a:cubicBezTo>
                  <a:cubicBezTo>
                    <a:pt x="12386" y="11968"/>
                    <a:pt x="17447" y="12221"/>
                    <a:pt x="20737" y="12474"/>
                  </a:cubicBezTo>
                  <a:lnTo>
                    <a:pt x="41234" y="170378"/>
                  </a:lnTo>
                  <a:cubicBezTo>
                    <a:pt x="41993" y="175439"/>
                    <a:pt x="42500" y="177970"/>
                    <a:pt x="48573" y="177970"/>
                  </a:cubicBezTo>
                  <a:cubicBezTo>
                    <a:pt x="53887" y="177970"/>
                    <a:pt x="56164" y="176198"/>
                    <a:pt x="59201" y="171390"/>
                  </a:cubicBezTo>
                  <a:lnTo>
                    <a:pt x="132333" y="55240"/>
                  </a:lnTo>
                  <a:lnTo>
                    <a:pt x="147263" y="170378"/>
                  </a:lnTo>
                  <a:cubicBezTo>
                    <a:pt x="148022" y="176198"/>
                    <a:pt x="148781" y="177970"/>
                    <a:pt x="154854" y="177970"/>
                  </a:cubicBezTo>
                  <a:cubicBezTo>
                    <a:pt x="160421" y="177970"/>
                    <a:pt x="162446" y="175945"/>
                    <a:pt x="165229" y="171390"/>
                  </a:cubicBezTo>
                  <a:lnTo>
                    <a:pt x="259617" y="21584"/>
                  </a:lnTo>
                  <a:close/>
                </a:path>
              </a:pathLst>
            </a:custGeom>
            <a:solidFill>
              <a:srgbClr val="000000"/>
            </a:solidFill>
            <a:ln w="25400" cap="flat">
              <a:noFill/>
              <a:prstDash val="solid"/>
              <a:miter/>
            </a:ln>
          </p:spPr>
          <p:txBody>
            <a:bodyPr rtlCol="0" anchor="ctr"/>
            <a:lstStyle/>
            <a:p>
              <a:endParaRPr lang="en-CN"/>
            </a:p>
          </p:txBody>
        </p:sp>
        <p:sp>
          <p:nvSpPr>
            <p:cNvPr id="18606" name="Freeform 18605">
              <a:extLst>
                <a:ext uri="{FF2B5EF4-FFF2-40B4-BE49-F238E27FC236}">
                  <a16:creationId xmlns:a16="http://schemas.microsoft.com/office/drawing/2014/main" id="{0C6E84DB-6782-18EE-C20E-12AB2722ABDB}"/>
                </a:ext>
              </a:extLst>
            </p:cNvPr>
            <p:cNvSpPr/>
            <p:nvPr>
              <p:custDataLst>
                <p:tags r:id="rId25"/>
              </p:custDataLst>
            </p:nvPr>
          </p:nvSpPr>
          <p:spPr>
            <a:xfrm>
              <a:off x="8920110" y="4356450"/>
              <a:ext cx="86796" cy="119389"/>
            </a:xfrm>
            <a:custGeom>
              <a:avLst/>
              <a:gdLst>
                <a:gd name="connsiteX0" fmla="*/ 87047 w 86796"/>
                <a:gd name="connsiteY0" fmla="*/ 90415 h 119389"/>
                <a:gd name="connsiteX1" fmla="*/ 87047 w 86796"/>
                <a:gd name="connsiteY1" fmla="*/ 84039 h 119389"/>
                <a:gd name="connsiteX2" fmla="*/ 67385 w 86796"/>
                <a:gd name="connsiteY2" fmla="*/ 84039 h 119389"/>
                <a:gd name="connsiteX3" fmla="*/ 67385 w 86796"/>
                <a:gd name="connsiteY3" fmla="*/ 5036 h 119389"/>
                <a:gd name="connsiteX4" fmla="*/ 63488 w 86796"/>
                <a:gd name="connsiteY4" fmla="*/ 76 h 119389"/>
                <a:gd name="connsiteX5" fmla="*/ 58883 w 86796"/>
                <a:gd name="connsiteY5" fmla="*/ 2556 h 119389"/>
                <a:gd name="connsiteX6" fmla="*/ 251 w 86796"/>
                <a:gd name="connsiteY6" fmla="*/ 84039 h 119389"/>
                <a:gd name="connsiteX7" fmla="*/ 251 w 86796"/>
                <a:gd name="connsiteY7" fmla="*/ 90415 h 119389"/>
                <a:gd name="connsiteX8" fmla="*/ 52329 w 86796"/>
                <a:gd name="connsiteY8" fmla="*/ 90415 h 119389"/>
                <a:gd name="connsiteX9" fmla="*/ 52329 w 86796"/>
                <a:gd name="connsiteY9" fmla="*/ 104941 h 119389"/>
                <a:gd name="connsiteX10" fmla="*/ 37981 w 86796"/>
                <a:gd name="connsiteY10" fmla="*/ 113089 h 119389"/>
                <a:gd name="connsiteX11" fmla="*/ 33198 w 86796"/>
                <a:gd name="connsiteY11" fmla="*/ 113089 h 119389"/>
                <a:gd name="connsiteX12" fmla="*/ 33198 w 86796"/>
                <a:gd name="connsiteY12" fmla="*/ 119466 h 119389"/>
                <a:gd name="connsiteX13" fmla="*/ 59769 w 86796"/>
                <a:gd name="connsiteY13" fmla="*/ 118757 h 119389"/>
                <a:gd name="connsiteX14" fmla="*/ 86516 w 86796"/>
                <a:gd name="connsiteY14" fmla="*/ 119466 h 119389"/>
                <a:gd name="connsiteX15" fmla="*/ 86516 w 86796"/>
                <a:gd name="connsiteY15" fmla="*/ 113089 h 119389"/>
                <a:gd name="connsiteX16" fmla="*/ 81733 w 86796"/>
                <a:gd name="connsiteY16" fmla="*/ 113089 h 119389"/>
                <a:gd name="connsiteX17" fmla="*/ 67385 w 86796"/>
                <a:gd name="connsiteY17" fmla="*/ 104941 h 119389"/>
                <a:gd name="connsiteX18" fmla="*/ 67385 w 86796"/>
                <a:gd name="connsiteY18" fmla="*/ 90415 h 119389"/>
                <a:gd name="connsiteX19" fmla="*/ 87047 w 86796"/>
                <a:gd name="connsiteY19" fmla="*/ 90415 h 119389"/>
                <a:gd name="connsiteX20" fmla="*/ 53569 w 86796"/>
                <a:gd name="connsiteY20" fmla="*/ 19207 h 119389"/>
                <a:gd name="connsiteX21" fmla="*/ 53569 w 86796"/>
                <a:gd name="connsiteY21" fmla="*/ 84039 h 119389"/>
                <a:gd name="connsiteX22" fmla="*/ 6805 w 86796"/>
                <a:gd name="connsiteY22" fmla="*/ 84039 h 119389"/>
                <a:gd name="connsiteX23" fmla="*/ 53569 w 86796"/>
                <a:gd name="connsiteY23" fmla="*/ 19207 h 1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796" h="119389">
                  <a:moveTo>
                    <a:pt x="87047" y="90415"/>
                  </a:moveTo>
                  <a:lnTo>
                    <a:pt x="87047" y="84039"/>
                  </a:lnTo>
                  <a:lnTo>
                    <a:pt x="67385" y="84039"/>
                  </a:lnTo>
                  <a:lnTo>
                    <a:pt x="67385" y="5036"/>
                  </a:lnTo>
                  <a:cubicBezTo>
                    <a:pt x="67385" y="1316"/>
                    <a:pt x="67385" y="76"/>
                    <a:pt x="63488" y="76"/>
                  </a:cubicBezTo>
                  <a:cubicBezTo>
                    <a:pt x="61363" y="76"/>
                    <a:pt x="60654" y="76"/>
                    <a:pt x="58883" y="2556"/>
                  </a:cubicBezTo>
                  <a:lnTo>
                    <a:pt x="251" y="84039"/>
                  </a:lnTo>
                  <a:lnTo>
                    <a:pt x="251" y="90415"/>
                  </a:lnTo>
                  <a:lnTo>
                    <a:pt x="52329" y="90415"/>
                  </a:lnTo>
                  <a:lnTo>
                    <a:pt x="52329" y="104941"/>
                  </a:lnTo>
                  <a:cubicBezTo>
                    <a:pt x="52329" y="110963"/>
                    <a:pt x="52329" y="113089"/>
                    <a:pt x="37981" y="113089"/>
                  </a:cubicBezTo>
                  <a:lnTo>
                    <a:pt x="33198" y="113089"/>
                  </a:lnTo>
                  <a:lnTo>
                    <a:pt x="33198" y="119466"/>
                  </a:lnTo>
                  <a:cubicBezTo>
                    <a:pt x="42055" y="119111"/>
                    <a:pt x="53392" y="118757"/>
                    <a:pt x="59769" y="118757"/>
                  </a:cubicBezTo>
                  <a:cubicBezTo>
                    <a:pt x="66323" y="118757"/>
                    <a:pt x="77659" y="119111"/>
                    <a:pt x="86516" y="119466"/>
                  </a:cubicBezTo>
                  <a:lnTo>
                    <a:pt x="86516" y="113089"/>
                  </a:lnTo>
                  <a:lnTo>
                    <a:pt x="81733" y="113089"/>
                  </a:lnTo>
                  <a:cubicBezTo>
                    <a:pt x="67385" y="113089"/>
                    <a:pt x="67385" y="110963"/>
                    <a:pt x="67385" y="104941"/>
                  </a:cubicBezTo>
                  <a:lnTo>
                    <a:pt x="67385" y="90415"/>
                  </a:lnTo>
                  <a:lnTo>
                    <a:pt x="87047" y="90415"/>
                  </a:lnTo>
                  <a:close/>
                  <a:moveTo>
                    <a:pt x="53569" y="19207"/>
                  </a:moveTo>
                  <a:lnTo>
                    <a:pt x="53569" y="84039"/>
                  </a:lnTo>
                  <a:lnTo>
                    <a:pt x="6805" y="84039"/>
                  </a:lnTo>
                  <a:lnTo>
                    <a:pt x="53569" y="19207"/>
                  </a:lnTo>
                  <a:close/>
                </a:path>
              </a:pathLst>
            </a:custGeom>
            <a:solidFill>
              <a:srgbClr val="000000"/>
            </a:solidFill>
            <a:ln w="25400" cap="flat">
              <a:noFill/>
              <a:prstDash val="solid"/>
              <a:miter/>
            </a:ln>
          </p:spPr>
          <p:txBody>
            <a:bodyPr rtlCol="0" anchor="ctr"/>
            <a:lstStyle/>
            <a:p>
              <a:endParaRPr lang="en-CN"/>
            </a:p>
          </p:txBody>
        </p:sp>
        <p:sp>
          <p:nvSpPr>
            <p:cNvPr id="18607" name="Freeform 18606">
              <a:extLst>
                <a:ext uri="{FF2B5EF4-FFF2-40B4-BE49-F238E27FC236}">
                  <a16:creationId xmlns:a16="http://schemas.microsoft.com/office/drawing/2014/main" id="{473CF85F-8A70-CD95-F43E-CB6627E1FCF1}"/>
                </a:ext>
              </a:extLst>
            </p:cNvPr>
            <p:cNvSpPr/>
            <p:nvPr>
              <p:custDataLst>
                <p:tags r:id="rId26"/>
              </p:custDataLst>
            </p:nvPr>
          </p:nvSpPr>
          <p:spPr>
            <a:xfrm>
              <a:off x="9060847" y="4202067"/>
              <a:ext cx="84265" cy="23533"/>
            </a:xfrm>
            <a:custGeom>
              <a:avLst/>
              <a:gdLst>
                <a:gd name="connsiteX0" fmla="*/ 84522 w 84265"/>
                <a:gd name="connsiteY0" fmla="*/ 3868 h 23533"/>
                <a:gd name="connsiteX1" fmla="*/ 80473 w 84265"/>
                <a:gd name="connsiteY1" fmla="*/ 72 h 23533"/>
                <a:gd name="connsiteX2" fmla="*/ 59723 w 84265"/>
                <a:gd name="connsiteY2" fmla="*/ 12219 h 23533"/>
                <a:gd name="connsiteX3" fmla="*/ 43275 w 84265"/>
                <a:gd name="connsiteY3" fmla="*/ 5892 h 23533"/>
                <a:gd name="connsiteX4" fmla="*/ 27585 w 84265"/>
                <a:gd name="connsiteY4" fmla="*/ 72 h 23533"/>
                <a:gd name="connsiteX5" fmla="*/ 256 w 84265"/>
                <a:gd name="connsiteY5" fmla="*/ 19810 h 23533"/>
                <a:gd name="connsiteX6" fmla="*/ 4305 w 84265"/>
                <a:gd name="connsiteY6" fmla="*/ 23606 h 23533"/>
                <a:gd name="connsiteX7" fmla="*/ 25055 w 84265"/>
                <a:gd name="connsiteY7" fmla="*/ 11459 h 23533"/>
                <a:gd name="connsiteX8" fmla="*/ 41503 w 84265"/>
                <a:gd name="connsiteY8" fmla="*/ 17786 h 23533"/>
                <a:gd name="connsiteX9" fmla="*/ 57192 w 84265"/>
                <a:gd name="connsiteY9" fmla="*/ 23606 h 23533"/>
                <a:gd name="connsiteX10" fmla="*/ 84522 w 84265"/>
                <a:gd name="connsiteY10" fmla="*/ 3868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5" h="23533">
                  <a:moveTo>
                    <a:pt x="84522" y="3868"/>
                  </a:moveTo>
                  <a:lnTo>
                    <a:pt x="80473" y="72"/>
                  </a:lnTo>
                  <a:cubicBezTo>
                    <a:pt x="80473" y="325"/>
                    <a:pt x="70857" y="12219"/>
                    <a:pt x="59723" y="12219"/>
                  </a:cubicBezTo>
                  <a:cubicBezTo>
                    <a:pt x="53903" y="12219"/>
                    <a:pt x="47576" y="8423"/>
                    <a:pt x="43275" y="5892"/>
                  </a:cubicBezTo>
                  <a:cubicBezTo>
                    <a:pt x="36442" y="1843"/>
                    <a:pt x="31887" y="72"/>
                    <a:pt x="27585" y="72"/>
                  </a:cubicBezTo>
                  <a:cubicBezTo>
                    <a:pt x="17969" y="72"/>
                    <a:pt x="13162" y="5639"/>
                    <a:pt x="256" y="19810"/>
                  </a:cubicBezTo>
                  <a:lnTo>
                    <a:pt x="4305" y="23606"/>
                  </a:lnTo>
                  <a:cubicBezTo>
                    <a:pt x="4305" y="23353"/>
                    <a:pt x="13921" y="11459"/>
                    <a:pt x="25055" y="11459"/>
                  </a:cubicBezTo>
                  <a:cubicBezTo>
                    <a:pt x="30875" y="11459"/>
                    <a:pt x="37201" y="15255"/>
                    <a:pt x="41503" y="17786"/>
                  </a:cubicBezTo>
                  <a:cubicBezTo>
                    <a:pt x="48336" y="21834"/>
                    <a:pt x="52891" y="23606"/>
                    <a:pt x="57192" y="23606"/>
                  </a:cubicBezTo>
                  <a:cubicBezTo>
                    <a:pt x="66808" y="23606"/>
                    <a:pt x="71616" y="18039"/>
                    <a:pt x="84522" y="3868"/>
                  </a:cubicBezTo>
                  <a:close/>
                </a:path>
              </a:pathLst>
            </a:custGeom>
            <a:solidFill>
              <a:srgbClr val="000000"/>
            </a:solidFill>
            <a:ln w="25400" cap="flat">
              <a:noFill/>
              <a:prstDash val="solid"/>
              <a:miter/>
            </a:ln>
          </p:spPr>
          <p:txBody>
            <a:bodyPr rtlCol="0" anchor="ctr"/>
            <a:lstStyle/>
            <a:p>
              <a:endParaRPr lang="en-CN"/>
            </a:p>
          </p:txBody>
        </p:sp>
        <p:sp>
          <p:nvSpPr>
            <p:cNvPr id="18608" name="Freeform 18607">
              <a:extLst>
                <a:ext uri="{FF2B5EF4-FFF2-40B4-BE49-F238E27FC236}">
                  <a16:creationId xmlns:a16="http://schemas.microsoft.com/office/drawing/2014/main" id="{9333CF67-C359-505D-CB5B-8ABFCBEB53FD}"/>
                </a:ext>
              </a:extLst>
            </p:cNvPr>
            <p:cNvSpPr/>
            <p:nvPr>
              <p:custDataLst>
                <p:tags r:id="rId27"/>
              </p:custDataLst>
            </p:nvPr>
          </p:nvSpPr>
          <p:spPr>
            <a:xfrm>
              <a:off x="9039376" y="4262265"/>
              <a:ext cx="147781" cy="177641"/>
            </a:xfrm>
            <a:custGeom>
              <a:avLst/>
              <a:gdLst>
                <a:gd name="connsiteX0" fmla="*/ 67567 w 147781"/>
                <a:gd name="connsiteY0" fmla="*/ 8931 h 177641"/>
                <a:gd name="connsiteX1" fmla="*/ 68579 w 147781"/>
                <a:gd name="connsiteY1" fmla="*/ 4630 h 177641"/>
                <a:gd name="connsiteX2" fmla="*/ 63012 w 147781"/>
                <a:gd name="connsiteY2" fmla="*/ 75 h 177641"/>
                <a:gd name="connsiteX3" fmla="*/ 61241 w 147781"/>
                <a:gd name="connsiteY3" fmla="*/ 328 h 177641"/>
                <a:gd name="connsiteX4" fmla="*/ 28597 w 147781"/>
                <a:gd name="connsiteY4" fmla="*/ 1846 h 177641"/>
                <a:gd name="connsiteX5" fmla="*/ 20499 w 147781"/>
                <a:gd name="connsiteY5" fmla="*/ 9438 h 177641"/>
                <a:gd name="connsiteX6" fmla="*/ 27079 w 147781"/>
                <a:gd name="connsiteY6" fmla="*/ 13993 h 177641"/>
                <a:gd name="connsiteX7" fmla="*/ 37707 w 147781"/>
                <a:gd name="connsiteY7" fmla="*/ 14499 h 177641"/>
                <a:gd name="connsiteX8" fmla="*/ 1268 w 147781"/>
                <a:gd name="connsiteY8" fmla="*/ 160509 h 177641"/>
                <a:gd name="connsiteX9" fmla="*/ 255 w 147781"/>
                <a:gd name="connsiteY9" fmla="*/ 166329 h 177641"/>
                <a:gd name="connsiteX10" fmla="*/ 12402 w 147781"/>
                <a:gd name="connsiteY10" fmla="*/ 177717 h 177641"/>
                <a:gd name="connsiteX11" fmla="*/ 28850 w 147781"/>
                <a:gd name="connsiteY11" fmla="*/ 163546 h 177641"/>
                <a:gd name="connsiteX12" fmla="*/ 44033 w 147781"/>
                <a:gd name="connsiteY12" fmla="*/ 103573 h 177641"/>
                <a:gd name="connsiteX13" fmla="*/ 49094 w 147781"/>
                <a:gd name="connsiteY13" fmla="*/ 93197 h 177641"/>
                <a:gd name="connsiteX14" fmla="*/ 86799 w 147781"/>
                <a:gd name="connsiteY14" fmla="*/ 70423 h 177641"/>
                <a:gd name="connsiteX15" fmla="*/ 99451 w 147781"/>
                <a:gd name="connsiteY15" fmla="*/ 85353 h 177641"/>
                <a:gd name="connsiteX16" fmla="*/ 83509 w 147781"/>
                <a:gd name="connsiteY16" fmla="*/ 142036 h 177641"/>
                <a:gd name="connsiteX17" fmla="*/ 79966 w 147781"/>
                <a:gd name="connsiteY17" fmla="*/ 154942 h 177641"/>
                <a:gd name="connsiteX18" fmla="*/ 108561 w 147781"/>
                <a:gd name="connsiteY18" fmla="*/ 177717 h 177641"/>
                <a:gd name="connsiteX19" fmla="*/ 148037 w 147781"/>
                <a:gd name="connsiteY19" fmla="*/ 138241 h 177641"/>
                <a:gd name="connsiteX20" fmla="*/ 141964 w 147781"/>
                <a:gd name="connsiteY20" fmla="*/ 134698 h 177641"/>
                <a:gd name="connsiteX21" fmla="*/ 136144 w 147781"/>
                <a:gd name="connsiteY21" fmla="*/ 137988 h 177641"/>
                <a:gd name="connsiteX22" fmla="*/ 110080 w 147781"/>
                <a:gd name="connsiteY22" fmla="*/ 168607 h 177641"/>
                <a:gd name="connsiteX23" fmla="*/ 105778 w 147781"/>
                <a:gd name="connsiteY23" fmla="*/ 163293 h 177641"/>
                <a:gd name="connsiteX24" fmla="*/ 110080 w 147781"/>
                <a:gd name="connsiteY24" fmla="*/ 146844 h 177641"/>
                <a:gd name="connsiteX25" fmla="*/ 126528 w 147781"/>
                <a:gd name="connsiteY25" fmla="*/ 90667 h 177641"/>
                <a:gd name="connsiteX26" fmla="*/ 88823 w 147781"/>
                <a:gd name="connsiteY26" fmla="*/ 61313 h 177641"/>
                <a:gd name="connsiteX27" fmla="*/ 50613 w 147781"/>
                <a:gd name="connsiteY27" fmla="*/ 77002 h 177641"/>
                <a:gd name="connsiteX28" fmla="*/ 67567 w 14778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67" y="8931"/>
                  </a:moveTo>
                  <a:cubicBezTo>
                    <a:pt x="68579" y="5389"/>
                    <a:pt x="68579" y="4883"/>
                    <a:pt x="68579" y="4630"/>
                  </a:cubicBezTo>
                  <a:cubicBezTo>
                    <a:pt x="68579" y="1340"/>
                    <a:pt x="65796" y="75"/>
                    <a:pt x="63012" y="75"/>
                  </a:cubicBezTo>
                  <a:cubicBezTo>
                    <a:pt x="62000" y="75"/>
                    <a:pt x="61747" y="75"/>
                    <a:pt x="61241" y="328"/>
                  </a:cubicBezTo>
                  <a:lnTo>
                    <a:pt x="28597" y="1846"/>
                  </a:lnTo>
                  <a:cubicBezTo>
                    <a:pt x="25054" y="2099"/>
                    <a:pt x="20499" y="2352"/>
                    <a:pt x="20499" y="9438"/>
                  </a:cubicBezTo>
                  <a:cubicBezTo>
                    <a:pt x="20499" y="13993"/>
                    <a:pt x="25054" y="13993"/>
                    <a:pt x="27079" y="13993"/>
                  </a:cubicBezTo>
                  <a:cubicBezTo>
                    <a:pt x="29862" y="13993"/>
                    <a:pt x="34417" y="13993"/>
                    <a:pt x="37707" y="14499"/>
                  </a:cubicBezTo>
                  <a:lnTo>
                    <a:pt x="1268" y="160509"/>
                  </a:lnTo>
                  <a:cubicBezTo>
                    <a:pt x="1015" y="161521"/>
                    <a:pt x="255" y="165317"/>
                    <a:pt x="255" y="166329"/>
                  </a:cubicBezTo>
                  <a:cubicBezTo>
                    <a:pt x="255" y="172403"/>
                    <a:pt x="5063" y="177717"/>
                    <a:pt x="12402" y="177717"/>
                  </a:cubicBezTo>
                  <a:cubicBezTo>
                    <a:pt x="13920" y="177717"/>
                    <a:pt x="25307" y="177717"/>
                    <a:pt x="28850" y="163546"/>
                  </a:cubicBezTo>
                  <a:lnTo>
                    <a:pt x="44033" y="103573"/>
                  </a:lnTo>
                  <a:cubicBezTo>
                    <a:pt x="45298" y="98765"/>
                    <a:pt x="45298" y="98259"/>
                    <a:pt x="49094" y="93197"/>
                  </a:cubicBezTo>
                  <a:cubicBezTo>
                    <a:pt x="53143" y="87630"/>
                    <a:pt x="65796" y="70423"/>
                    <a:pt x="86799" y="70423"/>
                  </a:cubicBezTo>
                  <a:cubicBezTo>
                    <a:pt x="93378" y="70423"/>
                    <a:pt x="99451" y="72953"/>
                    <a:pt x="99451" y="85353"/>
                  </a:cubicBezTo>
                  <a:cubicBezTo>
                    <a:pt x="99451" y="100030"/>
                    <a:pt x="88317" y="129637"/>
                    <a:pt x="83509" y="142036"/>
                  </a:cubicBezTo>
                  <a:cubicBezTo>
                    <a:pt x="80726" y="148869"/>
                    <a:pt x="79966" y="150640"/>
                    <a:pt x="79966" y="154942"/>
                  </a:cubicBezTo>
                  <a:cubicBezTo>
                    <a:pt x="79966" y="169619"/>
                    <a:pt x="94643" y="177717"/>
                    <a:pt x="108561" y="177717"/>
                  </a:cubicBezTo>
                  <a:cubicBezTo>
                    <a:pt x="135385" y="177717"/>
                    <a:pt x="148037" y="143302"/>
                    <a:pt x="148037" y="138241"/>
                  </a:cubicBezTo>
                  <a:cubicBezTo>
                    <a:pt x="148037" y="134698"/>
                    <a:pt x="144241" y="134698"/>
                    <a:pt x="141964" y="134698"/>
                  </a:cubicBezTo>
                  <a:cubicBezTo>
                    <a:pt x="138927" y="134698"/>
                    <a:pt x="137156" y="134698"/>
                    <a:pt x="136144" y="137988"/>
                  </a:cubicBezTo>
                  <a:cubicBezTo>
                    <a:pt x="128046" y="166076"/>
                    <a:pt x="114128" y="168607"/>
                    <a:pt x="110080" y="168607"/>
                  </a:cubicBezTo>
                  <a:cubicBezTo>
                    <a:pt x="108308" y="168607"/>
                    <a:pt x="105778" y="168607"/>
                    <a:pt x="105778" y="163293"/>
                  </a:cubicBezTo>
                  <a:cubicBezTo>
                    <a:pt x="105778" y="157726"/>
                    <a:pt x="108561" y="150893"/>
                    <a:pt x="110080" y="146844"/>
                  </a:cubicBezTo>
                  <a:cubicBezTo>
                    <a:pt x="114888" y="134445"/>
                    <a:pt x="126528" y="104838"/>
                    <a:pt x="126528" y="90667"/>
                  </a:cubicBezTo>
                  <a:cubicBezTo>
                    <a:pt x="126528" y="67386"/>
                    <a:pt x="107043" y="61313"/>
                    <a:pt x="88823" y="61313"/>
                  </a:cubicBezTo>
                  <a:cubicBezTo>
                    <a:pt x="83256" y="61313"/>
                    <a:pt x="67820" y="61313"/>
                    <a:pt x="50613" y="77002"/>
                  </a:cubicBezTo>
                  <a:lnTo>
                    <a:pt x="67567" y="8931"/>
                  </a:lnTo>
                  <a:close/>
                </a:path>
              </a:pathLst>
            </a:custGeom>
            <a:solidFill>
              <a:srgbClr val="000000"/>
            </a:solidFill>
            <a:ln w="25400" cap="flat">
              <a:noFill/>
              <a:prstDash val="solid"/>
              <a:miter/>
            </a:ln>
          </p:spPr>
          <p:txBody>
            <a:bodyPr rtlCol="0" anchor="ctr"/>
            <a:lstStyle/>
            <a:p>
              <a:endParaRPr lang="en-CN"/>
            </a:p>
          </p:txBody>
        </p:sp>
        <p:sp>
          <p:nvSpPr>
            <p:cNvPr id="18609" name="Freeform 18608">
              <a:extLst>
                <a:ext uri="{FF2B5EF4-FFF2-40B4-BE49-F238E27FC236}">
                  <a16:creationId xmlns:a16="http://schemas.microsoft.com/office/drawing/2014/main" id="{1C7B7B0B-CC97-EB2C-F65A-3C113CD19AAB}"/>
                </a:ext>
              </a:extLst>
            </p:cNvPr>
            <p:cNvSpPr/>
            <p:nvPr>
              <p:custDataLst>
                <p:tags r:id="rId28"/>
              </p:custDataLst>
            </p:nvPr>
          </p:nvSpPr>
          <p:spPr>
            <a:xfrm>
              <a:off x="9205755" y="4207102"/>
              <a:ext cx="133383" cy="126297"/>
            </a:xfrm>
            <a:custGeom>
              <a:avLst/>
              <a:gdLst>
                <a:gd name="connsiteX0" fmla="*/ 26655 w 133383"/>
                <a:gd name="connsiteY0" fmla="*/ 105112 h 126297"/>
                <a:gd name="connsiteX1" fmla="*/ 4336 w 133383"/>
                <a:gd name="connsiteY1" fmla="*/ 119992 h 126297"/>
                <a:gd name="connsiteX2" fmla="*/ 262 w 133383"/>
                <a:gd name="connsiteY2" fmla="*/ 123711 h 126297"/>
                <a:gd name="connsiteX3" fmla="*/ 2742 w 133383"/>
                <a:gd name="connsiteY3" fmla="*/ 126368 h 126297"/>
                <a:gd name="connsiteX4" fmla="*/ 17976 w 133383"/>
                <a:gd name="connsiteY4" fmla="*/ 125660 h 126297"/>
                <a:gd name="connsiteX5" fmla="*/ 36221 w 133383"/>
                <a:gd name="connsiteY5" fmla="*/ 126368 h 126297"/>
                <a:gd name="connsiteX6" fmla="*/ 39763 w 133383"/>
                <a:gd name="connsiteY6" fmla="*/ 122471 h 126297"/>
                <a:gd name="connsiteX7" fmla="*/ 36752 w 133383"/>
                <a:gd name="connsiteY7" fmla="*/ 119992 h 126297"/>
                <a:gd name="connsiteX8" fmla="*/ 28958 w 133383"/>
                <a:gd name="connsiteY8" fmla="*/ 114677 h 126297"/>
                <a:gd name="connsiteX9" fmla="*/ 31615 w 133383"/>
                <a:gd name="connsiteY9" fmla="*/ 107946 h 126297"/>
                <a:gd name="connsiteX10" fmla="*/ 45786 w 133383"/>
                <a:gd name="connsiteY10" fmla="*/ 85981 h 126297"/>
                <a:gd name="connsiteX11" fmla="*/ 96447 w 133383"/>
                <a:gd name="connsiteY11" fmla="*/ 85981 h 126297"/>
                <a:gd name="connsiteX12" fmla="*/ 100698 w 133383"/>
                <a:gd name="connsiteY12" fmla="*/ 115386 h 126297"/>
                <a:gd name="connsiteX13" fmla="*/ 88476 w 133383"/>
                <a:gd name="connsiteY13" fmla="*/ 119992 h 126297"/>
                <a:gd name="connsiteX14" fmla="*/ 83870 w 133383"/>
                <a:gd name="connsiteY14" fmla="*/ 123888 h 126297"/>
                <a:gd name="connsiteX15" fmla="*/ 86704 w 133383"/>
                <a:gd name="connsiteY15" fmla="*/ 126368 h 126297"/>
                <a:gd name="connsiteX16" fmla="*/ 109555 w 133383"/>
                <a:gd name="connsiteY16" fmla="*/ 125660 h 126297"/>
                <a:gd name="connsiteX17" fmla="*/ 120006 w 133383"/>
                <a:gd name="connsiteY17" fmla="*/ 125837 h 126297"/>
                <a:gd name="connsiteX18" fmla="*/ 130103 w 133383"/>
                <a:gd name="connsiteY18" fmla="*/ 126368 h 126297"/>
                <a:gd name="connsiteX19" fmla="*/ 133645 w 133383"/>
                <a:gd name="connsiteY19" fmla="*/ 122649 h 126297"/>
                <a:gd name="connsiteX20" fmla="*/ 128685 w 133383"/>
                <a:gd name="connsiteY20" fmla="*/ 119992 h 126297"/>
                <a:gd name="connsiteX21" fmla="*/ 117526 w 133383"/>
                <a:gd name="connsiteY21" fmla="*/ 114323 h 126297"/>
                <a:gd name="connsiteX22" fmla="*/ 101938 w 133383"/>
                <a:gd name="connsiteY22" fmla="*/ 5030 h 126297"/>
                <a:gd name="connsiteX23" fmla="*/ 97687 w 133383"/>
                <a:gd name="connsiteY23" fmla="*/ 71 h 126297"/>
                <a:gd name="connsiteX24" fmla="*/ 91664 w 133383"/>
                <a:gd name="connsiteY24" fmla="*/ 4145 h 126297"/>
                <a:gd name="connsiteX25" fmla="*/ 26655 w 133383"/>
                <a:gd name="connsiteY25" fmla="*/ 105112 h 126297"/>
                <a:gd name="connsiteX26" fmla="*/ 50037 w 133383"/>
                <a:gd name="connsiteY26" fmla="*/ 79605 h 126297"/>
                <a:gd name="connsiteX27" fmla="*/ 87236 w 133383"/>
                <a:gd name="connsiteY27" fmla="*/ 21681 h 126297"/>
                <a:gd name="connsiteX28" fmla="*/ 95561 w 133383"/>
                <a:gd name="connsiteY28" fmla="*/ 79605 h 126297"/>
                <a:gd name="connsiteX29" fmla="*/ 50037 w 133383"/>
                <a:gd name="connsiteY29" fmla="*/ 79605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655" y="105112"/>
                  </a:moveTo>
                  <a:cubicBezTo>
                    <a:pt x="20456" y="114677"/>
                    <a:pt x="14787" y="119283"/>
                    <a:pt x="4336" y="119992"/>
                  </a:cubicBezTo>
                  <a:cubicBezTo>
                    <a:pt x="2565" y="120169"/>
                    <a:pt x="262" y="120169"/>
                    <a:pt x="262" y="123711"/>
                  </a:cubicBezTo>
                  <a:cubicBezTo>
                    <a:pt x="262" y="125660"/>
                    <a:pt x="1856" y="126368"/>
                    <a:pt x="2742" y="126368"/>
                  </a:cubicBezTo>
                  <a:cubicBezTo>
                    <a:pt x="7347" y="126368"/>
                    <a:pt x="13193" y="125660"/>
                    <a:pt x="17976" y="125660"/>
                  </a:cubicBezTo>
                  <a:cubicBezTo>
                    <a:pt x="23644" y="125660"/>
                    <a:pt x="30907" y="126368"/>
                    <a:pt x="36221" y="126368"/>
                  </a:cubicBezTo>
                  <a:cubicBezTo>
                    <a:pt x="37106" y="126368"/>
                    <a:pt x="39763" y="126368"/>
                    <a:pt x="39763" y="122471"/>
                  </a:cubicBezTo>
                  <a:cubicBezTo>
                    <a:pt x="39763" y="120169"/>
                    <a:pt x="37461" y="119992"/>
                    <a:pt x="36752" y="119992"/>
                  </a:cubicBezTo>
                  <a:cubicBezTo>
                    <a:pt x="35335" y="119814"/>
                    <a:pt x="28958" y="119460"/>
                    <a:pt x="28958" y="114677"/>
                  </a:cubicBezTo>
                  <a:cubicBezTo>
                    <a:pt x="28958" y="112552"/>
                    <a:pt x="30729" y="109540"/>
                    <a:pt x="31615" y="107946"/>
                  </a:cubicBezTo>
                  <a:lnTo>
                    <a:pt x="45786" y="85981"/>
                  </a:lnTo>
                  <a:lnTo>
                    <a:pt x="96447" y="85981"/>
                  </a:lnTo>
                  <a:lnTo>
                    <a:pt x="100698" y="115386"/>
                  </a:lnTo>
                  <a:cubicBezTo>
                    <a:pt x="99989" y="117157"/>
                    <a:pt x="98927" y="119992"/>
                    <a:pt x="88476" y="119992"/>
                  </a:cubicBezTo>
                  <a:cubicBezTo>
                    <a:pt x="86350" y="119992"/>
                    <a:pt x="83870" y="119992"/>
                    <a:pt x="83870" y="123888"/>
                  </a:cubicBezTo>
                  <a:cubicBezTo>
                    <a:pt x="83870" y="124597"/>
                    <a:pt x="84402" y="126368"/>
                    <a:pt x="86704" y="126368"/>
                  </a:cubicBezTo>
                  <a:cubicBezTo>
                    <a:pt x="91841" y="126368"/>
                    <a:pt x="104418" y="125660"/>
                    <a:pt x="109555" y="125660"/>
                  </a:cubicBezTo>
                  <a:cubicBezTo>
                    <a:pt x="112743" y="125660"/>
                    <a:pt x="116817" y="125837"/>
                    <a:pt x="120006" y="125837"/>
                  </a:cubicBezTo>
                  <a:cubicBezTo>
                    <a:pt x="123194" y="126014"/>
                    <a:pt x="126914" y="126368"/>
                    <a:pt x="130103" y="126368"/>
                  </a:cubicBezTo>
                  <a:cubicBezTo>
                    <a:pt x="132405" y="126368"/>
                    <a:pt x="133645" y="124951"/>
                    <a:pt x="133645" y="122649"/>
                  </a:cubicBezTo>
                  <a:cubicBezTo>
                    <a:pt x="133645" y="119992"/>
                    <a:pt x="131520" y="119992"/>
                    <a:pt x="128685" y="119992"/>
                  </a:cubicBezTo>
                  <a:cubicBezTo>
                    <a:pt x="118412" y="119992"/>
                    <a:pt x="118057" y="118574"/>
                    <a:pt x="117526" y="114323"/>
                  </a:cubicBezTo>
                  <a:lnTo>
                    <a:pt x="101938" y="5030"/>
                  </a:lnTo>
                  <a:cubicBezTo>
                    <a:pt x="101407" y="1311"/>
                    <a:pt x="101052" y="71"/>
                    <a:pt x="97687" y="71"/>
                  </a:cubicBezTo>
                  <a:cubicBezTo>
                    <a:pt x="94321" y="71"/>
                    <a:pt x="93258" y="1665"/>
                    <a:pt x="91664" y="4145"/>
                  </a:cubicBezTo>
                  <a:lnTo>
                    <a:pt x="26655" y="105112"/>
                  </a:lnTo>
                  <a:close/>
                  <a:moveTo>
                    <a:pt x="50037" y="79605"/>
                  </a:moveTo>
                  <a:lnTo>
                    <a:pt x="87236" y="21681"/>
                  </a:lnTo>
                  <a:lnTo>
                    <a:pt x="95561" y="79605"/>
                  </a:lnTo>
                  <a:lnTo>
                    <a:pt x="50037" y="79605"/>
                  </a:lnTo>
                  <a:close/>
                </a:path>
              </a:pathLst>
            </a:custGeom>
            <a:solidFill>
              <a:srgbClr val="000000"/>
            </a:solidFill>
            <a:ln w="25400" cap="flat">
              <a:noFill/>
              <a:prstDash val="solid"/>
              <a:miter/>
            </a:ln>
          </p:spPr>
          <p:txBody>
            <a:bodyPr rtlCol="0" anchor="ctr"/>
            <a:lstStyle/>
            <a:p>
              <a:endParaRPr lang="en-CN"/>
            </a:p>
          </p:txBody>
        </p:sp>
        <p:sp>
          <p:nvSpPr>
            <p:cNvPr id="18610" name="Freeform 18609">
              <a:extLst>
                <a:ext uri="{FF2B5EF4-FFF2-40B4-BE49-F238E27FC236}">
                  <a16:creationId xmlns:a16="http://schemas.microsoft.com/office/drawing/2014/main" id="{6638E3B9-7111-4ED6-B024-85D6FF7F4588}"/>
                </a:ext>
              </a:extLst>
            </p:cNvPr>
            <p:cNvSpPr/>
            <p:nvPr>
              <p:custDataLst>
                <p:tags r:id="rId29"/>
              </p:custDataLst>
            </p:nvPr>
          </p:nvSpPr>
          <p:spPr>
            <a:xfrm>
              <a:off x="9203098" y="4389731"/>
              <a:ext cx="59871" cy="112481"/>
            </a:xfrm>
            <a:custGeom>
              <a:avLst/>
              <a:gdLst>
                <a:gd name="connsiteX0" fmla="*/ 36398 w 59871"/>
                <a:gd name="connsiteY0" fmla="*/ 40818 h 112481"/>
                <a:gd name="connsiteX1" fmla="*/ 54466 w 59871"/>
                <a:gd name="connsiteY1" fmla="*/ 40818 h 112481"/>
                <a:gd name="connsiteX2" fmla="*/ 60134 w 59871"/>
                <a:gd name="connsiteY2" fmla="*/ 36921 h 112481"/>
                <a:gd name="connsiteX3" fmla="*/ 54820 w 59871"/>
                <a:gd name="connsiteY3" fmla="*/ 34442 h 112481"/>
                <a:gd name="connsiteX4" fmla="*/ 37992 w 59871"/>
                <a:gd name="connsiteY4" fmla="*/ 34442 h 112481"/>
                <a:gd name="connsiteX5" fmla="*/ 44546 w 59871"/>
                <a:gd name="connsiteY5" fmla="*/ 8225 h 112481"/>
                <a:gd name="connsiteX6" fmla="*/ 45077 w 59871"/>
                <a:gd name="connsiteY6" fmla="*/ 5746 h 112481"/>
                <a:gd name="connsiteX7" fmla="*/ 39055 w 59871"/>
                <a:gd name="connsiteY7" fmla="*/ 77 h 112481"/>
                <a:gd name="connsiteX8" fmla="*/ 30729 w 59871"/>
                <a:gd name="connsiteY8" fmla="*/ 7694 h 112481"/>
                <a:gd name="connsiteX9" fmla="*/ 23998 w 59871"/>
                <a:gd name="connsiteY9" fmla="*/ 34442 h 112481"/>
                <a:gd name="connsiteX10" fmla="*/ 5930 w 59871"/>
                <a:gd name="connsiteY10" fmla="*/ 34442 h 112481"/>
                <a:gd name="connsiteX11" fmla="*/ 262 w 59871"/>
                <a:gd name="connsiteY11" fmla="*/ 38338 h 112481"/>
                <a:gd name="connsiteX12" fmla="*/ 5576 w 59871"/>
                <a:gd name="connsiteY12" fmla="*/ 40818 h 112481"/>
                <a:gd name="connsiteX13" fmla="*/ 22404 w 59871"/>
                <a:gd name="connsiteY13" fmla="*/ 40818 h 112481"/>
                <a:gd name="connsiteX14" fmla="*/ 11953 w 59871"/>
                <a:gd name="connsiteY14" fmla="*/ 82622 h 112481"/>
                <a:gd name="connsiteX15" fmla="*/ 9296 w 59871"/>
                <a:gd name="connsiteY15" fmla="*/ 95730 h 112481"/>
                <a:gd name="connsiteX16" fmla="*/ 28249 w 59871"/>
                <a:gd name="connsiteY16" fmla="*/ 112558 h 112481"/>
                <a:gd name="connsiteX17" fmla="*/ 59071 w 59871"/>
                <a:gd name="connsiteY17" fmla="*/ 85457 h 112481"/>
                <a:gd name="connsiteX18" fmla="*/ 56237 w 59871"/>
                <a:gd name="connsiteY18" fmla="*/ 83154 h 112481"/>
                <a:gd name="connsiteX19" fmla="*/ 52517 w 59871"/>
                <a:gd name="connsiteY19" fmla="*/ 86519 h 112481"/>
                <a:gd name="connsiteX20" fmla="*/ 28781 w 59871"/>
                <a:gd name="connsiteY20" fmla="*/ 107599 h 112481"/>
                <a:gd name="connsiteX21" fmla="*/ 22581 w 59871"/>
                <a:gd name="connsiteY21" fmla="*/ 98919 h 112481"/>
                <a:gd name="connsiteX22" fmla="*/ 23644 w 59871"/>
                <a:gd name="connsiteY22" fmla="*/ 91656 h 112481"/>
                <a:gd name="connsiteX23" fmla="*/ 36398 w 59871"/>
                <a:gd name="connsiteY23" fmla="*/ 4081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98" y="40818"/>
                  </a:moveTo>
                  <a:lnTo>
                    <a:pt x="54466" y="40818"/>
                  </a:lnTo>
                  <a:cubicBezTo>
                    <a:pt x="57831" y="40818"/>
                    <a:pt x="60134" y="40818"/>
                    <a:pt x="60134" y="36921"/>
                  </a:cubicBezTo>
                  <a:cubicBezTo>
                    <a:pt x="60134" y="34442"/>
                    <a:pt x="57831" y="34442"/>
                    <a:pt x="54820" y="34442"/>
                  </a:cubicBezTo>
                  <a:lnTo>
                    <a:pt x="37992" y="34442"/>
                  </a:lnTo>
                  <a:lnTo>
                    <a:pt x="44546" y="8225"/>
                  </a:lnTo>
                  <a:cubicBezTo>
                    <a:pt x="44723" y="7340"/>
                    <a:pt x="45077" y="6454"/>
                    <a:pt x="45077" y="5746"/>
                  </a:cubicBezTo>
                  <a:cubicBezTo>
                    <a:pt x="45077" y="2557"/>
                    <a:pt x="42597" y="77"/>
                    <a:pt x="39055" y="77"/>
                  </a:cubicBezTo>
                  <a:cubicBezTo>
                    <a:pt x="34626" y="77"/>
                    <a:pt x="31969" y="3088"/>
                    <a:pt x="30729" y="7694"/>
                  </a:cubicBezTo>
                  <a:cubicBezTo>
                    <a:pt x="29489" y="12122"/>
                    <a:pt x="31792" y="3620"/>
                    <a:pt x="23998" y="34442"/>
                  </a:cubicBezTo>
                  <a:lnTo>
                    <a:pt x="5930" y="34442"/>
                  </a:lnTo>
                  <a:cubicBezTo>
                    <a:pt x="2565" y="34442"/>
                    <a:pt x="262" y="34442"/>
                    <a:pt x="262" y="38338"/>
                  </a:cubicBezTo>
                  <a:cubicBezTo>
                    <a:pt x="262" y="40818"/>
                    <a:pt x="2388" y="40818"/>
                    <a:pt x="5576" y="40818"/>
                  </a:cubicBezTo>
                  <a:lnTo>
                    <a:pt x="22404" y="40818"/>
                  </a:lnTo>
                  <a:lnTo>
                    <a:pt x="11953" y="82622"/>
                  </a:lnTo>
                  <a:cubicBezTo>
                    <a:pt x="10890" y="87051"/>
                    <a:pt x="9296" y="93428"/>
                    <a:pt x="9296" y="95730"/>
                  </a:cubicBezTo>
                  <a:cubicBezTo>
                    <a:pt x="9296" y="106181"/>
                    <a:pt x="18153" y="112558"/>
                    <a:pt x="28249" y="112558"/>
                  </a:cubicBezTo>
                  <a:cubicBezTo>
                    <a:pt x="47912" y="112558"/>
                    <a:pt x="59071" y="87759"/>
                    <a:pt x="59071" y="85457"/>
                  </a:cubicBezTo>
                  <a:cubicBezTo>
                    <a:pt x="59071" y="83154"/>
                    <a:pt x="56768" y="83154"/>
                    <a:pt x="56237" y="83154"/>
                  </a:cubicBezTo>
                  <a:cubicBezTo>
                    <a:pt x="54111" y="83154"/>
                    <a:pt x="53934" y="83508"/>
                    <a:pt x="52517" y="86519"/>
                  </a:cubicBezTo>
                  <a:cubicBezTo>
                    <a:pt x="47557" y="97679"/>
                    <a:pt x="38523" y="107599"/>
                    <a:pt x="28781" y="107599"/>
                  </a:cubicBezTo>
                  <a:cubicBezTo>
                    <a:pt x="25061" y="107599"/>
                    <a:pt x="22581" y="105296"/>
                    <a:pt x="22581" y="98919"/>
                  </a:cubicBezTo>
                  <a:cubicBezTo>
                    <a:pt x="22581" y="97148"/>
                    <a:pt x="23290" y="93428"/>
                    <a:pt x="23644" y="91656"/>
                  </a:cubicBezTo>
                  <a:lnTo>
                    <a:pt x="36398" y="40818"/>
                  </a:lnTo>
                  <a:close/>
                </a:path>
              </a:pathLst>
            </a:custGeom>
            <a:solidFill>
              <a:srgbClr val="000000"/>
            </a:solidFill>
            <a:ln w="25400" cap="flat">
              <a:noFill/>
              <a:prstDash val="solid"/>
              <a:miter/>
            </a:ln>
          </p:spPr>
          <p:txBody>
            <a:bodyPr rtlCol="0" anchor="ctr"/>
            <a:lstStyle/>
            <a:p>
              <a:endParaRPr lang="en-CN"/>
            </a:p>
          </p:txBody>
        </p:sp>
        <p:sp>
          <p:nvSpPr>
            <p:cNvPr id="18611" name="Freeform 18610">
              <a:extLst>
                <a:ext uri="{FF2B5EF4-FFF2-40B4-BE49-F238E27FC236}">
                  <a16:creationId xmlns:a16="http://schemas.microsoft.com/office/drawing/2014/main" id="{40300BE9-370E-DEAF-D4C6-CC35F46D36FE}"/>
                </a:ext>
              </a:extLst>
            </p:cNvPr>
            <p:cNvSpPr/>
            <p:nvPr>
              <p:custDataLst>
                <p:tags r:id="rId30"/>
              </p:custDataLst>
            </p:nvPr>
          </p:nvSpPr>
          <p:spPr>
            <a:xfrm>
              <a:off x="9430896" y="4290354"/>
              <a:ext cx="168278" cy="168531"/>
            </a:xfrm>
            <a:custGeom>
              <a:avLst/>
              <a:gdLst>
                <a:gd name="connsiteX0" fmla="*/ 89598 w 168278"/>
                <a:gd name="connsiteY0" fmla="*/ 89402 h 168531"/>
                <a:gd name="connsiteX1" fmla="*/ 160199 w 168278"/>
                <a:gd name="connsiteY1" fmla="*/ 89402 h 168531"/>
                <a:gd name="connsiteX2" fmla="*/ 168550 w 168278"/>
                <a:gd name="connsiteY2" fmla="*/ 84341 h 168531"/>
                <a:gd name="connsiteX3" fmla="*/ 160199 w 168278"/>
                <a:gd name="connsiteY3" fmla="*/ 79280 h 168531"/>
                <a:gd name="connsiteX4" fmla="*/ 89598 w 168278"/>
                <a:gd name="connsiteY4" fmla="*/ 79280 h 168531"/>
                <a:gd name="connsiteX5" fmla="*/ 89598 w 168278"/>
                <a:gd name="connsiteY5" fmla="*/ 8425 h 168531"/>
                <a:gd name="connsiteX6" fmla="*/ 84537 w 168278"/>
                <a:gd name="connsiteY6" fmla="*/ 75 h 168531"/>
                <a:gd name="connsiteX7" fmla="*/ 79476 w 168278"/>
                <a:gd name="connsiteY7" fmla="*/ 8425 h 168531"/>
                <a:gd name="connsiteX8" fmla="*/ 79476 w 168278"/>
                <a:gd name="connsiteY8" fmla="*/ 79280 h 168531"/>
                <a:gd name="connsiteX9" fmla="*/ 8621 w 168278"/>
                <a:gd name="connsiteY9" fmla="*/ 79280 h 168531"/>
                <a:gd name="connsiteX10" fmla="*/ 271 w 168278"/>
                <a:gd name="connsiteY10" fmla="*/ 84341 h 168531"/>
                <a:gd name="connsiteX11" fmla="*/ 8621 w 168278"/>
                <a:gd name="connsiteY11" fmla="*/ 89402 h 168531"/>
                <a:gd name="connsiteX12" fmla="*/ 79476 w 168278"/>
                <a:gd name="connsiteY12" fmla="*/ 89402 h 168531"/>
                <a:gd name="connsiteX13" fmla="*/ 79476 w 168278"/>
                <a:gd name="connsiteY13" fmla="*/ 160256 h 168531"/>
                <a:gd name="connsiteX14" fmla="*/ 84537 w 168278"/>
                <a:gd name="connsiteY14" fmla="*/ 168607 h 168531"/>
                <a:gd name="connsiteX15" fmla="*/ 89598 w 168278"/>
                <a:gd name="connsiteY15" fmla="*/ 160256 h 168531"/>
                <a:gd name="connsiteX16" fmla="*/ 89598 w 168278"/>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98" y="89402"/>
                  </a:moveTo>
                  <a:lnTo>
                    <a:pt x="160199" y="89402"/>
                  </a:lnTo>
                  <a:cubicBezTo>
                    <a:pt x="163742" y="89402"/>
                    <a:pt x="168550" y="89402"/>
                    <a:pt x="168550" y="84341"/>
                  </a:cubicBezTo>
                  <a:cubicBezTo>
                    <a:pt x="168550" y="79280"/>
                    <a:pt x="163742" y="79280"/>
                    <a:pt x="160199" y="79280"/>
                  </a:cubicBezTo>
                  <a:lnTo>
                    <a:pt x="89598" y="79280"/>
                  </a:lnTo>
                  <a:lnTo>
                    <a:pt x="89598" y="8425"/>
                  </a:lnTo>
                  <a:cubicBezTo>
                    <a:pt x="89598" y="4883"/>
                    <a:pt x="89598" y="75"/>
                    <a:pt x="84537" y="75"/>
                  </a:cubicBezTo>
                  <a:cubicBezTo>
                    <a:pt x="79476" y="75"/>
                    <a:pt x="79476" y="4883"/>
                    <a:pt x="79476" y="8425"/>
                  </a:cubicBezTo>
                  <a:lnTo>
                    <a:pt x="79476" y="79280"/>
                  </a:lnTo>
                  <a:lnTo>
                    <a:pt x="8621" y="79280"/>
                  </a:lnTo>
                  <a:cubicBezTo>
                    <a:pt x="5079" y="79280"/>
                    <a:pt x="271" y="79280"/>
                    <a:pt x="271" y="84341"/>
                  </a:cubicBezTo>
                  <a:cubicBezTo>
                    <a:pt x="271" y="89402"/>
                    <a:pt x="5079" y="89402"/>
                    <a:pt x="8621" y="89402"/>
                  </a:cubicBezTo>
                  <a:lnTo>
                    <a:pt x="79476" y="89402"/>
                  </a:lnTo>
                  <a:lnTo>
                    <a:pt x="79476" y="160256"/>
                  </a:lnTo>
                  <a:cubicBezTo>
                    <a:pt x="79476" y="163799"/>
                    <a:pt x="79476" y="168607"/>
                    <a:pt x="84537" y="168607"/>
                  </a:cubicBezTo>
                  <a:cubicBezTo>
                    <a:pt x="89598" y="168607"/>
                    <a:pt x="89598" y="163799"/>
                    <a:pt x="89598" y="160256"/>
                  </a:cubicBezTo>
                  <a:lnTo>
                    <a:pt x="89598" y="89402"/>
                  </a:lnTo>
                  <a:close/>
                </a:path>
              </a:pathLst>
            </a:custGeom>
            <a:solidFill>
              <a:srgbClr val="000000"/>
            </a:solidFill>
            <a:ln w="25400" cap="flat">
              <a:noFill/>
              <a:prstDash val="solid"/>
              <a:miter/>
            </a:ln>
          </p:spPr>
          <p:txBody>
            <a:bodyPr rtlCol="0" anchor="ctr"/>
            <a:lstStyle/>
            <a:p>
              <a:endParaRPr lang="en-CN"/>
            </a:p>
          </p:txBody>
        </p:sp>
        <p:sp>
          <p:nvSpPr>
            <p:cNvPr id="18612" name="Freeform 18611">
              <a:extLst>
                <a:ext uri="{FF2B5EF4-FFF2-40B4-BE49-F238E27FC236}">
                  <a16:creationId xmlns:a16="http://schemas.microsoft.com/office/drawing/2014/main" id="{616BA6BC-97D7-9968-A3D8-0007BC28951E}"/>
                </a:ext>
              </a:extLst>
            </p:cNvPr>
            <p:cNvSpPr/>
            <p:nvPr>
              <p:custDataLst>
                <p:tags r:id="rId31"/>
              </p:custDataLst>
            </p:nvPr>
          </p:nvSpPr>
          <p:spPr>
            <a:xfrm>
              <a:off x="9686224" y="4264289"/>
              <a:ext cx="288984" cy="177894"/>
            </a:xfrm>
            <a:custGeom>
              <a:avLst/>
              <a:gdLst>
                <a:gd name="connsiteX0" fmla="*/ 259658 w 288984"/>
                <a:gd name="connsiteY0" fmla="*/ 21584 h 177894"/>
                <a:gd name="connsiteX1" fmla="*/ 281673 w 288984"/>
                <a:gd name="connsiteY1" fmla="*/ 11968 h 177894"/>
                <a:gd name="connsiteX2" fmla="*/ 289265 w 288984"/>
                <a:gd name="connsiteY2" fmla="*/ 4630 h 177894"/>
                <a:gd name="connsiteX3" fmla="*/ 284710 w 288984"/>
                <a:gd name="connsiteY3" fmla="*/ 75 h 177894"/>
                <a:gd name="connsiteX4" fmla="*/ 263201 w 288984"/>
                <a:gd name="connsiteY4" fmla="*/ 834 h 177894"/>
                <a:gd name="connsiteX5" fmla="*/ 234100 w 288984"/>
                <a:gd name="connsiteY5" fmla="*/ 75 h 177894"/>
                <a:gd name="connsiteX6" fmla="*/ 227267 w 288984"/>
                <a:gd name="connsiteY6" fmla="*/ 7413 h 177894"/>
                <a:gd name="connsiteX7" fmla="*/ 233594 w 288984"/>
                <a:gd name="connsiteY7" fmla="*/ 11968 h 177894"/>
                <a:gd name="connsiteX8" fmla="*/ 251307 w 288984"/>
                <a:gd name="connsiteY8" fmla="*/ 14752 h 177894"/>
                <a:gd name="connsiteX9" fmla="*/ 178176 w 288984"/>
                <a:gd name="connsiteY9" fmla="*/ 130396 h 177894"/>
                <a:gd name="connsiteX10" fmla="*/ 162993 w 288984"/>
                <a:gd name="connsiteY10" fmla="*/ 13233 h 177894"/>
                <a:gd name="connsiteX11" fmla="*/ 179441 w 288984"/>
                <a:gd name="connsiteY11" fmla="*/ 11968 h 177894"/>
                <a:gd name="connsiteX12" fmla="*/ 188804 w 288984"/>
                <a:gd name="connsiteY12" fmla="*/ 4630 h 177894"/>
                <a:gd name="connsiteX13" fmla="*/ 183490 w 288984"/>
                <a:gd name="connsiteY13" fmla="*/ 75 h 177894"/>
                <a:gd name="connsiteX14" fmla="*/ 146291 w 288984"/>
                <a:gd name="connsiteY14" fmla="*/ 834 h 177894"/>
                <a:gd name="connsiteX15" fmla="*/ 130096 w 288984"/>
                <a:gd name="connsiteY15" fmla="*/ 581 h 177894"/>
                <a:gd name="connsiteX16" fmla="*/ 113141 w 288984"/>
                <a:gd name="connsiteY16" fmla="*/ 75 h 177894"/>
                <a:gd name="connsiteX17" fmla="*/ 106309 w 288984"/>
                <a:gd name="connsiteY17" fmla="*/ 7413 h 177894"/>
                <a:gd name="connsiteX18" fmla="*/ 114660 w 288984"/>
                <a:gd name="connsiteY18" fmla="*/ 11968 h 177894"/>
                <a:gd name="connsiteX19" fmla="*/ 126806 w 288984"/>
                <a:gd name="connsiteY19" fmla="*/ 12474 h 177894"/>
                <a:gd name="connsiteX20" fmla="*/ 130096 w 288984"/>
                <a:gd name="connsiteY20" fmla="*/ 37779 h 177894"/>
                <a:gd name="connsiteX21" fmla="*/ 128071 w 288984"/>
                <a:gd name="connsiteY21" fmla="*/ 41828 h 177894"/>
                <a:gd name="connsiteX22" fmla="*/ 72147 w 288984"/>
                <a:gd name="connsiteY22" fmla="*/ 130396 h 177894"/>
                <a:gd name="connsiteX23" fmla="*/ 56964 w 288984"/>
                <a:gd name="connsiteY23" fmla="*/ 13233 h 177894"/>
                <a:gd name="connsiteX24" fmla="*/ 73412 w 288984"/>
                <a:gd name="connsiteY24" fmla="*/ 11968 h 177894"/>
                <a:gd name="connsiteX25" fmla="*/ 80751 w 288984"/>
                <a:gd name="connsiteY25" fmla="*/ 10450 h 177894"/>
                <a:gd name="connsiteX26" fmla="*/ 82775 w 288984"/>
                <a:gd name="connsiteY26" fmla="*/ 4630 h 177894"/>
                <a:gd name="connsiteX27" fmla="*/ 77461 w 288984"/>
                <a:gd name="connsiteY27" fmla="*/ 75 h 177894"/>
                <a:gd name="connsiteX28" fmla="*/ 40010 w 288984"/>
                <a:gd name="connsiteY28" fmla="*/ 834 h 177894"/>
                <a:gd name="connsiteX29" fmla="*/ 23814 w 288984"/>
                <a:gd name="connsiteY29" fmla="*/ 581 h 177894"/>
                <a:gd name="connsiteX30" fmla="*/ 7113 w 288984"/>
                <a:gd name="connsiteY30" fmla="*/ 75 h 177894"/>
                <a:gd name="connsiteX31" fmla="*/ 281 w 288984"/>
                <a:gd name="connsiteY31" fmla="*/ 7413 h 177894"/>
                <a:gd name="connsiteX32" fmla="*/ 8631 w 288984"/>
                <a:gd name="connsiteY32" fmla="*/ 11968 h 177894"/>
                <a:gd name="connsiteX33" fmla="*/ 20778 w 288984"/>
                <a:gd name="connsiteY33" fmla="*/ 12474 h 177894"/>
                <a:gd name="connsiteX34" fmla="*/ 41275 w 288984"/>
                <a:gd name="connsiteY34" fmla="*/ 170378 h 177894"/>
                <a:gd name="connsiteX35" fmla="*/ 48613 w 288984"/>
                <a:gd name="connsiteY35" fmla="*/ 177970 h 177894"/>
                <a:gd name="connsiteX36" fmla="*/ 59242 w 288984"/>
                <a:gd name="connsiteY36" fmla="*/ 171390 h 177894"/>
                <a:gd name="connsiteX37" fmla="*/ 132373 w 288984"/>
                <a:gd name="connsiteY37" fmla="*/ 55240 h 177894"/>
                <a:gd name="connsiteX38" fmla="*/ 147303 w 288984"/>
                <a:gd name="connsiteY38" fmla="*/ 170378 h 177894"/>
                <a:gd name="connsiteX39" fmla="*/ 154895 w 288984"/>
                <a:gd name="connsiteY39" fmla="*/ 177970 h 177894"/>
                <a:gd name="connsiteX40" fmla="*/ 165270 w 288984"/>
                <a:gd name="connsiteY40" fmla="*/ 171390 h 177894"/>
                <a:gd name="connsiteX41" fmla="*/ 259658 w 288984"/>
                <a:gd name="connsiteY41" fmla="*/ 2158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58" y="21584"/>
                  </a:moveTo>
                  <a:cubicBezTo>
                    <a:pt x="262695" y="16776"/>
                    <a:pt x="265731" y="12221"/>
                    <a:pt x="281673" y="11968"/>
                  </a:cubicBezTo>
                  <a:cubicBezTo>
                    <a:pt x="284710" y="11968"/>
                    <a:pt x="289265" y="11968"/>
                    <a:pt x="289265" y="4630"/>
                  </a:cubicBezTo>
                  <a:cubicBezTo>
                    <a:pt x="289265" y="2352"/>
                    <a:pt x="287241" y="75"/>
                    <a:pt x="284710" y="75"/>
                  </a:cubicBezTo>
                  <a:cubicBezTo>
                    <a:pt x="277878" y="75"/>
                    <a:pt x="270286" y="834"/>
                    <a:pt x="263201" y="834"/>
                  </a:cubicBezTo>
                  <a:cubicBezTo>
                    <a:pt x="253585" y="834"/>
                    <a:pt x="243463" y="75"/>
                    <a:pt x="234100" y="75"/>
                  </a:cubicBezTo>
                  <a:cubicBezTo>
                    <a:pt x="232075" y="75"/>
                    <a:pt x="227267" y="75"/>
                    <a:pt x="227267" y="7413"/>
                  </a:cubicBezTo>
                  <a:cubicBezTo>
                    <a:pt x="227267" y="11968"/>
                    <a:pt x="231822" y="11968"/>
                    <a:pt x="233594" y="11968"/>
                  </a:cubicBezTo>
                  <a:cubicBezTo>
                    <a:pt x="234606" y="11968"/>
                    <a:pt x="244728" y="11968"/>
                    <a:pt x="251307" y="14752"/>
                  </a:cubicBezTo>
                  <a:lnTo>
                    <a:pt x="178176" y="130396"/>
                  </a:lnTo>
                  <a:lnTo>
                    <a:pt x="162993" y="13233"/>
                  </a:lnTo>
                  <a:cubicBezTo>
                    <a:pt x="167800" y="12221"/>
                    <a:pt x="175645" y="11968"/>
                    <a:pt x="179441" y="11968"/>
                  </a:cubicBezTo>
                  <a:cubicBezTo>
                    <a:pt x="184755" y="11968"/>
                    <a:pt x="188804" y="11968"/>
                    <a:pt x="188804" y="4630"/>
                  </a:cubicBezTo>
                  <a:cubicBezTo>
                    <a:pt x="188804" y="4377"/>
                    <a:pt x="188804" y="75"/>
                    <a:pt x="183490" y="75"/>
                  </a:cubicBezTo>
                  <a:cubicBezTo>
                    <a:pt x="175139" y="75"/>
                    <a:pt x="154642" y="834"/>
                    <a:pt x="146291" y="834"/>
                  </a:cubicBezTo>
                  <a:cubicBezTo>
                    <a:pt x="140977" y="834"/>
                    <a:pt x="135410" y="581"/>
                    <a:pt x="130096" y="581"/>
                  </a:cubicBezTo>
                  <a:cubicBezTo>
                    <a:pt x="122757" y="581"/>
                    <a:pt x="113648" y="75"/>
                    <a:pt x="113141" y="75"/>
                  </a:cubicBezTo>
                  <a:cubicBezTo>
                    <a:pt x="111370" y="75"/>
                    <a:pt x="106309" y="75"/>
                    <a:pt x="106309" y="7413"/>
                  </a:cubicBezTo>
                  <a:cubicBezTo>
                    <a:pt x="106309" y="11968"/>
                    <a:pt x="110611" y="11968"/>
                    <a:pt x="114660" y="11968"/>
                  </a:cubicBezTo>
                  <a:cubicBezTo>
                    <a:pt x="118456" y="11968"/>
                    <a:pt x="123517" y="12221"/>
                    <a:pt x="126806" y="12474"/>
                  </a:cubicBezTo>
                  <a:lnTo>
                    <a:pt x="130096" y="37779"/>
                  </a:lnTo>
                  <a:cubicBezTo>
                    <a:pt x="130096" y="38538"/>
                    <a:pt x="130096" y="39045"/>
                    <a:pt x="128071" y="41828"/>
                  </a:cubicBezTo>
                  <a:lnTo>
                    <a:pt x="72147" y="130396"/>
                  </a:lnTo>
                  <a:lnTo>
                    <a:pt x="56964" y="13233"/>
                  </a:lnTo>
                  <a:cubicBezTo>
                    <a:pt x="61772" y="12221"/>
                    <a:pt x="69617" y="11968"/>
                    <a:pt x="73412" y="11968"/>
                  </a:cubicBezTo>
                  <a:cubicBezTo>
                    <a:pt x="79233" y="11968"/>
                    <a:pt x="79486" y="11715"/>
                    <a:pt x="80751" y="10450"/>
                  </a:cubicBezTo>
                  <a:cubicBezTo>
                    <a:pt x="82269" y="9185"/>
                    <a:pt x="82775" y="4883"/>
                    <a:pt x="82775" y="4630"/>
                  </a:cubicBezTo>
                  <a:cubicBezTo>
                    <a:pt x="82775" y="4377"/>
                    <a:pt x="82775" y="75"/>
                    <a:pt x="77461" y="75"/>
                  </a:cubicBezTo>
                  <a:cubicBezTo>
                    <a:pt x="69111" y="75"/>
                    <a:pt x="48360" y="834"/>
                    <a:pt x="40010" y="834"/>
                  </a:cubicBezTo>
                  <a:cubicBezTo>
                    <a:pt x="34696" y="834"/>
                    <a:pt x="29129" y="581"/>
                    <a:pt x="23814" y="581"/>
                  </a:cubicBezTo>
                  <a:cubicBezTo>
                    <a:pt x="16982" y="581"/>
                    <a:pt x="7366" y="75"/>
                    <a:pt x="7113" y="75"/>
                  </a:cubicBezTo>
                  <a:cubicBezTo>
                    <a:pt x="5089" y="75"/>
                    <a:pt x="281" y="75"/>
                    <a:pt x="281" y="7413"/>
                  </a:cubicBezTo>
                  <a:cubicBezTo>
                    <a:pt x="281" y="11968"/>
                    <a:pt x="4330" y="11968"/>
                    <a:pt x="8631" y="11968"/>
                  </a:cubicBezTo>
                  <a:cubicBezTo>
                    <a:pt x="12427" y="11968"/>
                    <a:pt x="17488" y="12221"/>
                    <a:pt x="20778" y="12474"/>
                  </a:cubicBezTo>
                  <a:lnTo>
                    <a:pt x="41275" y="170378"/>
                  </a:lnTo>
                  <a:cubicBezTo>
                    <a:pt x="42034" y="175439"/>
                    <a:pt x="42540" y="177970"/>
                    <a:pt x="48613" y="177970"/>
                  </a:cubicBezTo>
                  <a:cubicBezTo>
                    <a:pt x="53928" y="177970"/>
                    <a:pt x="56205" y="176198"/>
                    <a:pt x="59242" y="171390"/>
                  </a:cubicBezTo>
                  <a:lnTo>
                    <a:pt x="132373" y="55240"/>
                  </a:lnTo>
                  <a:lnTo>
                    <a:pt x="147303" y="170378"/>
                  </a:lnTo>
                  <a:cubicBezTo>
                    <a:pt x="148063" y="176198"/>
                    <a:pt x="148822" y="177970"/>
                    <a:pt x="154895" y="177970"/>
                  </a:cubicBezTo>
                  <a:cubicBezTo>
                    <a:pt x="160462" y="177970"/>
                    <a:pt x="162486" y="175945"/>
                    <a:pt x="165270" y="171390"/>
                  </a:cubicBezTo>
                  <a:lnTo>
                    <a:pt x="259658" y="21584"/>
                  </a:lnTo>
                  <a:close/>
                </a:path>
              </a:pathLst>
            </a:custGeom>
            <a:solidFill>
              <a:srgbClr val="000000"/>
            </a:solidFill>
            <a:ln w="25400" cap="flat">
              <a:noFill/>
              <a:prstDash val="solid"/>
              <a:miter/>
            </a:ln>
          </p:spPr>
          <p:txBody>
            <a:bodyPr rtlCol="0" anchor="ctr"/>
            <a:lstStyle/>
            <a:p>
              <a:endParaRPr lang="en-CN"/>
            </a:p>
          </p:txBody>
        </p:sp>
        <p:sp>
          <p:nvSpPr>
            <p:cNvPr id="18613" name="Freeform 18612">
              <a:extLst>
                <a:ext uri="{FF2B5EF4-FFF2-40B4-BE49-F238E27FC236}">
                  <a16:creationId xmlns:a16="http://schemas.microsoft.com/office/drawing/2014/main" id="{3953747C-7588-3182-52F6-549775E93805}"/>
                </a:ext>
              </a:extLst>
            </p:cNvPr>
            <p:cNvSpPr/>
            <p:nvPr>
              <p:custDataLst>
                <p:tags r:id="rId32"/>
              </p:custDataLst>
            </p:nvPr>
          </p:nvSpPr>
          <p:spPr>
            <a:xfrm>
              <a:off x="9957533" y="4358222"/>
              <a:ext cx="78293" cy="121160"/>
            </a:xfrm>
            <a:custGeom>
              <a:avLst/>
              <a:gdLst>
                <a:gd name="connsiteX0" fmla="*/ 16588 w 78293"/>
                <a:gd name="connsiteY0" fmla="*/ 18853 h 121160"/>
                <a:gd name="connsiteX1" fmla="*/ 33770 w 78293"/>
                <a:gd name="connsiteY1" fmla="*/ 21155 h 121160"/>
                <a:gd name="connsiteX2" fmla="*/ 70969 w 78293"/>
                <a:gd name="connsiteY2" fmla="*/ 2556 h 121160"/>
                <a:gd name="connsiteX3" fmla="*/ 68843 w 78293"/>
                <a:gd name="connsiteY3" fmla="*/ 76 h 121160"/>
                <a:gd name="connsiteX4" fmla="*/ 67426 w 78293"/>
                <a:gd name="connsiteY4" fmla="*/ 608 h 121160"/>
                <a:gd name="connsiteX5" fmla="*/ 40679 w 78293"/>
                <a:gd name="connsiteY5" fmla="*/ 5745 h 121160"/>
                <a:gd name="connsiteX6" fmla="*/ 14817 w 78293"/>
                <a:gd name="connsiteY6" fmla="*/ 962 h 121160"/>
                <a:gd name="connsiteX7" fmla="*/ 12514 w 78293"/>
                <a:gd name="connsiteY7" fmla="*/ 76 h 121160"/>
                <a:gd name="connsiteX8" fmla="*/ 10211 w 78293"/>
                <a:gd name="connsiteY8" fmla="*/ 4859 h 121160"/>
                <a:gd name="connsiteX9" fmla="*/ 10211 w 78293"/>
                <a:gd name="connsiteY9" fmla="*/ 57114 h 121160"/>
                <a:gd name="connsiteX10" fmla="*/ 13045 w 78293"/>
                <a:gd name="connsiteY10" fmla="*/ 62251 h 121160"/>
                <a:gd name="connsiteX11" fmla="*/ 16588 w 78293"/>
                <a:gd name="connsiteY11" fmla="*/ 59771 h 121160"/>
                <a:gd name="connsiteX12" fmla="*/ 41210 w 78293"/>
                <a:gd name="connsiteY12" fmla="*/ 48611 h 121160"/>
                <a:gd name="connsiteX13" fmla="*/ 57506 w 78293"/>
                <a:gd name="connsiteY13" fmla="*/ 58531 h 121160"/>
                <a:gd name="connsiteX14" fmla="*/ 61758 w 78293"/>
                <a:gd name="connsiteY14" fmla="*/ 81382 h 121160"/>
                <a:gd name="connsiteX15" fmla="*/ 56444 w 78293"/>
                <a:gd name="connsiteY15" fmla="*/ 104941 h 121160"/>
                <a:gd name="connsiteX16" fmla="*/ 35719 w 78293"/>
                <a:gd name="connsiteY16" fmla="*/ 115569 h 121160"/>
                <a:gd name="connsiteX17" fmla="*/ 7908 w 78293"/>
                <a:gd name="connsiteY17" fmla="*/ 97501 h 121160"/>
                <a:gd name="connsiteX18" fmla="*/ 18005 w 78293"/>
                <a:gd name="connsiteY18" fmla="*/ 88821 h 121160"/>
                <a:gd name="connsiteX19" fmla="*/ 9148 w 78293"/>
                <a:gd name="connsiteY19" fmla="*/ 79787 h 121160"/>
                <a:gd name="connsiteX20" fmla="*/ 292 w 78293"/>
                <a:gd name="connsiteY20" fmla="*/ 89353 h 121160"/>
                <a:gd name="connsiteX21" fmla="*/ 36073 w 78293"/>
                <a:gd name="connsiteY21" fmla="*/ 121237 h 121160"/>
                <a:gd name="connsiteX22" fmla="*/ 78586 w 78293"/>
                <a:gd name="connsiteY22" fmla="*/ 82090 h 121160"/>
                <a:gd name="connsiteX23" fmla="*/ 41387 w 78293"/>
                <a:gd name="connsiteY23" fmla="*/ 43652 h 121160"/>
                <a:gd name="connsiteX24" fmla="*/ 16588 w 78293"/>
                <a:gd name="connsiteY24" fmla="*/ 52331 h 121160"/>
                <a:gd name="connsiteX25" fmla="*/ 16588 w 78293"/>
                <a:gd name="connsiteY25" fmla="*/ 18853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93" h="121160">
                  <a:moveTo>
                    <a:pt x="16588" y="18853"/>
                  </a:moveTo>
                  <a:cubicBezTo>
                    <a:pt x="25622" y="21155"/>
                    <a:pt x="30936" y="21155"/>
                    <a:pt x="33770" y="21155"/>
                  </a:cubicBezTo>
                  <a:cubicBezTo>
                    <a:pt x="57152" y="21155"/>
                    <a:pt x="70969" y="5213"/>
                    <a:pt x="70969" y="2556"/>
                  </a:cubicBezTo>
                  <a:cubicBezTo>
                    <a:pt x="70969" y="608"/>
                    <a:pt x="69729" y="76"/>
                    <a:pt x="68843" y="76"/>
                  </a:cubicBezTo>
                  <a:cubicBezTo>
                    <a:pt x="68489" y="76"/>
                    <a:pt x="68135" y="76"/>
                    <a:pt x="67426" y="608"/>
                  </a:cubicBezTo>
                  <a:cubicBezTo>
                    <a:pt x="63175" y="2202"/>
                    <a:pt x="53787" y="5745"/>
                    <a:pt x="40679" y="5745"/>
                  </a:cubicBezTo>
                  <a:cubicBezTo>
                    <a:pt x="35719" y="5745"/>
                    <a:pt x="26331" y="5390"/>
                    <a:pt x="14817" y="962"/>
                  </a:cubicBezTo>
                  <a:cubicBezTo>
                    <a:pt x="13045" y="76"/>
                    <a:pt x="12691" y="76"/>
                    <a:pt x="12514" y="76"/>
                  </a:cubicBezTo>
                  <a:cubicBezTo>
                    <a:pt x="10211" y="76"/>
                    <a:pt x="10211" y="2025"/>
                    <a:pt x="10211" y="4859"/>
                  </a:cubicBezTo>
                  <a:lnTo>
                    <a:pt x="10211" y="57114"/>
                  </a:lnTo>
                  <a:cubicBezTo>
                    <a:pt x="10211" y="60125"/>
                    <a:pt x="10211" y="62251"/>
                    <a:pt x="13045" y="62251"/>
                  </a:cubicBezTo>
                  <a:cubicBezTo>
                    <a:pt x="14640" y="62251"/>
                    <a:pt x="14817" y="61897"/>
                    <a:pt x="16588" y="59771"/>
                  </a:cubicBezTo>
                  <a:cubicBezTo>
                    <a:pt x="24205" y="50028"/>
                    <a:pt x="35010" y="48611"/>
                    <a:pt x="41210" y="48611"/>
                  </a:cubicBezTo>
                  <a:cubicBezTo>
                    <a:pt x="51838" y="48611"/>
                    <a:pt x="56621" y="57114"/>
                    <a:pt x="57506" y="58531"/>
                  </a:cubicBezTo>
                  <a:cubicBezTo>
                    <a:pt x="60695" y="64376"/>
                    <a:pt x="61758" y="71108"/>
                    <a:pt x="61758" y="81382"/>
                  </a:cubicBezTo>
                  <a:cubicBezTo>
                    <a:pt x="61758" y="86696"/>
                    <a:pt x="61758" y="97147"/>
                    <a:pt x="56444" y="104941"/>
                  </a:cubicBezTo>
                  <a:cubicBezTo>
                    <a:pt x="52015" y="111317"/>
                    <a:pt x="44398" y="115569"/>
                    <a:pt x="35719" y="115569"/>
                  </a:cubicBezTo>
                  <a:cubicBezTo>
                    <a:pt x="24205" y="115569"/>
                    <a:pt x="12337" y="109192"/>
                    <a:pt x="7908" y="97501"/>
                  </a:cubicBezTo>
                  <a:cubicBezTo>
                    <a:pt x="14640" y="98032"/>
                    <a:pt x="18005" y="93604"/>
                    <a:pt x="18005" y="88821"/>
                  </a:cubicBezTo>
                  <a:cubicBezTo>
                    <a:pt x="18005" y="81204"/>
                    <a:pt x="11451" y="79787"/>
                    <a:pt x="9148" y="79787"/>
                  </a:cubicBezTo>
                  <a:cubicBezTo>
                    <a:pt x="8794" y="79787"/>
                    <a:pt x="292" y="79787"/>
                    <a:pt x="292" y="89353"/>
                  </a:cubicBezTo>
                  <a:cubicBezTo>
                    <a:pt x="292" y="105295"/>
                    <a:pt x="14817" y="121237"/>
                    <a:pt x="36073" y="121237"/>
                  </a:cubicBezTo>
                  <a:cubicBezTo>
                    <a:pt x="58746" y="121237"/>
                    <a:pt x="78586" y="104409"/>
                    <a:pt x="78586" y="82090"/>
                  </a:cubicBezTo>
                  <a:cubicBezTo>
                    <a:pt x="78586" y="62074"/>
                    <a:pt x="63352" y="43652"/>
                    <a:pt x="41387" y="43652"/>
                  </a:cubicBezTo>
                  <a:cubicBezTo>
                    <a:pt x="33593" y="43652"/>
                    <a:pt x="24382" y="45600"/>
                    <a:pt x="16588" y="52331"/>
                  </a:cubicBezTo>
                  <a:lnTo>
                    <a:pt x="16588" y="18853"/>
                  </a:lnTo>
                  <a:close/>
                </a:path>
              </a:pathLst>
            </a:custGeom>
            <a:solidFill>
              <a:srgbClr val="000000"/>
            </a:solidFill>
            <a:ln w="25400" cap="flat">
              <a:noFill/>
              <a:prstDash val="solid"/>
              <a:miter/>
            </a:ln>
          </p:spPr>
          <p:txBody>
            <a:bodyPr rtlCol="0" anchor="ctr"/>
            <a:lstStyle/>
            <a:p>
              <a:endParaRPr lang="en-CN"/>
            </a:p>
          </p:txBody>
        </p:sp>
        <p:sp>
          <p:nvSpPr>
            <p:cNvPr id="18614" name="Freeform 18613">
              <a:extLst>
                <a:ext uri="{FF2B5EF4-FFF2-40B4-BE49-F238E27FC236}">
                  <a16:creationId xmlns:a16="http://schemas.microsoft.com/office/drawing/2014/main" id="{25C01D6E-00DF-322B-DF1B-57E13AB5F9D5}"/>
                </a:ext>
              </a:extLst>
            </p:cNvPr>
            <p:cNvSpPr/>
            <p:nvPr>
              <p:custDataLst>
                <p:tags r:id="rId33"/>
              </p:custDataLst>
            </p:nvPr>
          </p:nvSpPr>
          <p:spPr>
            <a:xfrm>
              <a:off x="10073813" y="4262265"/>
              <a:ext cx="124248" cy="178400"/>
            </a:xfrm>
            <a:custGeom>
              <a:avLst/>
              <a:gdLst>
                <a:gd name="connsiteX0" fmla="*/ 59004 w 124248"/>
                <a:gd name="connsiteY0" fmla="*/ 2858 h 178400"/>
                <a:gd name="connsiteX1" fmla="*/ 55714 w 124248"/>
                <a:gd name="connsiteY1" fmla="*/ 75 h 178400"/>
                <a:gd name="connsiteX2" fmla="*/ 24842 w 124248"/>
                <a:gd name="connsiteY2" fmla="*/ 2605 h 178400"/>
                <a:gd name="connsiteX3" fmla="*/ 20034 w 124248"/>
                <a:gd name="connsiteY3" fmla="*/ 7666 h 178400"/>
                <a:gd name="connsiteX4" fmla="*/ 26107 w 124248"/>
                <a:gd name="connsiteY4" fmla="*/ 10703 h 178400"/>
                <a:gd name="connsiteX5" fmla="*/ 38760 w 124248"/>
                <a:gd name="connsiteY5" fmla="*/ 15005 h 178400"/>
                <a:gd name="connsiteX6" fmla="*/ 38001 w 124248"/>
                <a:gd name="connsiteY6" fmla="*/ 20066 h 178400"/>
                <a:gd name="connsiteX7" fmla="*/ 1308 w 124248"/>
                <a:gd name="connsiteY7" fmla="*/ 165823 h 178400"/>
                <a:gd name="connsiteX8" fmla="*/ 296 w 124248"/>
                <a:gd name="connsiteY8" fmla="*/ 171390 h 178400"/>
                <a:gd name="connsiteX9" fmla="*/ 7635 w 124248"/>
                <a:gd name="connsiteY9" fmla="*/ 178476 h 178400"/>
                <a:gd name="connsiteX10" fmla="*/ 16997 w 124248"/>
                <a:gd name="connsiteY10" fmla="*/ 171896 h 178400"/>
                <a:gd name="connsiteX11" fmla="*/ 21805 w 124248"/>
                <a:gd name="connsiteY11" fmla="*/ 152665 h 178400"/>
                <a:gd name="connsiteX12" fmla="*/ 27373 w 124248"/>
                <a:gd name="connsiteY12" fmla="*/ 129890 h 178400"/>
                <a:gd name="connsiteX13" fmla="*/ 31674 w 124248"/>
                <a:gd name="connsiteY13" fmla="*/ 112935 h 178400"/>
                <a:gd name="connsiteX14" fmla="*/ 34458 w 124248"/>
                <a:gd name="connsiteY14" fmla="*/ 101548 h 178400"/>
                <a:gd name="connsiteX15" fmla="*/ 51665 w 124248"/>
                <a:gd name="connsiteY15" fmla="*/ 78268 h 178400"/>
                <a:gd name="connsiteX16" fmla="*/ 75958 w 124248"/>
                <a:gd name="connsiteY16" fmla="*/ 69411 h 178400"/>
                <a:gd name="connsiteX17" fmla="*/ 89623 w 124248"/>
                <a:gd name="connsiteY17" fmla="*/ 87124 h 178400"/>
                <a:gd name="connsiteX18" fmla="*/ 73934 w 124248"/>
                <a:gd name="connsiteY18" fmla="*/ 143808 h 178400"/>
                <a:gd name="connsiteX19" fmla="*/ 70644 w 124248"/>
                <a:gd name="connsiteY19" fmla="*/ 157726 h 178400"/>
                <a:gd name="connsiteX20" fmla="*/ 91394 w 124248"/>
                <a:gd name="connsiteY20" fmla="*/ 178476 h 178400"/>
                <a:gd name="connsiteX21" fmla="*/ 124544 w 124248"/>
                <a:gd name="connsiteY21" fmla="*/ 139506 h 178400"/>
                <a:gd name="connsiteX22" fmla="*/ 121508 w 124248"/>
                <a:gd name="connsiteY22" fmla="*/ 136975 h 178400"/>
                <a:gd name="connsiteX23" fmla="*/ 117712 w 124248"/>
                <a:gd name="connsiteY23" fmla="*/ 141530 h 178400"/>
                <a:gd name="connsiteX24" fmla="*/ 91901 w 124248"/>
                <a:gd name="connsiteY24" fmla="*/ 172909 h 178400"/>
                <a:gd name="connsiteX25" fmla="*/ 85827 w 124248"/>
                <a:gd name="connsiteY25" fmla="*/ 164558 h 178400"/>
                <a:gd name="connsiteX26" fmla="*/ 90382 w 124248"/>
                <a:gd name="connsiteY26" fmla="*/ 146591 h 178400"/>
                <a:gd name="connsiteX27" fmla="*/ 105818 w 124248"/>
                <a:gd name="connsiteY27" fmla="*/ 90920 h 178400"/>
                <a:gd name="connsiteX28" fmla="*/ 76718 w 124248"/>
                <a:gd name="connsiteY28" fmla="*/ 63844 h 178400"/>
                <a:gd name="connsiteX29" fmla="*/ 39266 w 124248"/>
                <a:gd name="connsiteY29" fmla="*/ 83329 h 178400"/>
                <a:gd name="connsiteX30" fmla="*/ 59004 w 124248"/>
                <a:gd name="connsiteY30" fmla="*/ 285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4248" h="178400">
                  <a:moveTo>
                    <a:pt x="59004" y="2858"/>
                  </a:moveTo>
                  <a:cubicBezTo>
                    <a:pt x="59004" y="2605"/>
                    <a:pt x="59004" y="75"/>
                    <a:pt x="55714" y="75"/>
                  </a:cubicBezTo>
                  <a:cubicBezTo>
                    <a:pt x="49894" y="75"/>
                    <a:pt x="31421" y="2099"/>
                    <a:pt x="24842" y="2605"/>
                  </a:cubicBezTo>
                  <a:cubicBezTo>
                    <a:pt x="22818" y="2858"/>
                    <a:pt x="20034" y="3111"/>
                    <a:pt x="20034" y="7666"/>
                  </a:cubicBezTo>
                  <a:cubicBezTo>
                    <a:pt x="20034" y="10703"/>
                    <a:pt x="22312" y="10703"/>
                    <a:pt x="26107" y="10703"/>
                  </a:cubicBezTo>
                  <a:cubicBezTo>
                    <a:pt x="38254" y="10703"/>
                    <a:pt x="38760" y="12474"/>
                    <a:pt x="38760" y="15005"/>
                  </a:cubicBezTo>
                  <a:lnTo>
                    <a:pt x="38001" y="20066"/>
                  </a:lnTo>
                  <a:lnTo>
                    <a:pt x="1308" y="165823"/>
                  </a:lnTo>
                  <a:cubicBezTo>
                    <a:pt x="296" y="169366"/>
                    <a:pt x="296" y="169872"/>
                    <a:pt x="296" y="171390"/>
                  </a:cubicBezTo>
                  <a:cubicBezTo>
                    <a:pt x="296" y="177210"/>
                    <a:pt x="5357" y="178476"/>
                    <a:pt x="7635" y="178476"/>
                  </a:cubicBezTo>
                  <a:cubicBezTo>
                    <a:pt x="11683" y="178476"/>
                    <a:pt x="15732" y="175439"/>
                    <a:pt x="16997" y="171896"/>
                  </a:cubicBezTo>
                  <a:lnTo>
                    <a:pt x="21805" y="152665"/>
                  </a:lnTo>
                  <a:lnTo>
                    <a:pt x="27373" y="129890"/>
                  </a:lnTo>
                  <a:cubicBezTo>
                    <a:pt x="28891" y="124323"/>
                    <a:pt x="30409" y="118756"/>
                    <a:pt x="31674" y="112935"/>
                  </a:cubicBezTo>
                  <a:cubicBezTo>
                    <a:pt x="32181" y="111417"/>
                    <a:pt x="34205" y="103066"/>
                    <a:pt x="34458" y="101548"/>
                  </a:cubicBezTo>
                  <a:cubicBezTo>
                    <a:pt x="35217" y="99271"/>
                    <a:pt x="43062" y="85100"/>
                    <a:pt x="51665" y="78268"/>
                  </a:cubicBezTo>
                  <a:cubicBezTo>
                    <a:pt x="57233" y="74219"/>
                    <a:pt x="65077" y="69411"/>
                    <a:pt x="75958" y="69411"/>
                  </a:cubicBezTo>
                  <a:cubicBezTo>
                    <a:pt x="86840" y="69411"/>
                    <a:pt x="89623" y="78014"/>
                    <a:pt x="89623" y="87124"/>
                  </a:cubicBezTo>
                  <a:cubicBezTo>
                    <a:pt x="89623" y="100789"/>
                    <a:pt x="80007" y="128372"/>
                    <a:pt x="73934" y="143808"/>
                  </a:cubicBezTo>
                  <a:cubicBezTo>
                    <a:pt x="71910" y="149628"/>
                    <a:pt x="70644" y="152665"/>
                    <a:pt x="70644" y="157726"/>
                  </a:cubicBezTo>
                  <a:cubicBezTo>
                    <a:pt x="70644" y="169619"/>
                    <a:pt x="79501" y="178476"/>
                    <a:pt x="91394" y="178476"/>
                  </a:cubicBezTo>
                  <a:cubicBezTo>
                    <a:pt x="115181" y="178476"/>
                    <a:pt x="124544" y="141530"/>
                    <a:pt x="124544" y="139506"/>
                  </a:cubicBezTo>
                  <a:cubicBezTo>
                    <a:pt x="124544" y="136975"/>
                    <a:pt x="122267" y="136975"/>
                    <a:pt x="121508" y="136975"/>
                  </a:cubicBezTo>
                  <a:cubicBezTo>
                    <a:pt x="118977" y="136975"/>
                    <a:pt x="118977" y="137734"/>
                    <a:pt x="117712" y="141530"/>
                  </a:cubicBezTo>
                  <a:cubicBezTo>
                    <a:pt x="113916" y="154942"/>
                    <a:pt x="105818" y="172909"/>
                    <a:pt x="91901" y="172909"/>
                  </a:cubicBezTo>
                  <a:cubicBezTo>
                    <a:pt x="87599" y="172909"/>
                    <a:pt x="85827" y="170378"/>
                    <a:pt x="85827" y="164558"/>
                  </a:cubicBezTo>
                  <a:cubicBezTo>
                    <a:pt x="85827" y="158232"/>
                    <a:pt x="88105" y="152158"/>
                    <a:pt x="90382" y="146591"/>
                  </a:cubicBezTo>
                  <a:cubicBezTo>
                    <a:pt x="94431" y="135710"/>
                    <a:pt x="105818" y="105597"/>
                    <a:pt x="105818" y="90920"/>
                  </a:cubicBezTo>
                  <a:cubicBezTo>
                    <a:pt x="105818" y="74472"/>
                    <a:pt x="95696" y="63844"/>
                    <a:pt x="76718" y="63844"/>
                  </a:cubicBezTo>
                  <a:cubicBezTo>
                    <a:pt x="60775" y="63844"/>
                    <a:pt x="48629" y="71688"/>
                    <a:pt x="39266" y="83329"/>
                  </a:cubicBezTo>
                  <a:lnTo>
                    <a:pt x="59004" y="2858"/>
                  </a:lnTo>
                  <a:close/>
                </a:path>
              </a:pathLst>
            </a:custGeom>
            <a:solidFill>
              <a:srgbClr val="000000"/>
            </a:solidFill>
            <a:ln w="25400" cap="flat">
              <a:noFill/>
              <a:prstDash val="solid"/>
              <a:miter/>
            </a:ln>
          </p:spPr>
          <p:txBody>
            <a:bodyPr rtlCol="0" anchor="ctr"/>
            <a:lstStyle/>
            <a:p>
              <a:endParaRPr lang="en-CN"/>
            </a:p>
          </p:txBody>
        </p:sp>
        <p:sp>
          <p:nvSpPr>
            <p:cNvPr id="18615" name="Freeform 18614">
              <a:extLst>
                <a:ext uri="{FF2B5EF4-FFF2-40B4-BE49-F238E27FC236}">
                  <a16:creationId xmlns:a16="http://schemas.microsoft.com/office/drawing/2014/main" id="{122708E5-957D-BEDC-CD54-BE9F8375A5EC}"/>
                </a:ext>
              </a:extLst>
            </p:cNvPr>
            <p:cNvSpPr/>
            <p:nvPr>
              <p:custDataLst>
                <p:tags r:id="rId34"/>
              </p:custDataLst>
            </p:nvPr>
          </p:nvSpPr>
          <p:spPr>
            <a:xfrm>
              <a:off x="10217915" y="4208873"/>
              <a:ext cx="134623" cy="128069"/>
            </a:xfrm>
            <a:custGeom>
              <a:avLst/>
              <a:gdLst>
                <a:gd name="connsiteX0" fmla="*/ 134925 w 134623"/>
                <a:gd name="connsiteY0" fmla="*/ 49314 h 128069"/>
                <a:gd name="connsiteX1" fmla="*/ 83556 w 134623"/>
                <a:gd name="connsiteY1" fmla="*/ 71 h 128069"/>
                <a:gd name="connsiteX2" fmla="*/ 302 w 134623"/>
                <a:gd name="connsiteY2" fmla="*/ 79605 h 128069"/>
                <a:gd name="connsiteX3" fmla="*/ 51848 w 134623"/>
                <a:gd name="connsiteY3" fmla="*/ 128140 h 128069"/>
                <a:gd name="connsiteX4" fmla="*/ 134925 w 134623"/>
                <a:gd name="connsiteY4" fmla="*/ 49314 h 128069"/>
                <a:gd name="connsiteX5" fmla="*/ 53265 w 134623"/>
                <a:gd name="connsiteY5" fmla="*/ 122294 h 128069"/>
                <a:gd name="connsiteX6" fmla="*/ 18547 w 134623"/>
                <a:gd name="connsiteY6" fmla="*/ 83324 h 128069"/>
                <a:gd name="connsiteX7" fmla="*/ 37323 w 134623"/>
                <a:gd name="connsiteY7" fmla="*/ 28944 h 128069"/>
                <a:gd name="connsiteX8" fmla="*/ 82138 w 134623"/>
                <a:gd name="connsiteY8" fmla="*/ 5739 h 128069"/>
                <a:gd name="connsiteX9" fmla="*/ 117566 w 134623"/>
                <a:gd name="connsiteY9" fmla="*/ 43115 h 128069"/>
                <a:gd name="connsiteX10" fmla="*/ 95601 w 134623"/>
                <a:gd name="connsiteY10" fmla="*/ 100861 h 128069"/>
                <a:gd name="connsiteX11" fmla="*/ 53265 w 134623"/>
                <a:gd name="connsiteY11" fmla="*/ 122294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28069">
                  <a:moveTo>
                    <a:pt x="134925" y="49314"/>
                  </a:moveTo>
                  <a:cubicBezTo>
                    <a:pt x="134925" y="21504"/>
                    <a:pt x="114909" y="71"/>
                    <a:pt x="83556" y="71"/>
                  </a:cubicBezTo>
                  <a:cubicBezTo>
                    <a:pt x="41220" y="71"/>
                    <a:pt x="302" y="39749"/>
                    <a:pt x="302" y="79605"/>
                  </a:cubicBezTo>
                  <a:cubicBezTo>
                    <a:pt x="302" y="108123"/>
                    <a:pt x="21381" y="128140"/>
                    <a:pt x="51848" y="128140"/>
                  </a:cubicBezTo>
                  <a:cubicBezTo>
                    <a:pt x="94007" y="128140"/>
                    <a:pt x="134925" y="89524"/>
                    <a:pt x="134925" y="49314"/>
                  </a:cubicBezTo>
                  <a:close/>
                  <a:moveTo>
                    <a:pt x="53265" y="122294"/>
                  </a:moveTo>
                  <a:cubicBezTo>
                    <a:pt x="34489" y="122294"/>
                    <a:pt x="18547" y="109540"/>
                    <a:pt x="18547" y="83324"/>
                  </a:cubicBezTo>
                  <a:cubicBezTo>
                    <a:pt x="18547" y="74290"/>
                    <a:pt x="21027" y="49137"/>
                    <a:pt x="37323" y="28944"/>
                  </a:cubicBezTo>
                  <a:cubicBezTo>
                    <a:pt x="49191" y="14419"/>
                    <a:pt x="66373" y="5739"/>
                    <a:pt x="82138" y="5739"/>
                  </a:cubicBezTo>
                  <a:cubicBezTo>
                    <a:pt x="100561" y="5739"/>
                    <a:pt x="117566" y="17430"/>
                    <a:pt x="117566" y="43115"/>
                  </a:cubicBezTo>
                  <a:cubicBezTo>
                    <a:pt x="117566" y="56046"/>
                    <a:pt x="112074" y="81907"/>
                    <a:pt x="95601" y="100861"/>
                  </a:cubicBezTo>
                  <a:cubicBezTo>
                    <a:pt x="83201" y="115032"/>
                    <a:pt x="67082" y="122294"/>
                    <a:pt x="53265" y="122294"/>
                  </a:cubicBezTo>
                  <a:close/>
                </a:path>
              </a:pathLst>
            </a:custGeom>
            <a:solidFill>
              <a:srgbClr val="000000"/>
            </a:solidFill>
            <a:ln w="25400" cap="flat">
              <a:noFill/>
              <a:prstDash val="solid"/>
              <a:miter/>
            </a:ln>
          </p:spPr>
          <p:txBody>
            <a:bodyPr rtlCol="0" anchor="ctr"/>
            <a:lstStyle/>
            <a:p>
              <a:endParaRPr lang="en-CN"/>
            </a:p>
          </p:txBody>
        </p:sp>
        <p:sp>
          <p:nvSpPr>
            <p:cNvPr id="18616" name="Freeform 18615">
              <a:extLst>
                <a:ext uri="{FF2B5EF4-FFF2-40B4-BE49-F238E27FC236}">
                  <a16:creationId xmlns:a16="http://schemas.microsoft.com/office/drawing/2014/main" id="{DAB570A6-6776-4600-EF83-8A5881D37346}"/>
                </a:ext>
              </a:extLst>
            </p:cNvPr>
            <p:cNvSpPr/>
            <p:nvPr>
              <p:custDataLst>
                <p:tags r:id="rId35"/>
              </p:custDataLst>
            </p:nvPr>
          </p:nvSpPr>
          <p:spPr>
            <a:xfrm>
              <a:off x="10214018" y="4383000"/>
              <a:ext cx="53672" cy="119212"/>
            </a:xfrm>
            <a:custGeom>
              <a:avLst/>
              <a:gdLst>
                <a:gd name="connsiteX0" fmla="*/ 49368 w 53672"/>
                <a:gd name="connsiteY0" fmla="*/ 6808 h 119212"/>
                <a:gd name="connsiteX1" fmla="*/ 42283 w 53672"/>
                <a:gd name="connsiteY1" fmla="*/ 77 h 119212"/>
                <a:gd name="connsiteX2" fmla="*/ 32363 w 53672"/>
                <a:gd name="connsiteY2" fmla="*/ 9820 h 119212"/>
                <a:gd name="connsiteX3" fmla="*/ 39449 w 53672"/>
                <a:gd name="connsiteY3" fmla="*/ 16551 h 119212"/>
                <a:gd name="connsiteX4" fmla="*/ 49368 w 53672"/>
                <a:gd name="connsiteY4" fmla="*/ 6808 h 119212"/>
                <a:gd name="connsiteX5" fmla="*/ 13233 w 53672"/>
                <a:gd name="connsiteY5" fmla="*/ 96793 h 119212"/>
                <a:gd name="connsiteX6" fmla="*/ 11638 w 53672"/>
                <a:gd name="connsiteY6" fmla="*/ 104233 h 119212"/>
                <a:gd name="connsiteX7" fmla="*/ 28466 w 53672"/>
                <a:gd name="connsiteY7" fmla="*/ 119290 h 119212"/>
                <a:gd name="connsiteX8" fmla="*/ 53974 w 53672"/>
                <a:gd name="connsiteY8" fmla="*/ 92188 h 119212"/>
                <a:gd name="connsiteX9" fmla="*/ 51140 w 53672"/>
                <a:gd name="connsiteY9" fmla="*/ 89885 h 119212"/>
                <a:gd name="connsiteX10" fmla="*/ 47774 w 53672"/>
                <a:gd name="connsiteY10" fmla="*/ 92896 h 119212"/>
                <a:gd name="connsiteX11" fmla="*/ 28998 w 53672"/>
                <a:gd name="connsiteY11" fmla="*/ 114330 h 119212"/>
                <a:gd name="connsiteX12" fmla="*/ 24569 w 53672"/>
                <a:gd name="connsiteY12" fmla="*/ 108130 h 119212"/>
                <a:gd name="connsiteX13" fmla="*/ 27404 w 53672"/>
                <a:gd name="connsiteY13" fmla="*/ 96793 h 119212"/>
                <a:gd name="connsiteX14" fmla="*/ 33072 w 53672"/>
                <a:gd name="connsiteY14" fmla="*/ 82622 h 119212"/>
                <a:gd name="connsiteX15" fmla="*/ 41752 w 53672"/>
                <a:gd name="connsiteY15" fmla="*/ 60126 h 119212"/>
                <a:gd name="connsiteX16" fmla="*/ 42814 w 53672"/>
                <a:gd name="connsiteY16" fmla="*/ 54458 h 119212"/>
                <a:gd name="connsiteX17" fmla="*/ 25986 w 53672"/>
                <a:gd name="connsiteY17" fmla="*/ 39401 h 119212"/>
                <a:gd name="connsiteX18" fmla="*/ 302 w 53672"/>
                <a:gd name="connsiteY18" fmla="*/ 66503 h 119212"/>
                <a:gd name="connsiteX19" fmla="*/ 3313 w 53672"/>
                <a:gd name="connsiteY19" fmla="*/ 68806 h 119212"/>
                <a:gd name="connsiteX20" fmla="*/ 6502 w 53672"/>
                <a:gd name="connsiteY20" fmla="*/ 65972 h 119212"/>
                <a:gd name="connsiteX21" fmla="*/ 25455 w 53672"/>
                <a:gd name="connsiteY21" fmla="*/ 44361 h 119212"/>
                <a:gd name="connsiteX22" fmla="*/ 29883 w 53672"/>
                <a:gd name="connsiteY22" fmla="*/ 50561 h 119212"/>
                <a:gd name="connsiteX23" fmla="*/ 24392 w 53672"/>
                <a:gd name="connsiteY23" fmla="*/ 68274 h 119212"/>
                <a:gd name="connsiteX24" fmla="*/ 13233 w 53672"/>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68" y="6808"/>
                  </a:moveTo>
                  <a:cubicBezTo>
                    <a:pt x="49368" y="3974"/>
                    <a:pt x="47243" y="77"/>
                    <a:pt x="42283" y="77"/>
                  </a:cubicBezTo>
                  <a:cubicBezTo>
                    <a:pt x="37500" y="77"/>
                    <a:pt x="32363" y="4683"/>
                    <a:pt x="32363" y="9820"/>
                  </a:cubicBezTo>
                  <a:cubicBezTo>
                    <a:pt x="32363" y="12831"/>
                    <a:pt x="34666" y="16551"/>
                    <a:pt x="39449" y="16551"/>
                  </a:cubicBezTo>
                  <a:cubicBezTo>
                    <a:pt x="44586" y="16551"/>
                    <a:pt x="49368" y="11591"/>
                    <a:pt x="49368" y="6808"/>
                  </a:cubicBezTo>
                  <a:close/>
                  <a:moveTo>
                    <a:pt x="13233" y="96793"/>
                  </a:moveTo>
                  <a:cubicBezTo>
                    <a:pt x="12524" y="99096"/>
                    <a:pt x="11638" y="101222"/>
                    <a:pt x="11638" y="104233"/>
                  </a:cubicBezTo>
                  <a:cubicBezTo>
                    <a:pt x="11638" y="112558"/>
                    <a:pt x="18724" y="119290"/>
                    <a:pt x="28466" y="119290"/>
                  </a:cubicBezTo>
                  <a:cubicBezTo>
                    <a:pt x="46180" y="119290"/>
                    <a:pt x="53974" y="94845"/>
                    <a:pt x="53974" y="92188"/>
                  </a:cubicBezTo>
                  <a:cubicBezTo>
                    <a:pt x="53974" y="89885"/>
                    <a:pt x="51671" y="89885"/>
                    <a:pt x="51140" y="89885"/>
                  </a:cubicBezTo>
                  <a:cubicBezTo>
                    <a:pt x="48660" y="89885"/>
                    <a:pt x="48483" y="90948"/>
                    <a:pt x="47774" y="92896"/>
                  </a:cubicBezTo>
                  <a:cubicBezTo>
                    <a:pt x="43700" y="107067"/>
                    <a:pt x="35906" y="114330"/>
                    <a:pt x="28998" y="114330"/>
                  </a:cubicBezTo>
                  <a:cubicBezTo>
                    <a:pt x="25455" y="114330"/>
                    <a:pt x="24569" y="112027"/>
                    <a:pt x="24569" y="108130"/>
                  </a:cubicBezTo>
                  <a:cubicBezTo>
                    <a:pt x="24569" y="104056"/>
                    <a:pt x="25809" y="100690"/>
                    <a:pt x="27404" y="96793"/>
                  </a:cubicBezTo>
                  <a:cubicBezTo>
                    <a:pt x="29175" y="92011"/>
                    <a:pt x="31123" y="87228"/>
                    <a:pt x="33072" y="82622"/>
                  </a:cubicBezTo>
                  <a:cubicBezTo>
                    <a:pt x="34666" y="78371"/>
                    <a:pt x="41043" y="62252"/>
                    <a:pt x="41752" y="60126"/>
                  </a:cubicBezTo>
                  <a:cubicBezTo>
                    <a:pt x="42283" y="58355"/>
                    <a:pt x="42814" y="56229"/>
                    <a:pt x="42814" y="54458"/>
                  </a:cubicBezTo>
                  <a:cubicBezTo>
                    <a:pt x="42814" y="46132"/>
                    <a:pt x="35729" y="39401"/>
                    <a:pt x="25986" y="39401"/>
                  </a:cubicBezTo>
                  <a:cubicBezTo>
                    <a:pt x="8450" y="39401"/>
                    <a:pt x="302" y="63492"/>
                    <a:pt x="302" y="66503"/>
                  </a:cubicBezTo>
                  <a:cubicBezTo>
                    <a:pt x="302" y="68806"/>
                    <a:pt x="2782" y="68806"/>
                    <a:pt x="3313" y="68806"/>
                  </a:cubicBezTo>
                  <a:cubicBezTo>
                    <a:pt x="5793" y="68806"/>
                    <a:pt x="5970" y="67920"/>
                    <a:pt x="6502" y="65972"/>
                  </a:cubicBezTo>
                  <a:cubicBezTo>
                    <a:pt x="11107" y="50738"/>
                    <a:pt x="18901" y="44361"/>
                    <a:pt x="25455" y="44361"/>
                  </a:cubicBezTo>
                  <a:cubicBezTo>
                    <a:pt x="28289" y="44361"/>
                    <a:pt x="29883" y="45778"/>
                    <a:pt x="29883" y="50561"/>
                  </a:cubicBezTo>
                  <a:cubicBezTo>
                    <a:pt x="29883" y="54635"/>
                    <a:pt x="28821" y="57292"/>
                    <a:pt x="24392" y="68274"/>
                  </a:cubicBezTo>
                  <a:lnTo>
                    <a:pt x="13233" y="96793"/>
                  </a:lnTo>
                  <a:close/>
                </a:path>
              </a:pathLst>
            </a:custGeom>
            <a:solidFill>
              <a:srgbClr val="000000"/>
            </a:solidFill>
            <a:ln w="25400" cap="flat">
              <a:noFill/>
              <a:prstDash val="solid"/>
              <a:miter/>
            </a:ln>
          </p:spPr>
          <p:txBody>
            <a:bodyPr rtlCol="0" anchor="ctr"/>
            <a:lstStyle/>
            <a:p>
              <a:endParaRPr lang="en-CN"/>
            </a:p>
          </p:txBody>
        </p:sp>
        <p:sp>
          <p:nvSpPr>
            <p:cNvPr id="18617" name="Freeform 18616">
              <a:extLst>
                <a:ext uri="{FF2B5EF4-FFF2-40B4-BE49-F238E27FC236}">
                  <a16:creationId xmlns:a16="http://schemas.microsoft.com/office/drawing/2014/main" id="{B563462E-875C-7F28-B088-262C74AE3604}"/>
                </a:ext>
              </a:extLst>
            </p:cNvPr>
            <p:cNvSpPr/>
            <p:nvPr>
              <p:custDataLst>
                <p:tags r:id="rId36"/>
              </p:custDataLst>
            </p:nvPr>
          </p:nvSpPr>
          <p:spPr>
            <a:xfrm>
              <a:off x="10386821" y="4146871"/>
              <a:ext cx="96159" cy="455238"/>
            </a:xfrm>
            <a:custGeom>
              <a:avLst/>
              <a:gdLst>
                <a:gd name="connsiteX0" fmla="*/ 96468 w 96159"/>
                <a:gd name="connsiteY0" fmla="*/ 227557 h 455238"/>
                <a:gd name="connsiteX1" fmla="*/ 29662 w 96159"/>
                <a:gd name="connsiteY1" fmla="*/ 20814 h 455238"/>
                <a:gd name="connsiteX2" fmla="*/ 10684 w 96159"/>
                <a:gd name="connsiteY2" fmla="*/ 1582 h 455238"/>
                <a:gd name="connsiteX3" fmla="*/ 5117 w 96159"/>
                <a:gd name="connsiteY3" fmla="*/ 64 h 455238"/>
                <a:gd name="connsiteX4" fmla="*/ 309 w 96159"/>
                <a:gd name="connsiteY4" fmla="*/ 2594 h 455238"/>
                <a:gd name="connsiteX5" fmla="*/ 1827 w 96159"/>
                <a:gd name="connsiteY5" fmla="*/ 5125 h 455238"/>
                <a:gd name="connsiteX6" fmla="*/ 39785 w 96159"/>
                <a:gd name="connsiteY6" fmla="*/ 55735 h 455238"/>
                <a:gd name="connsiteX7" fmla="*/ 77236 w 96159"/>
                <a:gd name="connsiteY7" fmla="*/ 227557 h 455238"/>
                <a:gd name="connsiteX8" fmla="*/ 1321 w 96159"/>
                <a:gd name="connsiteY8" fmla="*/ 450748 h 455238"/>
                <a:gd name="connsiteX9" fmla="*/ 309 w 96159"/>
                <a:gd name="connsiteY9" fmla="*/ 452772 h 455238"/>
                <a:gd name="connsiteX10" fmla="*/ 5117 w 96159"/>
                <a:gd name="connsiteY10" fmla="*/ 455303 h 455238"/>
                <a:gd name="connsiteX11" fmla="*/ 11190 w 96159"/>
                <a:gd name="connsiteY11" fmla="*/ 453278 h 455238"/>
                <a:gd name="connsiteX12" fmla="*/ 79767 w 96159"/>
                <a:gd name="connsiteY12" fmla="*/ 343960 h 455238"/>
                <a:gd name="connsiteX13" fmla="*/ 96468 w 96159"/>
                <a:gd name="connsiteY13" fmla="*/ 227557 h 45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9" h="455238">
                  <a:moveTo>
                    <a:pt x="96468" y="227557"/>
                  </a:moveTo>
                  <a:cubicBezTo>
                    <a:pt x="96468" y="154931"/>
                    <a:pt x="79514" y="77750"/>
                    <a:pt x="29662" y="20814"/>
                  </a:cubicBezTo>
                  <a:cubicBezTo>
                    <a:pt x="26120" y="16765"/>
                    <a:pt x="16757" y="6896"/>
                    <a:pt x="10684" y="1582"/>
                  </a:cubicBezTo>
                  <a:cubicBezTo>
                    <a:pt x="8912" y="64"/>
                    <a:pt x="8406" y="64"/>
                    <a:pt x="5117" y="64"/>
                  </a:cubicBezTo>
                  <a:cubicBezTo>
                    <a:pt x="2586" y="64"/>
                    <a:pt x="309" y="64"/>
                    <a:pt x="309" y="2594"/>
                  </a:cubicBezTo>
                  <a:cubicBezTo>
                    <a:pt x="309" y="3606"/>
                    <a:pt x="1321" y="4619"/>
                    <a:pt x="1827" y="5125"/>
                  </a:cubicBezTo>
                  <a:cubicBezTo>
                    <a:pt x="10431" y="13981"/>
                    <a:pt x="24095" y="27899"/>
                    <a:pt x="39785" y="55735"/>
                  </a:cubicBezTo>
                  <a:cubicBezTo>
                    <a:pt x="67114" y="104321"/>
                    <a:pt x="77236" y="166824"/>
                    <a:pt x="77236" y="227557"/>
                  </a:cubicBezTo>
                  <a:cubicBezTo>
                    <a:pt x="77236" y="337381"/>
                    <a:pt x="46870" y="404439"/>
                    <a:pt x="1321" y="450748"/>
                  </a:cubicBezTo>
                  <a:cubicBezTo>
                    <a:pt x="815" y="451254"/>
                    <a:pt x="309" y="452013"/>
                    <a:pt x="309" y="452772"/>
                  </a:cubicBezTo>
                  <a:cubicBezTo>
                    <a:pt x="309" y="455303"/>
                    <a:pt x="2586" y="455303"/>
                    <a:pt x="5117" y="455303"/>
                  </a:cubicBezTo>
                  <a:cubicBezTo>
                    <a:pt x="8406" y="455303"/>
                    <a:pt x="8912" y="455303"/>
                    <a:pt x="11190" y="453278"/>
                  </a:cubicBezTo>
                  <a:cubicBezTo>
                    <a:pt x="35230" y="432528"/>
                    <a:pt x="62306" y="397354"/>
                    <a:pt x="79767" y="343960"/>
                  </a:cubicBezTo>
                  <a:cubicBezTo>
                    <a:pt x="90901" y="309292"/>
                    <a:pt x="96468" y="268298"/>
                    <a:pt x="96468" y="227557"/>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23610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393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基于序列标注的情感信息抽取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295713" y="1030287"/>
            <a:ext cx="11373204"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将观点摘要         和历史感知的属性表示             进行拼接，输入到全连接层用于属性抽取预测：</a:t>
            </a:r>
            <a:endParaRPr lang="en-US" altLang="zh-CN" sz="2000" dirty="0">
              <a:latin typeface="Microsoft YaHei" panose="020B0503020204020204" pitchFamily="34" charset="-122"/>
              <a:ea typeface="Microsoft YaHei" panose="020B0503020204020204" pitchFamily="34" charset="-122"/>
            </a:endParaRPr>
          </a:p>
        </p:txBody>
      </p:sp>
      <p:grpSp>
        <p:nvGrpSpPr>
          <p:cNvPr id="11" name="Group 10" descr="\documentclass{article}&#10;\usepackage{amsmath, amsfonts , amssymb, bm}&#10;\pagestyle{empty}&#10;\begin{document}&#10;&#10;$\hat{\bm{h}}_{t}^{O}$&#10;&#10;&#10;\end{document}" title="IguanaTex Vector Display">
            <a:extLst>
              <a:ext uri="{FF2B5EF4-FFF2-40B4-BE49-F238E27FC236}">
                <a16:creationId xmlns:a16="http://schemas.microsoft.com/office/drawing/2014/main" id="{4982203F-93B1-48B1-E57A-F9D593E99601}"/>
              </a:ext>
            </a:extLst>
          </p:cNvPr>
          <p:cNvGrpSpPr>
            <a:grpSpLocks noChangeAspect="1"/>
          </p:cNvGrpSpPr>
          <p:nvPr>
            <p:custDataLst>
              <p:tags r:id="rId1"/>
            </p:custDataLst>
          </p:nvPr>
        </p:nvGrpSpPr>
        <p:grpSpPr>
          <a:xfrm>
            <a:off x="1902327" y="1136848"/>
            <a:ext cx="279809" cy="306725"/>
            <a:chOff x="4350288" y="3891826"/>
            <a:chExt cx="279809" cy="306725"/>
          </a:xfrm>
        </p:grpSpPr>
        <p:sp>
          <p:nvSpPr>
            <p:cNvPr id="7" name="Freeform 6">
              <a:extLst>
                <a:ext uri="{FF2B5EF4-FFF2-40B4-BE49-F238E27FC236}">
                  <a16:creationId xmlns:a16="http://schemas.microsoft.com/office/drawing/2014/main" id="{DA4EF2FE-56F2-E78F-2954-FA8066790430}"/>
                </a:ext>
              </a:extLst>
            </p:cNvPr>
            <p:cNvSpPr/>
            <p:nvPr>
              <p:custDataLst>
                <p:tags r:id="rId100"/>
              </p:custDataLst>
            </p:nvPr>
          </p:nvSpPr>
          <p:spPr>
            <a:xfrm>
              <a:off x="4377816" y="3891826"/>
              <a:ext cx="62367" cy="38969"/>
            </a:xfrm>
            <a:custGeom>
              <a:avLst/>
              <a:gdLst>
                <a:gd name="connsiteX0" fmla="*/ 31378 w 62367"/>
                <a:gd name="connsiteY0" fmla="*/ 60 h 38969"/>
                <a:gd name="connsiteX1" fmla="*/ 77 w 62367"/>
                <a:gd name="connsiteY1" fmla="*/ 34475 h 38969"/>
                <a:gd name="connsiteX2" fmla="*/ 4282 w 62367"/>
                <a:gd name="connsiteY2" fmla="*/ 39030 h 38969"/>
                <a:gd name="connsiteX3" fmla="*/ 31378 w 62367"/>
                <a:gd name="connsiteY3" fmla="*/ 13219 h 38969"/>
                <a:gd name="connsiteX4" fmla="*/ 58240 w 62367"/>
                <a:gd name="connsiteY4" fmla="*/ 39030 h 38969"/>
                <a:gd name="connsiteX5" fmla="*/ 62445 w 62367"/>
                <a:gd name="connsiteY5" fmla="*/ 34475 h 38969"/>
                <a:gd name="connsiteX6" fmla="*/ 31378 w 62367"/>
                <a:gd name="connsiteY6" fmla="*/ 60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67" h="38969">
                  <a:moveTo>
                    <a:pt x="31378" y="60"/>
                  </a:moveTo>
                  <a:lnTo>
                    <a:pt x="77" y="34475"/>
                  </a:lnTo>
                  <a:lnTo>
                    <a:pt x="4282" y="39030"/>
                  </a:lnTo>
                  <a:lnTo>
                    <a:pt x="31378" y="13219"/>
                  </a:lnTo>
                  <a:lnTo>
                    <a:pt x="58240" y="39030"/>
                  </a:lnTo>
                  <a:lnTo>
                    <a:pt x="62445" y="34475"/>
                  </a:lnTo>
                  <a:lnTo>
                    <a:pt x="31378" y="60"/>
                  </a:lnTo>
                  <a:close/>
                </a:path>
              </a:pathLst>
            </a:custGeom>
            <a:solidFill>
              <a:srgbClr val="000000"/>
            </a:solidFill>
            <a:ln w="23446"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728506DD-6FFE-7006-2244-ABD94A9E444E}"/>
                </a:ext>
              </a:extLst>
            </p:cNvPr>
            <p:cNvSpPr/>
            <p:nvPr>
              <p:custDataLst>
                <p:tags r:id="rId101"/>
              </p:custDataLst>
            </p:nvPr>
          </p:nvSpPr>
          <p:spPr>
            <a:xfrm>
              <a:off x="4350288" y="3958604"/>
              <a:ext cx="136413" cy="177641"/>
            </a:xfrm>
            <a:custGeom>
              <a:avLst/>
              <a:gdLst>
                <a:gd name="connsiteX0" fmla="*/ 62210 w 136413"/>
                <a:gd name="connsiteY0" fmla="*/ 8920 h 177641"/>
                <a:gd name="connsiteX1" fmla="*/ 63145 w 136413"/>
                <a:gd name="connsiteY1" fmla="*/ 4618 h 177641"/>
                <a:gd name="connsiteX2" fmla="*/ 58006 w 136413"/>
                <a:gd name="connsiteY2" fmla="*/ 63 h 177641"/>
                <a:gd name="connsiteX3" fmla="*/ 56371 w 136413"/>
                <a:gd name="connsiteY3" fmla="*/ 316 h 177641"/>
                <a:gd name="connsiteX4" fmla="*/ 26238 w 136413"/>
                <a:gd name="connsiteY4" fmla="*/ 1834 h 177641"/>
                <a:gd name="connsiteX5" fmla="*/ 18764 w 136413"/>
                <a:gd name="connsiteY5" fmla="*/ 9426 h 177641"/>
                <a:gd name="connsiteX6" fmla="*/ 24837 w 136413"/>
                <a:gd name="connsiteY6" fmla="*/ 13981 h 177641"/>
                <a:gd name="connsiteX7" fmla="*/ 34647 w 136413"/>
                <a:gd name="connsiteY7" fmla="*/ 14487 h 177641"/>
                <a:gd name="connsiteX8" fmla="*/ 1011 w 136413"/>
                <a:gd name="connsiteY8" fmla="*/ 160497 h 177641"/>
                <a:gd name="connsiteX9" fmla="*/ 77 w 136413"/>
                <a:gd name="connsiteY9" fmla="*/ 166317 h 177641"/>
                <a:gd name="connsiteX10" fmla="*/ 11289 w 136413"/>
                <a:gd name="connsiteY10" fmla="*/ 177705 h 177641"/>
                <a:gd name="connsiteX11" fmla="*/ 26472 w 136413"/>
                <a:gd name="connsiteY11" fmla="*/ 163534 h 177641"/>
                <a:gd name="connsiteX12" fmla="*/ 40487 w 136413"/>
                <a:gd name="connsiteY12" fmla="*/ 103561 h 177641"/>
                <a:gd name="connsiteX13" fmla="*/ 45159 w 136413"/>
                <a:gd name="connsiteY13" fmla="*/ 93186 h 177641"/>
                <a:gd name="connsiteX14" fmla="*/ 79963 w 136413"/>
                <a:gd name="connsiteY14" fmla="*/ 70411 h 177641"/>
                <a:gd name="connsiteX15" fmla="*/ 91642 w 136413"/>
                <a:gd name="connsiteY15" fmla="*/ 85341 h 177641"/>
                <a:gd name="connsiteX16" fmla="*/ 76926 w 136413"/>
                <a:gd name="connsiteY16" fmla="*/ 142024 h 177641"/>
                <a:gd name="connsiteX17" fmla="*/ 73656 w 136413"/>
                <a:gd name="connsiteY17" fmla="*/ 154930 h 177641"/>
                <a:gd name="connsiteX18" fmla="*/ 100051 w 136413"/>
                <a:gd name="connsiteY18" fmla="*/ 177705 h 177641"/>
                <a:gd name="connsiteX19" fmla="*/ 136491 w 136413"/>
                <a:gd name="connsiteY19" fmla="*/ 138229 h 177641"/>
                <a:gd name="connsiteX20" fmla="*/ 130885 w 136413"/>
                <a:gd name="connsiteY20" fmla="*/ 134686 h 177641"/>
                <a:gd name="connsiteX21" fmla="*/ 125512 w 136413"/>
                <a:gd name="connsiteY21" fmla="*/ 137976 h 177641"/>
                <a:gd name="connsiteX22" fmla="*/ 101453 w 136413"/>
                <a:gd name="connsiteY22" fmla="*/ 168595 h 177641"/>
                <a:gd name="connsiteX23" fmla="*/ 97482 w 136413"/>
                <a:gd name="connsiteY23" fmla="*/ 163281 h 177641"/>
                <a:gd name="connsiteX24" fmla="*/ 101453 w 136413"/>
                <a:gd name="connsiteY24" fmla="*/ 146832 h 177641"/>
                <a:gd name="connsiteX25" fmla="*/ 116636 w 136413"/>
                <a:gd name="connsiteY25" fmla="*/ 90655 h 177641"/>
                <a:gd name="connsiteX26" fmla="*/ 81832 w 136413"/>
                <a:gd name="connsiteY26" fmla="*/ 61301 h 177641"/>
                <a:gd name="connsiteX27" fmla="*/ 46560 w 136413"/>
                <a:gd name="connsiteY27" fmla="*/ 76990 h 177641"/>
                <a:gd name="connsiteX28" fmla="*/ 62210 w 13641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6413" h="177641">
                  <a:moveTo>
                    <a:pt x="62210" y="8920"/>
                  </a:moveTo>
                  <a:cubicBezTo>
                    <a:pt x="63145" y="5377"/>
                    <a:pt x="63145" y="4871"/>
                    <a:pt x="63145" y="4618"/>
                  </a:cubicBezTo>
                  <a:cubicBezTo>
                    <a:pt x="63145" y="1328"/>
                    <a:pt x="60575" y="63"/>
                    <a:pt x="58006" y="63"/>
                  </a:cubicBezTo>
                  <a:cubicBezTo>
                    <a:pt x="57072" y="63"/>
                    <a:pt x="56838" y="63"/>
                    <a:pt x="56371" y="316"/>
                  </a:cubicBezTo>
                  <a:lnTo>
                    <a:pt x="26238" y="1834"/>
                  </a:lnTo>
                  <a:cubicBezTo>
                    <a:pt x="22968" y="2087"/>
                    <a:pt x="18764" y="2340"/>
                    <a:pt x="18764" y="9426"/>
                  </a:cubicBezTo>
                  <a:cubicBezTo>
                    <a:pt x="18764" y="13981"/>
                    <a:pt x="22968" y="13981"/>
                    <a:pt x="24837" y="13981"/>
                  </a:cubicBezTo>
                  <a:cubicBezTo>
                    <a:pt x="27406" y="13981"/>
                    <a:pt x="31611" y="13981"/>
                    <a:pt x="34647" y="14487"/>
                  </a:cubicBezTo>
                  <a:lnTo>
                    <a:pt x="1011" y="160497"/>
                  </a:lnTo>
                  <a:cubicBezTo>
                    <a:pt x="777" y="161509"/>
                    <a:pt x="77" y="165305"/>
                    <a:pt x="77" y="166317"/>
                  </a:cubicBezTo>
                  <a:cubicBezTo>
                    <a:pt x="77" y="172391"/>
                    <a:pt x="4515" y="177705"/>
                    <a:pt x="11289" y="177705"/>
                  </a:cubicBezTo>
                  <a:cubicBezTo>
                    <a:pt x="12690" y="177705"/>
                    <a:pt x="23202" y="177705"/>
                    <a:pt x="26472" y="163534"/>
                  </a:cubicBezTo>
                  <a:lnTo>
                    <a:pt x="40487" y="103561"/>
                  </a:lnTo>
                  <a:cubicBezTo>
                    <a:pt x="41655" y="98753"/>
                    <a:pt x="41655" y="98247"/>
                    <a:pt x="45159" y="93186"/>
                  </a:cubicBezTo>
                  <a:cubicBezTo>
                    <a:pt x="48896" y="87618"/>
                    <a:pt x="60575" y="70411"/>
                    <a:pt x="79963" y="70411"/>
                  </a:cubicBezTo>
                  <a:cubicBezTo>
                    <a:pt x="86036" y="70411"/>
                    <a:pt x="91642" y="72941"/>
                    <a:pt x="91642" y="85341"/>
                  </a:cubicBezTo>
                  <a:cubicBezTo>
                    <a:pt x="91642" y="100018"/>
                    <a:pt x="81365" y="129625"/>
                    <a:pt x="76926" y="142024"/>
                  </a:cubicBezTo>
                  <a:cubicBezTo>
                    <a:pt x="74357" y="148857"/>
                    <a:pt x="73656" y="150628"/>
                    <a:pt x="73656" y="154930"/>
                  </a:cubicBezTo>
                  <a:cubicBezTo>
                    <a:pt x="73656" y="169607"/>
                    <a:pt x="87204" y="177705"/>
                    <a:pt x="100051" y="177705"/>
                  </a:cubicBezTo>
                  <a:cubicBezTo>
                    <a:pt x="124811" y="177705"/>
                    <a:pt x="136491" y="143290"/>
                    <a:pt x="136491" y="138229"/>
                  </a:cubicBezTo>
                  <a:cubicBezTo>
                    <a:pt x="136491" y="134686"/>
                    <a:pt x="132987" y="134686"/>
                    <a:pt x="130885" y="134686"/>
                  </a:cubicBezTo>
                  <a:cubicBezTo>
                    <a:pt x="128082" y="134686"/>
                    <a:pt x="126447" y="134686"/>
                    <a:pt x="125512" y="137976"/>
                  </a:cubicBezTo>
                  <a:cubicBezTo>
                    <a:pt x="118037" y="166064"/>
                    <a:pt x="105190" y="168595"/>
                    <a:pt x="101453" y="168595"/>
                  </a:cubicBezTo>
                  <a:cubicBezTo>
                    <a:pt x="99818" y="168595"/>
                    <a:pt x="97482" y="168595"/>
                    <a:pt x="97482" y="163281"/>
                  </a:cubicBezTo>
                  <a:cubicBezTo>
                    <a:pt x="97482" y="157714"/>
                    <a:pt x="100051" y="150881"/>
                    <a:pt x="101453" y="146832"/>
                  </a:cubicBezTo>
                  <a:cubicBezTo>
                    <a:pt x="105891" y="134433"/>
                    <a:pt x="116636" y="104826"/>
                    <a:pt x="116636" y="90655"/>
                  </a:cubicBezTo>
                  <a:cubicBezTo>
                    <a:pt x="116636" y="67374"/>
                    <a:pt x="98650" y="61301"/>
                    <a:pt x="81832" y="61301"/>
                  </a:cubicBezTo>
                  <a:cubicBezTo>
                    <a:pt x="76693" y="61301"/>
                    <a:pt x="62444" y="61301"/>
                    <a:pt x="46560" y="76990"/>
                  </a:cubicBezTo>
                  <a:lnTo>
                    <a:pt x="62210" y="8920"/>
                  </a:lnTo>
                  <a:close/>
                </a:path>
              </a:pathLst>
            </a:custGeom>
            <a:solidFill>
              <a:srgbClr val="000000"/>
            </a:solidFill>
            <a:ln w="23446"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D39247EA-86B4-E2BE-18CC-5B9C3805A7DA}"/>
                </a:ext>
              </a:extLst>
            </p:cNvPr>
            <p:cNvSpPr/>
            <p:nvPr>
              <p:custDataLst>
                <p:tags r:id="rId102"/>
              </p:custDataLst>
            </p:nvPr>
          </p:nvSpPr>
          <p:spPr>
            <a:xfrm>
              <a:off x="4505830" y="3917865"/>
              <a:ext cx="124267" cy="128069"/>
            </a:xfrm>
            <a:custGeom>
              <a:avLst/>
              <a:gdLst>
                <a:gd name="connsiteX0" fmla="*/ 124351 w 124267"/>
                <a:gd name="connsiteY0" fmla="*/ 49303 h 128069"/>
                <a:gd name="connsiteX1" fmla="*/ 76933 w 124267"/>
                <a:gd name="connsiteY1" fmla="*/ 59 h 128069"/>
                <a:gd name="connsiteX2" fmla="*/ 83 w 124267"/>
                <a:gd name="connsiteY2" fmla="*/ 79593 h 128069"/>
                <a:gd name="connsiteX3" fmla="*/ 47665 w 124267"/>
                <a:gd name="connsiteY3" fmla="*/ 128128 h 128069"/>
                <a:gd name="connsiteX4" fmla="*/ 124351 w 124267"/>
                <a:gd name="connsiteY4" fmla="*/ 49303 h 128069"/>
                <a:gd name="connsiteX5" fmla="*/ 48973 w 124267"/>
                <a:gd name="connsiteY5" fmla="*/ 122283 h 128069"/>
                <a:gd name="connsiteX6" fmla="*/ 16925 w 124267"/>
                <a:gd name="connsiteY6" fmla="*/ 83313 h 128069"/>
                <a:gd name="connsiteX7" fmla="*/ 34257 w 124267"/>
                <a:gd name="connsiteY7" fmla="*/ 28932 h 128069"/>
                <a:gd name="connsiteX8" fmla="*/ 75625 w 124267"/>
                <a:gd name="connsiteY8" fmla="*/ 5727 h 128069"/>
                <a:gd name="connsiteX9" fmla="*/ 108327 w 124267"/>
                <a:gd name="connsiteY9" fmla="*/ 43103 h 128069"/>
                <a:gd name="connsiteX10" fmla="*/ 88052 w 124267"/>
                <a:gd name="connsiteY10" fmla="*/ 100849 h 128069"/>
                <a:gd name="connsiteX11" fmla="*/ 48973 w 124267"/>
                <a:gd name="connsiteY11" fmla="*/ 12228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67" h="128069">
                  <a:moveTo>
                    <a:pt x="124351" y="49303"/>
                  </a:moveTo>
                  <a:cubicBezTo>
                    <a:pt x="124351" y="21493"/>
                    <a:pt x="105874" y="59"/>
                    <a:pt x="76933" y="59"/>
                  </a:cubicBezTo>
                  <a:cubicBezTo>
                    <a:pt x="37854" y="59"/>
                    <a:pt x="83" y="39738"/>
                    <a:pt x="83" y="79593"/>
                  </a:cubicBezTo>
                  <a:cubicBezTo>
                    <a:pt x="83" y="108112"/>
                    <a:pt x="19541" y="128128"/>
                    <a:pt x="47665" y="128128"/>
                  </a:cubicBezTo>
                  <a:cubicBezTo>
                    <a:pt x="86580" y="128128"/>
                    <a:pt x="124351" y="89513"/>
                    <a:pt x="124351" y="49303"/>
                  </a:cubicBezTo>
                  <a:close/>
                  <a:moveTo>
                    <a:pt x="48973" y="122283"/>
                  </a:moveTo>
                  <a:cubicBezTo>
                    <a:pt x="31641" y="122283"/>
                    <a:pt x="16925" y="109529"/>
                    <a:pt x="16925" y="83313"/>
                  </a:cubicBezTo>
                  <a:cubicBezTo>
                    <a:pt x="16925" y="74279"/>
                    <a:pt x="19214" y="49126"/>
                    <a:pt x="34257" y="28932"/>
                  </a:cubicBezTo>
                  <a:cubicBezTo>
                    <a:pt x="45212" y="14407"/>
                    <a:pt x="61073" y="5727"/>
                    <a:pt x="75625" y="5727"/>
                  </a:cubicBezTo>
                  <a:cubicBezTo>
                    <a:pt x="92630" y="5727"/>
                    <a:pt x="108327" y="17418"/>
                    <a:pt x="108327" y="43103"/>
                  </a:cubicBezTo>
                  <a:cubicBezTo>
                    <a:pt x="108327" y="56034"/>
                    <a:pt x="103258" y="81896"/>
                    <a:pt x="88052" y="100849"/>
                  </a:cubicBezTo>
                  <a:cubicBezTo>
                    <a:pt x="76606" y="115020"/>
                    <a:pt x="61727" y="122283"/>
                    <a:pt x="48973" y="122283"/>
                  </a:cubicBezTo>
                  <a:close/>
                </a:path>
              </a:pathLst>
            </a:custGeom>
            <a:solidFill>
              <a:srgbClr val="000000"/>
            </a:solidFill>
            <a:ln w="23446"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62E9FC7C-F11F-B703-B8D7-0E382F6BDF3A}"/>
                </a:ext>
              </a:extLst>
            </p:cNvPr>
            <p:cNvSpPr/>
            <p:nvPr>
              <p:custDataLst>
                <p:tags r:id="rId103"/>
              </p:custDataLst>
            </p:nvPr>
          </p:nvSpPr>
          <p:spPr>
            <a:xfrm>
              <a:off x="4501415" y="4086070"/>
              <a:ext cx="55266" cy="112481"/>
            </a:xfrm>
            <a:custGeom>
              <a:avLst/>
              <a:gdLst>
                <a:gd name="connsiteX0" fmla="*/ 33439 w 55266"/>
                <a:gd name="connsiteY0" fmla="*/ 40806 h 112481"/>
                <a:gd name="connsiteX1" fmla="*/ 50117 w 55266"/>
                <a:gd name="connsiteY1" fmla="*/ 40806 h 112481"/>
                <a:gd name="connsiteX2" fmla="*/ 55350 w 55266"/>
                <a:gd name="connsiteY2" fmla="*/ 36909 h 112481"/>
                <a:gd name="connsiteX3" fmla="*/ 50444 w 55266"/>
                <a:gd name="connsiteY3" fmla="*/ 34430 h 112481"/>
                <a:gd name="connsiteX4" fmla="*/ 34911 w 55266"/>
                <a:gd name="connsiteY4" fmla="*/ 34430 h 112481"/>
                <a:gd name="connsiteX5" fmla="*/ 40961 w 55266"/>
                <a:gd name="connsiteY5" fmla="*/ 8213 h 112481"/>
                <a:gd name="connsiteX6" fmla="*/ 41451 w 55266"/>
                <a:gd name="connsiteY6" fmla="*/ 5734 h 112481"/>
                <a:gd name="connsiteX7" fmla="*/ 35892 w 55266"/>
                <a:gd name="connsiteY7" fmla="*/ 65 h 112481"/>
                <a:gd name="connsiteX8" fmla="*/ 28207 w 55266"/>
                <a:gd name="connsiteY8" fmla="*/ 7682 h 112481"/>
                <a:gd name="connsiteX9" fmla="*/ 21994 w 55266"/>
                <a:gd name="connsiteY9" fmla="*/ 34430 h 112481"/>
                <a:gd name="connsiteX10" fmla="*/ 5316 w 55266"/>
                <a:gd name="connsiteY10" fmla="*/ 34430 h 112481"/>
                <a:gd name="connsiteX11" fmla="*/ 83 w 55266"/>
                <a:gd name="connsiteY11" fmla="*/ 38327 h 112481"/>
                <a:gd name="connsiteX12" fmla="*/ 4989 w 55266"/>
                <a:gd name="connsiteY12" fmla="*/ 40806 h 112481"/>
                <a:gd name="connsiteX13" fmla="*/ 20522 w 55266"/>
                <a:gd name="connsiteY13" fmla="*/ 40806 h 112481"/>
                <a:gd name="connsiteX14" fmla="*/ 10875 w 55266"/>
                <a:gd name="connsiteY14" fmla="*/ 82610 h 112481"/>
                <a:gd name="connsiteX15" fmla="*/ 8422 w 55266"/>
                <a:gd name="connsiteY15" fmla="*/ 95719 h 112481"/>
                <a:gd name="connsiteX16" fmla="*/ 25918 w 55266"/>
                <a:gd name="connsiteY16" fmla="*/ 112546 h 112481"/>
                <a:gd name="connsiteX17" fmla="*/ 54369 w 55266"/>
                <a:gd name="connsiteY17" fmla="*/ 85445 h 112481"/>
                <a:gd name="connsiteX18" fmla="*/ 51753 w 55266"/>
                <a:gd name="connsiteY18" fmla="*/ 83142 h 112481"/>
                <a:gd name="connsiteX19" fmla="*/ 48319 w 55266"/>
                <a:gd name="connsiteY19" fmla="*/ 86507 h 112481"/>
                <a:gd name="connsiteX20" fmla="*/ 26408 w 55266"/>
                <a:gd name="connsiteY20" fmla="*/ 107587 h 112481"/>
                <a:gd name="connsiteX21" fmla="*/ 20686 w 55266"/>
                <a:gd name="connsiteY21" fmla="*/ 98907 h 112481"/>
                <a:gd name="connsiteX22" fmla="*/ 21667 w 55266"/>
                <a:gd name="connsiteY22" fmla="*/ 91644 h 112481"/>
                <a:gd name="connsiteX23" fmla="*/ 33439 w 55266"/>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66" h="112481">
                  <a:moveTo>
                    <a:pt x="33439" y="40806"/>
                  </a:moveTo>
                  <a:lnTo>
                    <a:pt x="50117" y="40806"/>
                  </a:lnTo>
                  <a:cubicBezTo>
                    <a:pt x="53224" y="40806"/>
                    <a:pt x="55350" y="40806"/>
                    <a:pt x="55350" y="36909"/>
                  </a:cubicBezTo>
                  <a:cubicBezTo>
                    <a:pt x="55350" y="34430"/>
                    <a:pt x="53224" y="34430"/>
                    <a:pt x="50444" y="34430"/>
                  </a:cubicBezTo>
                  <a:lnTo>
                    <a:pt x="34911" y="34430"/>
                  </a:lnTo>
                  <a:lnTo>
                    <a:pt x="40961" y="8213"/>
                  </a:lnTo>
                  <a:cubicBezTo>
                    <a:pt x="41124" y="7328"/>
                    <a:pt x="41451" y="6442"/>
                    <a:pt x="41451" y="5734"/>
                  </a:cubicBezTo>
                  <a:cubicBezTo>
                    <a:pt x="41451" y="2545"/>
                    <a:pt x="39162" y="65"/>
                    <a:pt x="35892" y="65"/>
                  </a:cubicBezTo>
                  <a:cubicBezTo>
                    <a:pt x="31804" y="65"/>
                    <a:pt x="29352" y="3077"/>
                    <a:pt x="28207" y="7682"/>
                  </a:cubicBezTo>
                  <a:cubicBezTo>
                    <a:pt x="27063" y="12110"/>
                    <a:pt x="29188" y="3608"/>
                    <a:pt x="21994" y="34430"/>
                  </a:cubicBezTo>
                  <a:lnTo>
                    <a:pt x="5316" y="34430"/>
                  </a:lnTo>
                  <a:cubicBezTo>
                    <a:pt x="2209" y="34430"/>
                    <a:pt x="83" y="34430"/>
                    <a:pt x="83" y="38327"/>
                  </a:cubicBezTo>
                  <a:cubicBezTo>
                    <a:pt x="83" y="40806"/>
                    <a:pt x="2045" y="40806"/>
                    <a:pt x="4989" y="40806"/>
                  </a:cubicBezTo>
                  <a:lnTo>
                    <a:pt x="20522" y="40806"/>
                  </a:lnTo>
                  <a:lnTo>
                    <a:pt x="10875" y="82610"/>
                  </a:lnTo>
                  <a:cubicBezTo>
                    <a:pt x="9894" y="87039"/>
                    <a:pt x="8422" y="93416"/>
                    <a:pt x="8422" y="95719"/>
                  </a:cubicBezTo>
                  <a:cubicBezTo>
                    <a:pt x="8422" y="106170"/>
                    <a:pt x="16598" y="112546"/>
                    <a:pt x="25918" y="112546"/>
                  </a:cubicBezTo>
                  <a:cubicBezTo>
                    <a:pt x="44068" y="112546"/>
                    <a:pt x="54369" y="87747"/>
                    <a:pt x="54369" y="85445"/>
                  </a:cubicBezTo>
                  <a:cubicBezTo>
                    <a:pt x="54369" y="83142"/>
                    <a:pt x="52243" y="83142"/>
                    <a:pt x="51753" y="83142"/>
                  </a:cubicBezTo>
                  <a:cubicBezTo>
                    <a:pt x="49790" y="83142"/>
                    <a:pt x="49627" y="83496"/>
                    <a:pt x="48319" y="86507"/>
                  </a:cubicBezTo>
                  <a:cubicBezTo>
                    <a:pt x="43741" y="97667"/>
                    <a:pt x="35402" y="107587"/>
                    <a:pt x="26408" y="107587"/>
                  </a:cubicBezTo>
                  <a:cubicBezTo>
                    <a:pt x="22975" y="107587"/>
                    <a:pt x="20686" y="105284"/>
                    <a:pt x="20686" y="98907"/>
                  </a:cubicBezTo>
                  <a:cubicBezTo>
                    <a:pt x="20686" y="97136"/>
                    <a:pt x="21340" y="93416"/>
                    <a:pt x="21667" y="91644"/>
                  </a:cubicBezTo>
                  <a:lnTo>
                    <a:pt x="33439" y="40806"/>
                  </a:lnTo>
                  <a:close/>
                </a:path>
              </a:pathLst>
            </a:custGeom>
            <a:solidFill>
              <a:srgbClr val="000000"/>
            </a:solidFill>
            <a:ln w="23446" cap="flat">
              <a:noFill/>
              <a:prstDash val="solid"/>
              <a:miter/>
            </a:ln>
          </p:spPr>
          <p:txBody>
            <a:bodyPr rtlCol="0" anchor="ctr"/>
            <a:lstStyle/>
            <a:p>
              <a:endParaRPr lang="en-CN"/>
            </a:p>
          </p:txBody>
        </p:sp>
      </p:grpSp>
      <p:grpSp>
        <p:nvGrpSpPr>
          <p:cNvPr id="23" name="Group 22" descr="\documentclass{article}&#10;\usepackage{amsmath, amsfonts , amssymb, bm}&#10;\pagestyle{empty}&#10;\begin{document}&#10;&#10;&#10;$\tilde{\bm{h}}_{t}^{A}$&#10;&#10;\end{document}" title="IguanaTex Vector Display">
            <a:extLst>
              <a:ext uri="{FF2B5EF4-FFF2-40B4-BE49-F238E27FC236}">
                <a16:creationId xmlns:a16="http://schemas.microsoft.com/office/drawing/2014/main" id="{BFC56166-2535-6F6C-01C9-A5C52A7532BE}"/>
              </a:ext>
            </a:extLst>
          </p:cNvPr>
          <p:cNvGrpSpPr>
            <a:grpSpLocks noChangeAspect="1"/>
          </p:cNvGrpSpPr>
          <p:nvPr>
            <p:custDataLst>
              <p:tags r:id="rId2"/>
            </p:custDataLst>
          </p:nvPr>
        </p:nvGrpSpPr>
        <p:grpSpPr>
          <a:xfrm>
            <a:off x="5174915" y="1101140"/>
            <a:ext cx="276702" cy="300146"/>
            <a:chOff x="4350288" y="3898405"/>
            <a:chExt cx="276702" cy="300146"/>
          </a:xfrm>
        </p:grpSpPr>
        <p:sp>
          <p:nvSpPr>
            <p:cNvPr id="16" name="Freeform 15">
              <a:extLst>
                <a:ext uri="{FF2B5EF4-FFF2-40B4-BE49-F238E27FC236}">
                  <a16:creationId xmlns:a16="http://schemas.microsoft.com/office/drawing/2014/main" id="{0017352D-B2D0-FED0-56A1-A26DAD51A00A}"/>
                </a:ext>
              </a:extLst>
            </p:cNvPr>
            <p:cNvSpPr/>
            <p:nvPr>
              <p:custDataLst>
                <p:tags r:id="rId96"/>
              </p:custDataLst>
            </p:nvPr>
          </p:nvSpPr>
          <p:spPr>
            <a:xfrm>
              <a:off x="4370107" y="3898405"/>
              <a:ext cx="77783" cy="23533"/>
            </a:xfrm>
            <a:custGeom>
              <a:avLst/>
              <a:gdLst>
                <a:gd name="connsiteX0" fmla="*/ 77861 w 77783"/>
                <a:gd name="connsiteY0" fmla="*/ 3856 h 23533"/>
                <a:gd name="connsiteX1" fmla="*/ 74124 w 77783"/>
                <a:gd name="connsiteY1" fmla="*/ 60 h 23533"/>
                <a:gd name="connsiteX2" fmla="*/ 54970 w 77783"/>
                <a:gd name="connsiteY2" fmla="*/ 12207 h 23533"/>
                <a:gd name="connsiteX3" fmla="*/ 39787 w 77783"/>
                <a:gd name="connsiteY3" fmla="*/ 5880 h 23533"/>
                <a:gd name="connsiteX4" fmla="*/ 25304 w 77783"/>
                <a:gd name="connsiteY4" fmla="*/ 60 h 23533"/>
                <a:gd name="connsiteX5" fmla="*/ 77 w 77783"/>
                <a:gd name="connsiteY5" fmla="*/ 19798 h 23533"/>
                <a:gd name="connsiteX6" fmla="*/ 3815 w 77783"/>
                <a:gd name="connsiteY6" fmla="*/ 23594 h 23533"/>
                <a:gd name="connsiteX7" fmla="*/ 22969 w 77783"/>
                <a:gd name="connsiteY7" fmla="*/ 11447 h 23533"/>
                <a:gd name="connsiteX8" fmla="*/ 38152 w 77783"/>
                <a:gd name="connsiteY8" fmla="*/ 17774 h 23533"/>
                <a:gd name="connsiteX9" fmla="*/ 52634 w 77783"/>
                <a:gd name="connsiteY9" fmla="*/ 23594 h 23533"/>
                <a:gd name="connsiteX10" fmla="*/ 77861 w 77783"/>
                <a:gd name="connsiteY10" fmla="*/ 3856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83" h="23533">
                  <a:moveTo>
                    <a:pt x="77861" y="3856"/>
                  </a:moveTo>
                  <a:lnTo>
                    <a:pt x="74124" y="60"/>
                  </a:lnTo>
                  <a:cubicBezTo>
                    <a:pt x="74124" y="313"/>
                    <a:pt x="65248" y="12207"/>
                    <a:pt x="54970" y="12207"/>
                  </a:cubicBezTo>
                  <a:cubicBezTo>
                    <a:pt x="49597" y="12207"/>
                    <a:pt x="43758" y="8411"/>
                    <a:pt x="39787" y="5880"/>
                  </a:cubicBezTo>
                  <a:cubicBezTo>
                    <a:pt x="33480" y="1832"/>
                    <a:pt x="29275" y="60"/>
                    <a:pt x="25304" y="60"/>
                  </a:cubicBezTo>
                  <a:cubicBezTo>
                    <a:pt x="16428" y="60"/>
                    <a:pt x="11990" y="5627"/>
                    <a:pt x="77" y="19798"/>
                  </a:cubicBezTo>
                  <a:lnTo>
                    <a:pt x="3815" y="23594"/>
                  </a:lnTo>
                  <a:cubicBezTo>
                    <a:pt x="3815" y="23341"/>
                    <a:pt x="12691" y="11447"/>
                    <a:pt x="22969" y="11447"/>
                  </a:cubicBezTo>
                  <a:cubicBezTo>
                    <a:pt x="28341" y="11447"/>
                    <a:pt x="34181" y="15243"/>
                    <a:pt x="38152" y="17774"/>
                  </a:cubicBezTo>
                  <a:cubicBezTo>
                    <a:pt x="44459" y="21823"/>
                    <a:pt x="48663" y="23594"/>
                    <a:pt x="52634" y="23594"/>
                  </a:cubicBezTo>
                  <a:cubicBezTo>
                    <a:pt x="61510" y="23594"/>
                    <a:pt x="65948" y="18027"/>
                    <a:pt x="77861" y="3856"/>
                  </a:cubicBezTo>
                  <a:close/>
                </a:path>
              </a:pathLst>
            </a:custGeom>
            <a:solidFill>
              <a:srgbClr val="000000"/>
            </a:solidFill>
            <a:ln w="23446"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63E3D917-964D-80C0-92E3-192313EFAA62}"/>
                </a:ext>
              </a:extLst>
            </p:cNvPr>
            <p:cNvSpPr/>
            <p:nvPr>
              <p:custDataLst>
                <p:tags r:id="rId97"/>
              </p:custDataLst>
            </p:nvPr>
          </p:nvSpPr>
          <p:spPr>
            <a:xfrm>
              <a:off x="4350288" y="3958604"/>
              <a:ext cx="136413" cy="177641"/>
            </a:xfrm>
            <a:custGeom>
              <a:avLst/>
              <a:gdLst>
                <a:gd name="connsiteX0" fmla="*/ 62210 w 136413"/>
                <a:gd name="connsiteY0" fmla="*/ 8920 h 177641"/>
                <a:gd name="connsiteX1" fmla="*/ 63145 w 136413"/>
                <a:gd name="connsiteY1" fmla="*/ 4618 h 177641"/>
                <a:gd name="connsiteX2" fmla="*/ 58006 w 136413"/>
                <a:gd name="connsiteY2" fmla="*/ 63 h 177641"/>
                <a:gd name="connsiteX3" fmla="*/ 56371 w 136413"/>
                <a:gd name="connsiteY3" fmla="*/ 316 h 177641"/>
                <a:gd name="connsiteX4" fmla="*/ 26238 w 136413"/>
                <a:gd name="connsiteY4" fmla="*/ 1834 h 177641"/>
                <a:gd name="connsiteX5" fmla="*/ 18764 w 136413"/>
                <a:gd name="connsiteY5" fmla="*/ 9426 h 177641"/>
                <a:gd name="connsiteX6" fmla="*/ 24837 w 136413"/>
                <a:gd name="connsiteY6" fmla="*/ 13981 h 177641"/>
                <a:gd name="connsiteX7" fmla="*/ 34647 w 136413"/>
                <a:gd name="connsiteY7" fmla="*/ 14487 h 177641"/>
                <a:gd name="connsiteX8" fmla="*/ 1011 w 136413"/>
                <a:gd name="connsiteY8" fmla="*/ 160497 h 177641"/>
                <a:gd name="connsiteX9" fmla="*/ 77 w 136413"/>
                <a:gd name="connsiteY9" fmla="*/ 166317 h 177641"/>
                <a:gd name="connsiteX10" fmla="*/ 11289 w 136413"/>
                <a:gd name="connsiteY10" fmla="*/ 177705 h 177641"/>
                <a:gd name="connsiteX11" fmla="*/ 26472 w 136413"/>
                <a:gd name="connsiteY11" fmla="*/ 163534 h 177641"/>
                <a:gd name="connsiteX12" fmla="*/ 40487 w 136413"/>
                <a:gd name="connsiteY12" fmla="*/ 103561 h 177641"/>
                <a:gd name="connsiteX13" fmla="*/ 45159 w 136413"/>
                <a:gd name="connsiteY13" fmla="*/ 93186 h 177641"/>
                <a:gd name="connsiteX14" fmla="*/ 79963 w 136413"/>
                <a:gd name="connsiteY14" fmla="*/ 70411 h 177641"/>
                <a:gd name="connsiteX15" fmla="*/ 91642 w 136413"/>
                <a:gd name="connsiteY15" fmla="*/ 85341 h 177641"/>
                <a:gd name="connsiteX16" fmla="*/ 76926 w 136413"/>
                <a:gd name="connsiteY16" fmla="*/ 142024 h 177641"/>
                <a:gd name="connsiteX17" fmla="*/ 73656 w 136413"/>
                <a:gd name="connsiteY17" fmla="*/ 154930 h 177641"/>
                <a:gd name="connsiteX18" fmla="*/ 100051 w 136413"/>
                <a:gd name="connsiteY18" fmla="*/ 177705 h 177641"/>
                <a:gd name="connsiteX19" fmla="*/ 136491 w 136413"/>
                <a:gd name="connsiteY19" fmla="*/ 138229 h 177641"/>
                <a:gd name="connsiteX20" fmla="*/ 130885 w 136413"/>
                <a:gd name="connsiteY20" fmla="*/ 134686 h 177641"/>
                <a:gd name="connsiteX21" fmla="*/ 125512 w 136413"/>
                <a:gd name="connsiteY21" fmla="*/ 137976 h 177641"/>
                <a:gd name="connsiteX22" fmla="*/ 101453 w 136413"/>
                <a:gd name="connsiteY22" fmla="*/ 168595 h 177641"/>
                <a:gd name="connsiteX23" fmla="*/ 97482 w 136413"/>
                <a:gd name="connsiteY23" fmla="*/ 163281 h 177641"/>
                <a:gd name="connsiteX24" fmla="*/ 101453 w 136413"/>
                <a:gd name="connsiteY24" fmla="*/ 146832 h 177641"/>
                <a:gd name="connsiteX25" fmla="*/ 116636 w 136413"/>
                <a:gd name="connsiteY25" fmla="*/ 90655 h 177641"/>
                <a:gd name="connsiteX26" fmla="*/ 81832 w 136413"/>
                <a:gd name="connsiteY26" fmla="*/ 61301 h 177641"/>
                <a:gd name="connsiteX27" fmla="*/ 46560 w 136413"/>
                <a:gd name="connsiteY27" fmla="*/ 76990 h 177641"/>
                <a:gd name="connsiteX28" fmla="*/ 62210 w 13641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6413" h="177641">
                  <a:moveTo>
                    <a:pt x="62210" y="8920"/>
                  </a:moveTo>
                  <a:cubicBezTo>
                    <a:pt x="63145" y="5377"/>
                    <a:pt x="63145" y="4871"/>
                    <a:pt x="63145" y="4618"/>
                  </a:cubicBezTo>
                  <a:cubicBezTo>
                    <a:pt x="63145" y="1328"/>
                    <a:pt x="60575" y="63"/>
                    <a:pt x="58006" y="63"/>
                  </a:cubicBezTo>
                  <a:cubicBezTo>
                    <a:pt x="57072" y="63"/>
                    <a:pt x="56838" y="63"/>
                    <a:pt x="56371" y="316"/>
                  </a:cubicBezTo>
                  <a:lnTo>
                    <a:pt x="26238" y="1834"/>
                  </a:lnTo>
                  <a:cubicBezTo>
                    <a:pt x="22968" y="2087"/>
                    <a:pt x="18764" y="2340"/>
                    <a:pt x="18764" y="9426"/>
                  </a:cubicBezTo>
                  <a:cubicBezTo>
                    <a:pt x="18764" y="13981"/>
                    <a:pt x="22968" y="13981"/>
                    <a:pt x="24837" y="13981"/>
                  </a:cubicBezTo>
                  <a:cubicBezTo>
                    <a:pt x="27406" y="13981"/>
                    <a:pt x="31611" y="13981"/>
                    <a:pt x="34647" y="14487"/>
                  </a:cubicBezTo>
                  <a:lnTo>
                    <a:pt x="1011" y="160497"/>
                  </a:lnTo>
                  <a:cubicBezTo>
                    <a:pt x="777" y="161509"/>
                    <a:pt x="77" y="165305"/>
                    <a:pt x="77" y="166317"/>
                  </a:cubicBezTo>
                  <a:cubicBezTo>
                    <a:pt x="77" y="172391"/>
                    <a:pt x="4515" y="177705"/>
                    <a:pt x="11289" y="177705"/>
                  </a:cubicBezTo>
                  <a:cubicBezTo>
                    <a:pt x="12690" y="177705"/>
                    <a:pt x="23202" y="177705"/>
                    <a:pt x="26472" y="163534"/>
                  </a:cubicBezTo>
                  <a:lnTo>
                    <a:pt x="40487" y="103561"/>
                  </a:lnTo>
                  <a:cubicBezTo>
                    <a:pt x="41655" y="98753"/>
                    <a:pt x="41655" y="98247"/>
                    <a:pt x="45159" y="93186"/>
                  </a:cubicBezTo>
                  <a:cubicBezTo>
                    <a:pt x="48896" y="87618"/>
                    <a:pt x="60575" y="70411"/>
                    <a:pt x="79963" y="70411"/>
                  </a:cubicBezTo>
                  <a:cubicBezTo>
                    <a:pt x="86036" y="70411"/>
                    <a:pt x="91642" y="72941"/>
                    <a:pt x="91642" y="85341"/>
                  </a:cubicBezTo>
                  <a:cubicBezTo>
                    <a:pt x="91642" y="100018"/>
                    <a:pt x="81365" y="129625"/>
                    <a:pt x="76926" y="142024"/>
                  </a:cubicBezTo>
                  <a:cubicBezTo>
                    <a:pt x="74357" y="148857"/>
                    <a:pt x="73656" y="150628"/>
                    <a:pt x="73656" y="154930"/>
                  </a:cubicBezTo>
                  <a:cubicBezTo>
                    <a:pt x="73656" y="169607"/>
                    <a:pt x="87204" y="177705"/>
                    <a:pt x="100051" y="177705"/>
                  </a:cubicBezTo>
                  <a:cubicBezTo>
                    <a:pt x="124811" y="177705"/>
                    <a:pt x="136491" y="143290"/>
                    <a:pt x="136491" y="138229"/>
                  </a:cubicBezTo>
                  <a:cubicBezTo>
                    <a:pt x="136491" y="134686"/>
                    <a:pt x="132987" y="134686"/>
                    <a:pt x="130885" y="134686"/>
                  </a:cubicBezTo>
                  <a:cubicBezTo>
                    <a:pt x="128082" y="134686"/>
                    <a:pt x="126447" y="134686"/>
                    <a:pt x="125512" y="137976"/>
                  </a:cubicBezTo>
                  <a:cubicBezTo>
                    <a:pt x="118037" y="166064"/>
                    <a:pt x="105190" y="168595"/>
                    <a:pt x="101453" y="168595"/>
                  </a:cubicBezTo>
                  <a:cubicBezTo>
                    <a:pt x="99818" y="168595"/>
                    <a:pt x="97482" y="168595"/>
                    <a:pt x="97482" y="163281"/>
                  </a:cubicBezTo>
                  <a:cubicBezTo>
                    <a:pt x="97482" y="157714"/>
                    <a:pt x="100051" y="150881"/>
                    <a:pt x="101453" y="146832"/>
                  </a:cubicBezTo>
                  <a:cubicBezTo>
                    <a:pt x="105891" y="134433"/>
                    <a:pt x="116636" y="104826"/>
                    <a:pt x="116636" y="90655"/>
                  </a:cubicBezTo>
                  <a:cubicBezTo>
                    <a:pt x="116636" y="67374"/>
                    <a:pt x="98650" y="61301"/>
                    <a:pt x="81832" y="61301"/>
                  </a:cubicBezTo>
                  <a:cubicBezTo>
                    <a:pt x="76693" y="61301"/>
                    <a:pt x="62444" y="61301"/>
                    <a:pt x="46560" y="76990"/>
                  </a:cubicBezTo>
                  <a:lnTo>
                    <a:pt x="62210" y="8920"/>
                  </a:lnTo>
                  <a:close/>
                </a:path>
              </a:pathLst>
            </a:custGeom>
            <a:solidFill>
              <a:srgbClr val="000000"/>
            </a:solidFill>
            <a:ln w="23446"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61E1F05C-7938-2EAA-BFF2-FAB53860E7F8}"/>
                </a:ext>
              </a:extLst>
            </p:cNvPr>
            <p:cNvSpPr/>
            <p:nvPr>
              <p:custDataLst>
                <p:tags r:id="rId98"/>
              </p:custDataLst>
            </p:nvPr>
          </p:nvSpPr>
          <p:spPr>
            <a:xfrm>
              <a:off x="4503868" y="3916093"/>
              <a:ext cx="123122" cy="126297"/>
            </a:xfrm>
            <a:custGeom>
              <a:avLst/>
              <a:gdLst>
                <a:gd name="connsiteX0" fmla="*/ 24446 w 123122"/>
                <a:gd name="connsiteY0" fmla="*/ 105101 h 126297"/>
                <a:gd name="connsiteX1" fmla="*/ 3844 w 123122"/>
                <a:gd name="connsiteY1" fmla="*/ 119980 h 126297"/>
                <a:gd name="connsiteX2" fmla="*/ 83 w 123122"/>
                <a:gd name="connsiteY2" fmla="*/ 123700 h 126297"/>
                <a:gd name="connsiteX3" fmla="*/ 2373 w 123122"/>
                <a:gd name="connsiteY3" fmla="*/ 126357 h 126297"/>
                <a:gd name="connsiteX4" fmla="*/ 16434 w 123122"/>
                <a:gd name="connsiteY4" fmla="*/ 125648 h 126297"/>
                <a:gd name="connsiteX5" fmla="*/ 33276 w 123122"/>
                <a:gd name="connsiteY5" fmla="*/ 126357 h 126297"/>
                <a:gd name="connsiteX6" fmla="*/ 36546 w 123122"/>
                <a:gd name="connsiteY6" fmla="*/ 122460 h 126297"/>
                <a:gd name="connsiteX7" fmla="*/ 33766 w 123122"/>
                <a:gd name="connsiteY7" fmla="*/ 119980 h 126297"/>
                <a:gd name="connsiteX8" fmla="*/ 26572 w 123122"/>
                <a:gd name="connsiteY8" fmla="*/ 114666 h 126297"/>
                <a:gd name="connsiteX9" fmla="*/ 29025 w 123122"/>
                <a:gd name="connsiteY9" fmla="*/ 107935 h 126297"/>
                <a:gd name="connsiteX10" fmla="*/ 42105 w 123122"/>
                <a:gd name="connsiteY10" fmla="*/ 85970 h 126297"/>
                <a:gd name="connsiteX11" fmla="*/ 88869 w 123122"/>
                <a:gd name="connsiteY11" fmla="*/ 85970 h 126297"/>
                <a:gd name="connsiteX12" fmla="*/ 92793 w 123122"/>
                <a:gd name="connsiteY12" fmla="*/ 115375 h 126297"/>
                <a:gd name="connsiteX13" fmla="*/ 81511 w 123122"/>
                <a:gd name="connsiteY13" fmla="*/ 119980 h 126297"/>
                <a:gd name="connsiteX14" fmla="*/ 77260 w 123122"/>
                <a:gd name="connsiteY14" fmla="*/ 123877 h 126297"/>
                <a:gd name="connsiteX15" fmla="*/ 79876 w 123122"/>
                <a:gd name="connsiteY15" fmla="*/ 126357 h 126297"/>
                <a:gd name="connsiteX16" fmla="*/ 100969 w 123122"/>
                <a:gd name="connsiteY16" fmla="*/ 125648 h 126297"/>
                <a:gd name="connsiteX17" fmla="*/ 110616 w 123122"/>
                <a:gd name="connsiteY17" fmla="*/ 125826 h 126297"/>
                <a:gd name="connsiteX18" fmla="*/ 119936 w 123122"/>
                <a:gd name="connsiteY18" fmla="*/ 126357 h 126297"/>
                <a:gd name="connsiteX19" fmla="*/ 123206 w 123122"/>
                <a:gd name="connsiteY19" fmla="*/ 122637 h 126297"/>
                <a:gd name="connsiteX20" fmla="*/ 118628 w 123122"/>
                <a:gd name="connsiteY20" fmla="*/ 119980 h 126297"/>
                <a:gd name="connsiteX21" fmla="*/ 108327 w 123122"/>
                <a:gd name="connsiteY21" fmla="*/ 114312 h 126297"/>
                <a:gd name="connsiteX22" fmla="*/ 93938 w 123122"/>
                <a:gd name="connsiteY22" fmla="*/ 5019 h 126297"/>
                <a:gd name="connsiteX23" fmla="*/ 90014 w 123122"/>
                <a:gd name="connsiteY23" fmla="*/ 59 h 126297"/>
                <a:gd name="connsiteX24" fmla="*/ 84454 w 123122"/>
                <a:gd name="connsiteY24" fmla="*/ 4133 h 126297"/>
                <a:gd name="connsiteX25" fmla="*/ 24446 w 123122"/>
                <a:gd name="connsiteY25" fmla="*/ 105101 h 126297"/>
                <a:gd name="connsiteX26" fmla="*/ 46030 w 123122"/>
                <a:gd name="connsiteY26" fmla="*/ 79593 h 126297"/>
                <a:gd name="connsiteX27" fmla="*/ 80367 w 123122"/>
                <a:gd name="connsiteY27" fmla="*/ 21670 h 126297"/>
                <a:gd name="connsiteX28" fmla="*/ 88052 w 123122"/>
                <a:gd name="connsiteY28" fmla="*/ 79593 h 126297"/>
                <a:gd name="connsiteX29" fmla="*/ 46030 w 123122"/>
                <a:gd name="connsiteY29" fmla="*/ 79593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122" h="126297">
                  <a:moveTo>
                    <a:pt x="24446" y="105101"/>
                  </a:moveTo>
                  <a:cubicBezTo>
                    <a:pt x="18724" y="114666"/>
                    <a:pt x="13491" y="119272"/>
                    <a:pt x="3844" y="119980"/>
                  </a:cubicBezTo>
                  <a:cubicBezTo>
                    <a:pt x="2209" y="120157"/>
                    <a:pt x="83" y="120157"/>
                    <a:pt x="83" y="123700"/>
                  </a:cubicBezTo>
                  <a:cubicBezTo>
                    <a:pt x="83" y="125648"/>
                    <a:pt x="1555" y="126357"/>
                    <a:pt x="2373" y="126357"/>
                  </a:cubicBezTo>
                  <a:cubicBezTo>
                    <a:pt x="6624" y="126357"/>
                    <a:pt x="12020" y="125648"/>
                    <a:pt x="16434" y="125648"/>
                  </a:cubicBezTo>
                  <a:cubicBezTo>
                    <a:pt x="21667" y="125648"/>
                    <a:pt x="28371" y="126357"/>
                    <a:pt x="33276" y="126357"/>
                  </a:cubicBezTo>
                  <a:cubicBezTo>
                    <a:pt x="34093" y="126357"/>
                    <a:pt x="36546" y="126357"/>
                    <a:pt x="36546" y="122460"/>
                  </a:cubicBezTo>
                  <a:cubicBezTo>
                    <a:pt x="36546" y="120157"/>
                    <a:pt x="34420" y="119980"/>
                    <a:pt x="33766" y="119980"/>
                  </a:cubicBezTo>
                  <a:cubicBezTo>
                    <a:pt x="32458" y="119803"/>
                    <a:pt x="26572" y="119449"/>
                    <a:pt x="26572" y="114666"/>
                  </a:cubicBezTo>
                  <a:cubicBezTo>
                    <a:pt x="26572" y="112540"/>
                    <a:pt x="28207" y="109529"/>
                    <a:pt x="29025" y="107935"/>
                  </a:cubicBezTo>
                  <a:lnTo>
                    <a:pt x="42105" y="85970"/>
                  </a:lnTo>
                  <a:lnTo>
                    <a:pt x="88869" y="85970"/>
                  </a:lnTo>
                  <a:lnTo>
                    <a:pt x="92793" y="115375"/>
                  </a:lnTo>
                  <a:cubicBezTo>
                    <a:pt x="92139" y="117146"/>
                    <a:pt x="91158" y="119980"/>
                    <a:pt x="81511" y="119980"/>
                  </a:cubicBezTo>
                  <a:cubicBezTo>
                    <a:pt x="79549" y="119980"/>
                    <a:pt x="77260" y="119980"/>
                    <a:pt x="77260" y="123877"/>
                  </a:cubicBezTo>
                  <a:cubicBezTo>
                    <a:pt x="77260" y="124586"/>
                    <a:pt x="77751" y="126357"/>
                    <a:pt x="79876" y="126357"/>
                  </a:cubicBezTo>
                  <a:cubicBezTo>
                    <a:pt x="84618" y="126357"/>
                    <a:pt x="96227" y="125648"/>
                    <a:pt x="100969" y="125648"/>
                  </a:cubicBezTo>
                  <a:cubicBezTo>
                    <a:pt x="103912" y="125648"/>
                    <a:pt x="107673" y="125826"/>
                    <a:pt x="110616" y="125826"/>
                  </a:cubicBezTo>
                  <a:cubicBezTo>
                    <a:pt x="113559" y="126003"/>
                    <a:pt x="116993" y="126357"/>
                    <a:pt x="119936" y="126357"/>
                  </a:cubicBezTo>
                  <a:cubicBezTo>
                    <a:pt x="122062" y="126357"/>
                    <a:pt x="123206" y="124940"/>
                    <a:pt x="123206" y="122637"/>
                  </a:cubicBezTo>
                  <a:cubicBezTo>
                    <a:pt x="123206" y="119980"/>
                    <a:pt x="121244" y="119980"/>
                    <a:pt x="118628" y="119980"/>
                  </a:cubicBezTo>
                  <a:cubicBezTo>
                    <a:pt x="109144" y="119980"/>
                    <a:pt x="108817" y="118563"/>
                    <a:pt x="108327" y="114312"/>
                  </a:cubicBezTo>
                  <a:lnTo>
                    <a:pt x="93938" y="5019"/>
                  </a:lnTo>
                  <a:cubicBezTo>
                    <a:pt x="93448" y="1299"/>
                    <a:pt x="93121" y="59"/>
                    <a:pt x="90014" y="59"/>
                  </a:cubicBezTo>
                  <a:cubicBezTo>
                    <a:pt x="86907" y="59"/>
                    <a:pt x="85926" y="1653"/>
                    <a:pt x="84454" y="4133"/>
                  </a:cubicBezTo>
                  <a:lnTo>
                    <a:pt x="24446" y="105101"/>
                  </a:lnTo>
                  <a:close/>
                  <a:moveTo>
                    <a:pt x="46030" y="79593"/>
                  </a:moveTo>
                  <a:lnTo>
                    <a:pt x="80367" y="21670"/>
                  </a:lnTo>
                  <a:lnTo>
                    <a:pt x="88052" y="79593"/>
                  </a:lnTo>
                  <a:lnTo>
                    <a:pt x="46030" y="79593"/>
                  </a:lnTo>
                  <a:close/>
                </a:path>
              </a:pathLst>
            </a:custGeom>
            <a:solidFill>
              <a:srgbClr val="000000"/>
            </a:solidFill>
            <a:ln w="23446"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7E536220-0DA7-7178-9423-D9153A4BA12E}"/>
                </a:ext>
              </a:extLst>
            </p:cNvPr>
            <p:cNvSpPr/>
            <p:nvPr>
              <p:custDataLst>
                <p:tags r:id="rId99"/>
              </p:custDataLst>
            </p:nvPr>
          </p:nvSpPr>
          <p:spPr>
            <a:xfrm>
              <a:off x="4501415" y="4086070"/>
              <a:ext cx="55266" cy="112481"/>
            </a:xfrm>
            <a:custGeom>
              <a:avLst/>
              <a:gdLst>
                <a:gd name="connsiteX0" fmla="*/ 33439 w 55266"/>
                <a:gd name="connsiteY0" fmla="*/ 40806 h 112481"/>
                <a:gd name="connsiteX1" fmla="*/ 50117 w 55266"/>
                <a:gd name="connsiteY1" fmla="*/ 40806 h 112481"/>
                <a:gd name="connsiteX2" fmla="*/ 55350 w 55266"/>
                <a:gd name="connsiteY2" fmla="*/ 36909 h 112481"/>
                <a:gd name="connsiteX3" fmla="*/ 50444 w 55266"/>
                <a:gd name="connsiteY3" fmla="*/ 34430 h 112481"/>
                <a:gd name="connsiteX4" fmla="*/ 34911 w 55266"/>
                <a:gd name="connsiteY4" fmla="*/ 34430 h 112481"/>
                <a:gd name="connsiteX5" fmla="*/ 40961 w 55266"/>
                <a:gd name="connsiteY5" fmla="*/ 8213 h 112481"/>
                <a:gd name="connsiteX6" fmla="*/ 41451 w 55266"/>
                <a:gd name="connsiteY6" fmla="*/ 5734 h 112481"/>
                <a:gd name="connsiteX7" fmla="*/ 35892 w 55266"/>
                <a:gd name="connsiteY7" fmla="*/ 65 h 112481"/>
                <a:gd name="connsiteX8" fmla="*/ 28207 w 55266"/>
                <a:gd name="connsiteY8" fmla="*/ 7682 h 112481"/>
                <a:gd name="connsiteX9" fmla="*/ 21994 w 55266"/>
                <a:gd name="connsiteY9" fmla="*/ 34430 h 112481"/>
                <a:gd name="connsiteX10" fmla="*/ 5316 w 55266"/>
                <a:gd name="connsiteY10" fmla="*/ 34430 h 112481"/>
                <a:gd name="connsiteX11" fmla="*/ 83 w 55266"/>
                <a:gd name="connsiteY11" fmla="*/ 38327 h 112481"/>
                <a:gd name="connsiteX12" fmla="*/ 4989 w 55266"/>
                <a:gd name="connsiteY12" fmla="*/ 40806 h 112481"/>
                <a:gd name="connsiteX13" fmla="*/ 20522 w 55266"/>
                <a:gd name="connsiteY13" fmla="*/ 40806 h 112481"/>
                <a:gd name="connsiteX14" fmla="*/ 10875 w 55266"/>
                <a:gd name="connsiteY14" fmla="*/ 82610 h 112481"/>
                <a:gd name="connsiteX15" fmla="*/ 8422 w 55266"/>
                <a:gd name="connsiteY15" fmla="*/ 95719 h 112481"/>
                <a:gd name="connsiteX16" fmla="*/ 25918 w 55266"/>
                <a:gd name="connsiteY16" fmla="*/ 112546 h 112481"/>
                <a:gd name="connsiteX17" fmla="*/ 54369 w 55266"/>
                <a:gd name="connsiteY17" fmla="*/ 85445 h 112481"/>
                <a:gd name="connsiteX18" fmla="*/ 51753 w 55266"/>
                <a:gd name="connsiteY18" fmla="*/ 83142 h 112481"/>
                <a:gd name="connsiteX19" fmla="*/ 48319 w 55266"/>
                <a:gd name="connsiteY19" fmla="*/ 86507 h 112481"/>
                <a:gd name="connsiteX20" fmla="*/ 26408 w 55266"/>
                <a:gd name="connsiteY20" fmla="*/ 107587 h 112481"/>
                <a:gd name="connsiteX21" fmla="*/ 20686 w 55266"/>
                <a:gd name="connsiteY21" fmla="*/ 98907 h 112481"/>
                <a:gd name="connsiteX22" fmla="*/ 21667 w 55266"/>
                <a:gd name="connsiteY22" fmla="*/ 91644 h 112481"/>
                <a:gd name="connsiteX23" fmla="*/ 33439 w 55266"/>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66" h="112481">
                  <a:moveTo>
                    <a:pt x="33439" y="40806"/>
                  </a:moveTo>
                  <a:lnTo>
                    <a:pt x="50117" y="40806"/>
                  </a:lnTo>
                  <a:cubicBezTo>
                    <a:pt x="53224" y="40806"/>
                    <a:pt x="55350" y="40806"/>
                    <a:pt x="55350" y="36909"/>
                  </a:cubicBezTo>
                  <a:cubicBezTo>
                    <a:pt x="55350" y="34430"/>
                    <a:pt x="53224" y="34430"/>
                    <a:pt x="50444" y="34430"/>
                  </a:cubicBezTo>
                  <a:lnTo>
                    <a:pt x="34911" y="34430"/>
                  </a:lnTo>
                  <a:lnTo>
                    <a:pt x="40961" y="8213"/>
                  </a:lnTo>
                  <a:cubicBezTo>
                    <a:pt x="41124" y="7328"/>
                    <a:pt x="41451" y="6442"/>
                    <a:pt x="41451" y="5734"/>
                  </a:cubicBezTo>
                  <a:cubicBezTo>
                    <a:pt x="41451" y="2545"/>
                    <a:pt x="39162" y="65"/>
                    <a:pt x="35892" y="65"/>
                  </a:cubicBezTo>
                  <a:cubicBezTo>
                    <a:pt x="31804" y="65"/>
                    <a:pt x="29352" y="3077"/>
                    <a:pt x="28207" y="7682"/>
                  </a:cubicBezTo>
                  <a:cubicBezTo>
                    <a:pt x="27063" y="12110"/>
                    <a:pt x="29188" y="3608"/>
                    <a:pt x="21994" y="34430"/>
                  </a:cubicBezTo>
                  <a:lnTo>
                    <a:pt x="5316" y="34430"/>
                  </a:lnTo>
                  <a:cubicBezTo>
                    <a:pt x="2209" y="34430"/>
                    <a:pt x="83" y="34430"/>
                    <a:pt x="83" y="38327"/>
                  </a:cubicBezTo>
                  <a:cubicBezTo>
                    <a:pt x="83" y="40806"/>
                    <a:pt x="2045" y="40806"/>
                    <a:pt x="4989" y="40806"/>
                  </a:cubicBezTo>
                  <a:lnTo>
                    <a:pt x="20522" y="40806"/>
                  </a:lnTo>
                  <a:lnTo>
                    <a:pt x="10875" y="82610"/>
                  </a:lnTo>
                  <a:cubicBezTo>
                    <a:pt x="9894" y="87039"/>
                    <a:pt x="8422" y="93416"/>
                    <a:pt x="8422" y="95719"/>
                  </a:cubicBezTo>
                  <a:cubicBezTo>
                    <a:pt x="8422" y="106170"/>
                    <a:pt x="16598" y="112546"/>
                    <a:pt x="25918" y="112546"/>
                  </a:cubicBezTo>
                  <a:cubicBezTo>
                    <a:pt x="44068" y="112546"/>
                    <a:pt x="54369" y="87747"/>
                    <a:pt x="54369" y="85445"/>
                  </a:cubicBezTo>
                  <a:cubicBezTo>
                    <a:pt x="54369" y="83142"/>
                    <a:pt x="52243" y="83142"/>
                    <a:pt x="51753" y="83142"/>
                  </a:cubicBezTo>
                  <a:cubicBezTo>
                    <a:pt x="49790" y="83142"/>
                    <a:pt x="49627" y="83496"/>
                    <a:pt x="48319" y="86507"/>
                  </a:cubicBezTo>
                  <a:cubicBezTo>
                    <a:pt x="43741" y="97667"/>
                    <a:pt x="35402" y="107587"/>
                    <a:pt x="26408" y="107587"/>
                  </a:cubicBezTo>
                  <a:cubicBezTo>
                    <a:pt x="22975" y="107587"/>
                    <a:pt x="20686" y="105284"/>
                    <a:pt x="20686" y="98907"/>
                  </a:cubicBezTo>
                  <a:cubicBezTo>
                    <a:pt x="20686" y="97136"/>
                    <a:pt x="21340" y="93416"/>
                    <a:pt x="21667" y="91644"/>
                  </a:cubicBezTo>
                  <a:lnTo>
                    <a:pt x="33439" y="40806"/>
                  </a:lnTo>
                  <a:close/>
                </a:path>
              </a:pathLst>
            </a:custGeom>
            <a:solidFill>
              <a:srgbClr val="000000"/>
            </a:solidFill>
            <a:ln w="23446" cap="flat">
              <a:noFill/>
              <a:prstDash val="solid"/>
              <a:miter/>
            </a:ln>
          </p:spPr>
          <p:txBody>
            <a:bodyPr rtlCol="0" anchor="ctr"/>
            <a:lstStyle/>
            <a:p>
              <a:endParaRPr lang="en-CN"/>
            </a:p>
          </p:txBody>
        </p:sp>
      </p:grpSp>
      <p:grpSp>
        <p:nvGrpSpPr>
          <p:cNvPr id="18545" name="Group 18544" descr="\documentclass{article}&#10;\usepackage{amsmath, amsfonts , amssymb, bm}&#10;\pagestyle{empty}&#10;\begin{document}&#10;&#10;&#10;\begin{equation*}&#10;\begin{gathered}&#10;f_{t}^{A}=\left[\tilde{\bm{h}}_{t}^{A}: \hat{\bm{h}}_{t}^{O}\right] \\&#10;P\left(y_{t}^{A} \mid x_{t}\right)=\operatorname{Softmax}\left(\bm{W}_{f}^{A} f_{t}^{A}+\bm{b}_{f}^{A}\right)&#10;\end{gathered}&#10;\end{equation*}&#10;&#10;\end{document}" title="IguanaTex Vector Display">
            <a:extLst>
              <a:ext uri="{FF2B5EF4-FFF2-40B4-BE49-F238E27FC236}">
                <a16:creationId xmlns:a16="http://schemas.microsoft.com/office/drawing/2014/main" id="{5D959299-503F-CDC4-716E-5696D157AFB8}"/>
              </a:ext>
            </a:extLst>
          </p:cNvPr>
          <p:cNvGrpSpPr>
            <a:grpSpLocks noChangeAspect="1"/>
          </p:cNvGrpSpPr>
          <p:nvPr>
            <p:custDataLst>
              <p:tags r:id="rId3"/>
            </p:custDataLst>
          </p:nvPr>
        </p:nvGrpSpPr>
        <p:grpSpPr>
          <a:xfrm>
            <a:off x="3935083" y="1659804"/>
            <a:ext cx="4094463" cy="855766"/>
            <a:chOff x="9047391" y="2674394"/>
            <a:chExt cx="4094463" cy="855766"/>
          </a:xfrm>
        </p:grpSpPr>
        <p:sp>
          <p:nvSpPr>
            <p:cNvPr id="27" name="Freeform 26">
              <a:extLst>
                <a:ext uri="{FF2B5EF4-FFF2-40B4-BE49-F238E27FC236}">
                  <a16:creationId xmlns:a16="http://schemas.microsoft.com/office/drawing/2014/main" id="{5ED07F5E-3FEE-DEEE-99B8-51CDC5190328}"/>
                </a:ext>
              </a:extLst>
            </p:cNvPr>
            <p:cNvSpPr/>
            <p:nvPr>
              <p:custDataLst>
                <p:tags r:id="rId52"/>
              </p:custDataLst>
            </p:nvPr>
          </p:nvSpPr>
          <p:spPr>
            <a:xfrm>
              <a:off x="10233399" y="2783786"/>
              <a:ext cx="126272" cy="223697"/>
            </a:xfrm>
            <a:custGeom>
              <a:avLst/>
              <a:gdLst>
                <a:gd name="connsiteX0" fmla="*/ 79657 w 126272"/>
                <a:gd name="connsiteY0" fmla="*/ 75051 h 223697"/>
                <a:gd name="connsiteX1" fmla="*/ 101419 w 126272"/>
                <a:gd name="connsiteY1" fmla="*/ 75051 h 223697"/>
                <a:gd name="connsiteX2" fmla="*/ 109011 w 126272"/>
                <a:gd name="connsiteY2" fmla="*/ 70134 h 223697"/>
                <a:gd name="connsiteX3" fmla="*/ 102178 w 126272"/>
                <a:gd name="connsiteY3" fmla="*/ 67430 h 223697"/>
                <a:gd name="connsiteX4" fmla="*/ 81175 w 126272"/>
                <a:gd name="connsiteY4" fmla="*/ 67430 h 223697"/>
                <a:gd name="connsiteX5" fmla="*/ 86489 w 126272"/>
                <a:gd name="connsiteY5" fmla="*/ 39407 h 223697"/>
                <a:gd name="connsiteX6" fmla="*/ 92562 w 126272"/>
                <a:gd name="connsiteY6" fmla="*/ 13841 h 223697"/>
                <a:gd name="connsiteX7" fmla="*/ 104456 w 126272"/>
                <a:gd name="connsiteY7" fmla="*/ 5483 h 223697"/>
                <a:gd name="connsiteX8" fmla="*/ 116855 w 126272"/>
                <a:gd name="connsiteY8" fmla="*/ 9908 h 223697"/>
                <a:gd name="connsiteX9" fmla="*/ 103190 w 126272"/>
                <a:gd name="connsiteY9" fmla="*/ 23182 h 223697"/>
                <a:gd name="connsiteX10" fmla="*/ 112553 w 126272"/>
                <a:gd name="connsiteY10" fmla="*/ 31786 h 223697"/>
                <a:gd name="connsiteX11" fmla="*/ 126471 w 126272"/>
                <a:gd name="connsiteY11" fmla="*/ 17037 h 223697"/>
                <a:gd name="connsiteX12" fmla="*/ 104456 w 126272"/>
                <a:gd name="connsiteY12" fmla="*/ 75 h 223697"/>
                <a:gd name="connsiteX13" fmla="*/ 72318 w 126272"/>
                <a:gd name="connsiteY13" fmla="*/ 28836 h 223697"/>
                <a:gd name="connsiteX14" fmla="*/ 63967 w 126272"/>
                <a:gd name="connsiteY14" fmla="*/ 67430 h 223697"/>
                <a:gd name="connsiteX15" fmla="*/ 46507 w 126272"/>
                <a:gd name="connsiteY15" fmla="*/ 67430 h 223697"/>
                <a:gd name="connsiteX16" fmla="*/ 38915 w 126272"/>
                <a:gd name="connsiteY16" fmla="*/ 72101 h 223697"/>
                <a:gd name="connsiteX17" fmla="*/ 46001 w 126272"/>
                <a:gd name="connsiteY17" fmla="*/ 75051 h 223697"/>
                <a:gd name="connsiteX18" fmla="*/ 62702 w 126272"/>
                <a:gd name="connsiteY18" fmla="*/ 75051 h 223697"/>
                <a:gd name="connsiteX19" fmla="*/ 43723 w 126272"/>
                <a:gd name="connsiteY19" fmla="*/ 172150 h 223697"/>
                <a:gd name="connsiteX20" fmla="*/ 21708 w 126272"/>
                <a:gd name="connsiteY20" fmla="*/ 218364 h 223697"/>
                <a:gd name="connsiteX21" fmla="*/ 9562 w 126272"/>
                <a:gd name="connsiteY21" fmla="*/ 213940 h 223697"/>
                <a:gd name="connsiteX22" fmla="*/ 23479 w 126272"/>
                <a:gd name="connsiteY22" fmla="*/ 200665 h 223697"/>
                <a:gd name="connsiteX23" fmla="*/ 14116 w 126272"/>
                <a:gd name="connsiteY23" fmla="*/ 192061 h 223697"/>
                <a:gd name="connsiteX24" fmla="*/ 199 w 126272"/>
                <a:gd name="connsiteY24" fmla="*/ 206811 h 223697"/>
                <a:gd name="connsiteX25" fmla="*/ 21708 w 126272"/>
                <a:gd name="connsiteY25" fmla="*/ 223772 h 223697"/>
                <a:gd name="connsiteX26" fmla="*/ 50303 w 126272"/>
                <a:gd name="connsiteY26" fmla="*/ 199928 h 223697"/>
                <a:gd name="connsiteX27" fmla="*/ 64474 w 126272"/>
                <a:gd name="connsiteY27" fmla="*/ 152976 h 223697"/>
                <a:gd name="connsiteX28" fmla="*/ 79657 w 126272"/>
                <a:gd name="connsiteY28" fmla="*/ 75051 h 2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3697">
                  <a:moveTo>
                    <a:pt x="79657" y="75051"/>
                  </a:moveTo>
                  <a:lnTo>
                    <a:pt x="101419" y="75051"/>
                  </a:lnTo>
                  <a:cubicBezTo>
                    <a:pt x="106480" y="75051"/>
                    <a:pt x="109011" y="75051"/>
                    <a:pt x="109011" y="70134"/>
                  </a:cubicBezTo>
                  <a:cubicBezTo>
                    <a:pt x="109011" y="67430"/>
                    <a:pt x="106480" y="67430"/>
                    <a:pt x="102178" y="67430"/>
                  </a:cubicBezTo>
                  <a:lnTo>
                    <a:pt x="81175" y="67430"/>
                  </a:lnTo>
                  <a:lnTo>
                    <a:pt x="86489" y="39407"/>
                  </a:lnTo>
                  <a:cubicBezTo>
                    <a:pt x="87501" y="34244"/>
                    <a:pt x="91044" y="16791"/>
                    <a:pt x="92562" y="13841"/>
                  </a:cubicBezTo>
                  <a:cubicBezTo>
                    <a:pt x="94840" y="9171"/>
                    <a:pt x="99142" y="5483"/>
                    <a:pt x="104456" y="5483"/>
                  </a:cubicBezTo>
                  <a:cubicBezTo>
                    <a:pt x="105468" y="5483"/>
                    <a:pt x="112047" y="5483"/>
                    <a:pt x="116855" y="9908"/>
                  </a:cubicBezTo>
                  <a:cubicBezTo>
                    <a:pt x="105721" y="10891"/>
                    <a:pt x="103190" y="19495"/>
                    <a:pt x="103190" y="23182"/>
                  </a:cubicBezTo>
                  <a:cubicBezTo>
                    <a:pt x="103190" y="28836"/>
                    <a:pt x="107745" y="31786"/>
                    <a:pt x="112553" y="31786"/>
                  </a:cubicBezTo>
                  <a:cubicBezTo>
                    <a:pt x="119133" y="31786"/>
                    <a:pt x="126471" y="26378"/>
                    <a:pt x="126471" y="17037"/>
                  </a:cubicBezTo>
                  <a:cubicBezTo>
                    <a:pt x="126471" y="5729"/>
                    <a:pt x="114831" y="75"/>
                    <a:pt x="104456" y="75"/>
                  </a:cubicBezTo>
                  <a:cubicBezTo>
                    <a:pt x="95852" y="75"/>
                    <a:pt x="79910" y="4500"/>
                    <a:pt x="72318" y="28836"/>
                  </a:cubicBezTo>
                  <a:cubicBezTo>
                    <a:pt x="70800" y="33999"/>
                    <a:pt x="70041" y="36457"/>
                    <a:pt x="63967" y="67430"/>
                  </a:cubicBezTo>
                  <a:lnTo>
                    <a:pt x="46507" y="67430"/>
                  </a:lnTo>
                  <a:cubicBezTo>
                    <a:pt x="41699" y="67430"/>
                    <a:pt x="38915" y="67430"/>
                    <a:pt x="38915" y="72101"/>
                  </a:cubicBezTo>
                  <a:cubicBezTo>
                    <a:pt x="38915" y="75051"/>
                    <a:pt x="41193" y="75051"/>
                    <a:pt x="46001" y="75051"/>
                  </a:cubicBezTo>
                  <a:lnTo>
                    <a:pt x="62702" y="75051"/>
                  </a:lnTo>
                  <a:lnTo>
                    <a:pt x="43723" y="172150"/>
                  </a:lnTo>
                  <a:cubicBezTo>
                    <a:pt x="39169" y="195995"/>
                    <a:pt x="34867" y="218364"/>
                    <a:pt x="21708" y="218364"/>
                  </a:cubicBezTo>
                  <a:cubicBezTo>
                    <a:pt x="20696" y="218364"/>
                    <a:pt x="14369" y="218364"/>
                    <a:pt x="9562" y="213940"/>
                  </a:cubicBezTo>
                  <a:cubicBezTo>
                    <a:pt x="21202" y="213202"/>
                    <a:pt x="23479" y="204353"/>
                    <a:pt x="23479" y="200665"/>
                  </a:cubicBezTo>
                  <a:cubicBezTo>
                    <a:pt x="23479" y="195011"/>
                    <a:pt x="18924" y="192061"/>
                    <a:pt x="14116" y="192061"/>
                  </a:cubicBezTo>
                  <a:cubicBezTo>
                    <a:pt x="7537" y="192061"/>
                    <a:pt x="199" y="197470"/>
                    <a:pt x="199" y="206811"/>
                  </a:cubicBezTo>
                  <a:cubicBezTo>
                    <a:pt x="199" y="217873"/>
                    <a:pt x="11333" y="223772"/>
                    <a:pt x="21708" y="223772"/>
                  </a:cubicBezTo>
                  <a:cubicBezTo>
                    <a:pt x="35626" y="223772"/>
                    <a:pt x="45748" y="209269"/>
                    <a:pt x="50303" y="199928"/>
                  </a:cubicBezTo>
                  <a:cubicBezTo>
                    <a:pt x="58400" y="184441"/>
                    <a:pt x="64221" y="154697"/>
                    <a:pt x="64474" y="152976"/>
                  </a:cubicBezTo>
                  <a:lnTo>
                    <a:pt x="79657" y="75051"/>
                  </a:lnTo>
                  <a:close/>
                </a:path>
              </a:pathLst>
            </a:custGeom>
            <a:solidFill>
              <a:srgbClr val="000000"/>
            </a:solidFill>
            <a:ln w="25361"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B4477C69-3F5A-7117-DF9E-7D1EDDA3ECF3}"/>
                </a:ext>
              </a:extLst>
            </p:cNvPr>
            <p:cNvSpPr/>
            <p:nvPr>
              <p:custDataLst>
                <p:tags r:id="rId53"/>
              </p:custDataLst>
            </p:nvPr>
          </p:nvSpPr>
          <p:spPr>
            <a:xfrm>
              <a:off x="10381213" y="2732903"/>
              <a:ext cx="133383" cy="122689"/>
            </a:xfrm>
            <a:custGeom>
              <a:avLst/>
              <a:gdLst>
                <a:gd name="connsiteX0" fmla="*/ 26598 w 133383"/>
                <a:gd name="connsiteY0" fmla="*/ 102111 h 122689"/>
                <a:gd name="connsiteX1" fmla="*/ 4279 w 133383"/>
                <a:gd name="connsiteY1" fmla="*/ 116566 h 122689"/>
                <a:gd name="connsiteX2" fmla="*/ 205 w 133383"/>
                <a:gd name="connsiteY2" fmla="*/ 120179 h 122689"/>
                <a:gd name="connsiteX3" fmla="*/ 2684 w 133383"/>
                <a:gd name="connsiteY3" fmla="*/ 122760 h 122689"/>
                <a:gd name="connsiteX4" fmla="*/ 17918 w 133383"/>
                <a:gd name="connsiteY4" fmla="*/ 122072 h 122689"/>
                <a:gd name="connsiteX5" fmla="*/ 36163 w 133383"/>
                <a:gd name="connsiteY5" fmla="*/ 122760 h 122689"/>
                <a:gd name="connsiteX6" fmla="*/ 39706 w 133383"/>
                <a:gd name="connsiteY6" fmla="*/ 118975 h 122689"/>
                <a:gd name="connsiteX7" fmla="*/ 36695 w 133383"/>
                <a:gd name="connsiteY7" fmla="*/ 116566 h 122689"/>
                <a:gd name="connsiteX8" fmla="*/ 28901 w 133383"/>
                <a:gd name="connsiteY8" fmla="*/ 111403 h 122689"/>
                <a:gd name="connsiteX9" fmla="*/ 31558 w 133383"/>
                <a:gd name="connsiteY9" fmla="*/ 104865 h 122689"/>
                <a:gd name="connsiteX10" fmla="*/ 45728 w 133383"/>
                <a:gd name="connsiteY10" fmla="*/ 83527 h 122689"/>
                <a:gd name="connsiteX11" fmla="*/ 96389 w 133383"/>
                <a:gd name="connsiteY11" fmla="*/ 83527 h 122689"/>
                <a:gd name="connsiteX12" fmla="*/ 100641 w 133383"/>
                <a:gd name="connsiteY12" fmla="*/ 112092 h 122689"/>
                <a:gd name="connsiteX13" fmla="*/ 88418 w 133383"/>
                <a:gd name="connsiteY13" fmla="*/ 116566 h 122689"/>
                <a:gd name="connsiteX14" fmla="*/ 83813 w 133383"/>
                <a:gd name="connsiteY14" fmla="*/ 120351 h 122689"/>
                <a:gd name="connsiteX15" fmla="*/ 86647 w 133383"/>
                <a:gd name="connsiteY15" fmla="*/ 122760 h 122689"/>
                <a:gd name="connsiteX16" fmla="*/ 109497 w 133383"/>
                <a:gd name="connsiteY16" fmla="*/ 122072 h 122689"/>
                <a:gd name="connsiteX17" fmla="*/ 119948 w 133383"/>
                <a:gd name="connsiteY17" fmla="*/ 122244 h 122689"/>
                <a:gd name="connsiteX18" fmla="*/ 130045 w 133383"/>
                <a:gd name="connsiteY18" fmla="*/ 122760 h 122689"/>
                <a:gd name="connsiteX19" fmla="*/ 133588 w 133383"/>
                <a:gd name="connsiteY19" fmla="*/ 119147 h 122689"/>
                <a:gd name="connsiteX20" fmla="*/ 128628 w 133383"/>
                <a:gd name="connsiteY20" fmla="*/ 116566 h 122689"/>
                <a:gd name="connsiteX21" fmla="*/ 117468 w 133383"/>
                <a:gd name="connsiteY21" fmla="*/ 111059 h 122689"/>
                <a:gd name="connsiteX22" fmla="*/ 101880 w 133383"/>
                <a:gd name="connsiteY22" fmla="*/ 4889 h 122689"/>
                <a:gd name="connsiteX23" fmla="*/ 97629 w 133383"/>
                <a:gd name="connsiteY23" fmla="*/ 71 h 122689"/>
                <a:gd name="connsiteX24" fmla="*/ 91607 w 133383"/>
                <a:gd name="connsiteY24" fmla="*/ 4029 h 122689"/>
                <a:gd name="connsiteX25" fmla="*/ 26598 w 133383"/>
                <a:gd name="connsiteY25" fmla="*/ 102111 h 122689"/>
                <a:gd name="connsiteX26" fmla="*/ 49980 w 133383"/>
                <a:gd name="connsiteY26" fmla="*/ 77333 h 122689"/>
                <a:gd name="connsiteX27" fmla="*/ 87178 w 133383"/>
                <a:gd name="connsiteY27" fmla="*/ 21064 h 122689"/>
                <a:gd name="connsiteX28" fmla="*/ 95504 w 133383"/>
                <a:gd name="connsiteY28" fmla="*/ 77333 h 122689"/>
                <a:gd name="connsiteX29" fmla="*/ 49980 w 133383"/>
                <a:gd name="connsiteY29" fmla="*/ 77333 h 12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2689">
                  <a:moveTo>
                    <a:pt x="26598" y="102111"/>
                  </a:moveTo>
                  <a:cubicBezTo>
                    <a:pt x="20398" y="111403"/>
                    <a:pt x="14730" y="115877"/>
                    <a:pt x="4279" y="116566"/>
                  </a:cubicBezTo>
                  <a:cubicBezTo>
                    <a:pt x="2507" y="116738"/>
                    <a:pt x="205" y="116738"/>
                    <a:pt x="205" y="120179"/>
                  </a:cubicBezTo>
                  <a:cubicBezTo>
                    <a:pt x="205" y="122072"/>
                    <a:pt x="1799" y="122760"/>
                    <a:pt x="2684" y="122760"/>
                  </a:cubicBezTo>
                  <a:cubicBezTo>
                    <a:pt x="7290" y="122760"/>
                    <a:pt x="13135" y="122072"/>
                    <a:pt x="17918" y="122072"/>
                  </a:cubicBezTo>
                  <a:cubicBezTo>
                    <a:pt x="23586" y="122072"/>
                    <a:pt x="30849" y="122760"/>
                    <a:pt x="36163" y="122760"/>
                  </a:cubicBezTo>
                  <a:cubicBezTo>
                    <a:pt x="37049" y="122760"/>
                    <a:pt x="39706" y="122760"/>
                    <a:pt x="39706" y="118975"/>
                  </a:cubicBezTo>
                  <a:cubicBezTo>
                    <a:pt x="39706" y="116738"/>
                    <a:pt x="37403" y="116566"/>
                    <a:pt x="36695" y="116566"/>
                  </a:cubicBezTo>
                  <a:cubicBezTo>
                    <a:pt x="35277" y="116394"/>
                    <a:pt x="28901" y="116049"/>
                    <a:pt x="28901" y="111403"/>
                  </a:cubicBezTo>
                  <a:cubicBezTo>
                    <a:pt x="28901" y="109339"/>
                    <a:pt x="30672" y="106413"/>
                    <a:pt x="31558" y="104865"/>
                  </a:cubicBezTo>
                  <a:lnTo>
                    <a:pt x="45728" y="83527"/>
                  </a:lnTo>
                  <a:lnTo>
                    <a:pt x="96389" y="83527"/>
                  </a:lnTo>
                  <a:lnTo>
                    <a:pt x="100641" y="112092"/>
                  </a:lnTo>
                  <a:cubicBezTo>
                    <a:pt x="99932" y="113813"/>
                    <a:pt x="98869" y="116566"/>
                    <a:pt x="88418" y="116566"/>
                  </a:cubicBezTo>
                  <a:cubicBezTo>
                    <a:pt x="86293" y="116566"/>
                    <a:pt x="83813" y="116566"/>
                    <a:pt x="83813" y="120351"/>
                  </a:cubicBezTo>
                  <a:cubicBezTo>
                    <a:pt x="83813" y="121040"/>
                    <a:pt x="84344" y="122760"/>
                    <a:pt x="86647" y="122760"/>
                  </a:cubicBezTo>
                  <a:cubicBezTo>
                    <a:pt x="91784" y="122760"/>
                    <a:pt x="104360" y="122072"/>
                    <a:pt x="109497" y="122072"/>
                  </a:cubicBezTo>
                  <a:cubicBezTo>
                    <a:pt x="112686" y="122072"/>
                    <a:pt x="116760" y="122244"/>
                    <a:pt x="119948" y="122244"/>
                  </a:cubicBezTo>
                  <a:cubicBezTo>
                    <a:pt x="123137" y="122416"/>
                    <a:pt x="126857" y="122760"/>
                    <a:pt x="130045" y="122760"/>
                  </a:cubicBezTo>
                  <a:cubicBezTo>
                    <a:pt x="132348" y="122760"/>
                    <a:pt x="133588" y="121384"/>
                    <a:pt x="133588" y="119147"/>
                  </a:cubicBezTo>
                  <a:cubicBezTo>
                    <a:pt x="133588" y="116566"/>
                    <a:pt x="131462" y="116566"/>
                    <a:pt x="128628" y="116566"/>
                  </a:cubicBezTo>
                  <a:cubicBezTo>
                    <a:pt x="118354" y="116566"/>
                    <a:pt x="118000" y="115189"/>
                    <a:pt x="117468" y="111059"/>
                  </a:cubicBezTo>
                  <a:lnTo>
                    <a:pt x="101880" y="4889"/>
                  </a:lnTo>
                  <a:cubicBezTo>
                    <a:pt x="101349" y="1276"/>
                    <a:pt x="100995" y="71"/>
                    <a:pt x="97629" y="71"/>
                  </a:cubicBezTo>
                  <a:cubicBezTo>
                    <a:pt x="94264" y="71"/>
                    <a:pt x="93201" y="1620"/>
                    <a:pt x="91607" y="4029"/>
                  </a:cubicBezTo>
                  <a:lnTo>
                    <a:pt x="26598" y="102111"/>
                  </a:lnTo>
                  <a:close/>
                  <a:moveTo>
                    <a:pt x="49980" y="77333"/>
                  </a:moveTo>
                  <a:lnTo>
                    <a:pt x="87178" y="21064"/>
                  </a:lnTo>
                  <a:lnTo>
                    <a:pt x="95504" y="77333"/>
                  </a:lnTo>
                  <a:lnTo>
                    <a:pt x="49980" y="77333"/>
                  </a:lnTo>
                  <a:close/>
                </a:path>
              </a:pathLst>
            </a:custGeom>
            <a:solidFill>
              <a:srgbClr val="000000"/>
            </a:solidFill>
            <a:ln w="25361"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30CF3ADA-5CF8-6155-B765-DFADFEA89A6F}"/>
                </a:ext>
              </a:extLst>
            </p:cNvPr>
            <p:cNvSpPr/>
            <p:nvPr>
              <p:custDataLst>
                <p:tags r:id="rId54"/>
              </p:custDataLst>
            </p:nvPr>
          </p:nvSpPr>
          <p:spPr>
            <a:xfrm>
              <a:off x="10351317" y="2910315"/>
              <a:ext cx="59871" cy="109267"/>
            </a:xfrm>
            <a:custGeom>
              <a:avLst/>
              <a:gdLst>
                <a:gd name="connsiteX0" fmla="*/ 36339 w 59871"/>
                <a:gd name="connsiteY0" fmla="*/ 39655 h 109267"/>
                <a:gd name="connsiteX1" fmla="*/ 54407 w 59871"/>
                <a:gd name="connsiteY1" fmla="*/ 39655 h 109267"/>
                <a:gd name="connsiteX2" fmla="*/ 60075 w 59871"/>
                <a:gd name="connsiteY2" fmla="*/ 35869 h 109267"/>
                <a:gd name="connsiteX3" fmla="*/ 54761 w 59871"/>
                <a:gd name="connsiteY3" fmla="*/ 33460 h 109267"/>
                <a:gd name="connsiteX4" fmla="*/ 37933 w 59871"/>
                <a:gd name="connsiteY4" fmla="*/ 33460 h 109267"/>
                <a:gd name="connsiteX5" fmla="*/ 44487 w 59871"/>
                <a:gd name="connsiteY5" fmla="*/ 7993 h 109267"/>
                <a:gd name="connsiteX6" fmla="*/ 45019 w 59871"/>
                <a:gd name="connsiteY6" fmla="*/ 5584 h 109267"/>
                <a:gd name="connsiteX7" fmla="*/ 38996 w 59871"/>
                <a:gd name="connsiteY7" fmla="*/ 78 h 109267"/>
                <a:gd name="connsiteX8" fmla="*/ 30671 w 59871"/>
                <a:gd name="connsiteY8" fmla="*/ 7477 h 109267"/>
                <a:gd name="connsiteX9" fmla="*/ 23940 w 59871"/>
                <a:gd name="connsiteY9" fmla="*/ 33460 h 109267"/>
                <a:gd name="connsiteX10" fmla="*/ 5872 w 59871"/>
                <a:gd name="connsiteY10" fmla="*/ 33460 h 109267"/>
                <a:gd name="connsiteX11" fmla="*/ 204 w 59871"/>
                <a:gd name="connsiteY11" fmla="*/ 37246 h 109267"/>
                <a:gd name="connsiteX12" fmla="*/ 5518 w 59871"/>
                <a:gd name="connsiteY12" fmla="*/ 39655 h 109267"/>
                <a:gd name="connsiteX13" fmla="*/ 22345 w 59871"/>
                <a:gd name="connsiteY13" fmla="*/ 39655 h 109267"/>
                <a:gd name="connsiteX14" fmla="*/ 11894 w 59871"/>
                <a:gd name="connsiteY14" fmla="*/ 80264 h 109267"/>
                <a:gd name="connsiteX15" fmla="*/ 9237 w 59871"/>
                <a:gd name="connsiteY15" fmla="*/ 92998 h 109267"/>
                <a:gd name="connsiteX16" fmla="*/ 28191 w 59871"/>
                <a:gd name="connsiteY16" fmla="*/ 109345 h 109267"/>
                <a:gd name="connsiteX17" fmla="*/ 59013 w 59871"/>
                <a:gd name="connsiteY17" fmla="*/ 83018 h 109267"/>
                <a:gd name="connsiteX18" fmla="*/ 56178 w 59871"/>
                <a:gd name="connsiteY18" fmla="*/ 80781 h 109267"/>
                <a:gd name="connsiteX19" fmla="*/ 52459 w 59871"/>
                <a:gd name="connsiteY19" fmla="*/ 84050 h 109267"/>
                <a:gd name="connsiteX20" fmla="*/ 28722 w 59871"/>
                <a:gd name="connsiteY20" fmla="*/ 104527 h 109267"/>
                <a:gd name="connsiteX21" fmla="*/ 22523 w 59871"/>
                <a:gd name="connsiteY21" fmla="*/ 96095 h 109267"/>
                <a:gd name="connsiteX22" fmla="*/ 23585 w 59871"/>
                <a:gd name="connsiteY22" fmla="*/ 89040 h 109267"/>
                <a:gd name="connsiteX23" fmla="*/ 36339 w 59871"/>
                <a:gd name="connsiteY23" fmla="*/ 39655 h 1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9267">
                  <a:moveTo>
                    <a:pt x="36339" y="39655"/>
                  </a:moveTo>
                  <a:lnTo>
                    <a:pt x="54407" y="39655"/>
                  </a:lnTo>
                  <a:cubicBezTo>
                    <a:pt x="57773" y="39655"/>
                    <a:pt x="60075" y="39655"/>
                    <a:pt x="60075" y="35869"/>
                  </a:cubicBezTo>
                  <a:cubicBezTo>
                    <a:pt x="60075" y="33460"/>
                    <a:pt x="57773" y="33460"/>
                    <a:pt x="54761" y="33460"/>
                  </a:cubicBezTo>
                  <a:lnTo>
                    <a:pt x="37933" y="33460"/>
                  </a:lnTo>
                  <a:lnTo>
                    <a:pt x="44487" y="7993"/>
                  </a:lnTo>
                  <a:cubicBezTo>
                    <a:pt x="44665" y="7133"/>
                    <a:pt x="45019" y="6272"/>
                    <a:pt x="45019" y="5584"/>
                  </a:cubicBezTo>
                  <a:cubicBezTo>
                    <a:pt x="45019" y="2487"/>
                    <a:pt x="42539" y="78"/>
                    <a:pt x="38996" y="78"/>
                  </a:cubicBezTo>
                  <a:cubicBezTo>
                    <a:pt x="34568" y="78"/>
                    <a:pt x="31911" y="3003"/>
                    <a:pt x="30671" y="7477"/>
                  </a:cubicBezTo>
                  <a:cubicBezTo>
                    <a:pt x="29431" y="11779"/>
                    <a:pt x="31734" y="3519"/>
                    <a:pt x="23940" y="33460"/>
                  </a:cubicBezTo>
                  <a:lnTo>
                    <a:pt x="5872" y="33460"/>
                  </a:lnTo>
                  <a:cubicBezTo>
                    <a:pt x="2506" y="33460"/>
                    <a:pt x="204" y="33460"/>
                    <a:pt x="204" y="37246"/>
                  </a:cubicBezTo>
                  <a:cubicBezTo>
                    <a:pt x="204" y="39655"/>
                    <a:pt x="2329" y="39655"/>
                    <a:pt x="5518" y="39655"/>
                  </a:cubicBezTo>
                  <a:lnTo>
                    <a:pt x="22345" y="39655"/>
                  </a:lnTo>
                  <a:lnTo>
                    <a:pt x="11894" y="80264"/>
                  </a:lnTo>
                  <a:cubicBezTo>
                    <a:pt x="10832" y="84566"/>
                    <a:pt x="9237" y="90761"/>
                    <a:pt x="9237" y="92998"/>
                  </a:cubicBezTo>
                  <a:cubicBezTo>
                    <a:pt x="9237" y="103150"/>
                    <a:pt x="18094" y="109345"/>
                    <a:pt x="28191" y="109345"/>
                  </a:cubicBezTo>
                  <a:cubicBezTo>
                    <a:pt x="47853" y="109345"/>
                    <a:pt x="59013" y="85255"/>
                    <a:pt x="59013" y="83018"/>
                  </a:cubicBezTo>
                  <a:cubicBezTo>
                    <a:pt x="59013" y="80781"/>
                    <a:pt x="56710" y="80781"/>
                    <a:pt x="56178" y="80781"/>
                  </a:cubicBezTo>
                  <a:cubicBezTo>
                    <a:pt x="54053" y="80781"/>
                    <a:pt x="53876" y="81125"/>
                    <a:pt x="52459" y="84050"/>
                  </a:cubicBezTo>
                  <a:cubicBezTo>
                    <a:pt x="47499" y="94891"/>
                    <a:pt x="38465" y="104527"/>
                    <a:pt x="28722" y="104527"/>
                  </a:cubicBezTo>
                  <a:cubicBezTo>
                    <a:pt x="25002" y="104527"/>
                    <a:pt x="22523" y="102290"/>
                    <a:pt x="22523" y="96095"/>
                  </a:cubicBezTo>
                  <a:cubicBezTo>
                    <a:pt x="22523" y="94375"/>
                    <a:pt x="23231" y="90761"/>
                    <a:pt x="23585" y="89040"/>
                  </a:cubicBezTo>
                  <a:lnTo>
                    <a:pt x="36339" y="39655"/>
                  </a:lnTo>
                  <a:close/>
                </a:path>
              </a:pathLst>
            </a:custGeom>
            <a:solidFill>
              <a:srgbClr val="000000"/>
            </a:solidFill>
            <a:ln w="25361"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643DED45-5949-FDA5-D147-F76D8EF9CE9B}"/>
                </a:ext>
              </a:extLst>
            </p:cNvPr>
            <p:cNvSpPr/>
            <p:nvPr>
              <p:custDataLst>
                <p:tags r:id="rId55"/>
              </p:custDataLst>
            </p:nvPr>
          </p:nvSpPr>
          <p:spPr>
            <a:xfrm>
              <a:off x="10620412" y="2866874"/>
              <a:ext cx="168278" cy="57522"/>
            </a:xfrm>
            <a:custGeom>
              <a:avLst/>
              <a:gdLst>
                <a:gd name="connsiteX0" fmla="*/ 159889 w 168278"/>
                <a:gd name="connsiteY0" fmla="*/ 9908 h 57522"/>
                <a:gd name="connsiteX1" fmla="*/ 168493 w 168278"/>
                <a:gd name="connsiteY1" fmla="*/ 4992 h 57522"/>
                <a:gd name="connsiteX2" fmla="*/ 160142 w 168278"/>
                <a:gd name="connsiteY2" fmla="*/ 75 h 57522"/>
                <a:gd name="connsiteX3" fmla="*/ 8565 w 168278"/>
                <a:gd name="connsiteY3" fmla="*/ 75 h 57522"/>
                <a:gd name="connsiteX4" fmla="*/ 214 w 168278"/>
                <a:gd name="connsiteY4" fmla="*/ 4992 h 57522"/>
                <a:gd name="connsiteX5" fmla="*/ 8818 w 168278"/>
                <a:gd name="connsiteY5" fmla="*/ 9908 h 57522"/>
                <a:gd name="connsiteX6" fmla="*/ 159889 w 168278"/>
                <a:gd name="connsiteY6" fmla="*/ 9908 h 57522"/>
                <a:gd name="connsiteX7" fmla="*/ 160142 w 168278"/>
                <a:gd name="connsiteY7" fmla="*/ 57597 h 57522"/>
                <a:gd name="connsiteX8" fmla="*/ 168493 w 168278"/>
                <a:gd name="connsiteY8" fmla="*/ 52681 h 57522"/>
                <a:gd name="connsiteX9" fmla="*/ 159889 w 168278"/>
                <a:gd name="connsiteY9" fmla="*/ 47764 h 57522"/>
                <a:gd name="connsiteX10" fmla="*/ 8818 w 168278"/>
                <a:gd name="connsiteY10" fmla="*/ 47764 h 57522"/>
                <a:gd name="connsiteX11" fmla="*/ 214 w 168278"/>
                <a:gd name="connsiteY11" fmla="*/ 52681 h 57522"/>
                <a:gd name="connsiteX12" fmla="*/ 8565 w 168278"/>
                <a:gd name="connsiteY12" fmla="*/ 57597 h 57522"/>
                <a:gd name="connsiteX13" fmla="*/ 160142 w 168278"/>
                <a:gd name="connsiteY13" fmla="*/ 57597 h 5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522">
                  <a:moveTo>
                    <a:pt x="159889" y="9908"/>
                  </a:moveTo>
                  <a:cubicBezTo>
                    <a:pt x="163685" y="9908"/>
                    <a:pt x="168493" y="9908"/>
                    <a:pt x="168493" y="4992"/>
                  </a:cubicBezTo>
                  <a:cubicBezTo>
                    <a:pt x="168493" y="75"/>
                    <a:pt x="163685" y="75"/>
                    <a:pt x="160142" y="75"/>
                  </a:cubicBezTo>
                  <a:lnTo>
                    <a:pt x="8565" y="75"/>
                  </a:lnTo>
                  <a:cubicBezTo>
                    <a:pt x="5022" y="75"/>
                    <a:pt x="214" y="75"/>
                    <a:pt x="214" y="4992"/>
                  </a:cubicBezTo>
                  <a:cubicBezTo>
                    <a:pt x="214" y="9908"/>
                    <a:pt x="5022" y="9908"/>
                    <a:pt x="8818" y="9908"/>
                  </a:cubicBezTo>
                  <a:lnTo>
                    <a:pt x="159889" y="9908"/>
                  </a:lnTo>
                  <a:close/>
                  <a:moveTo>
                    <a:pt x="160142" y="57597"/>
                  </a:moveTo>
                  <a:cubicBezTo>
                    <a:pt x="163685" y="57597"/>
                    <a:pt x="168493" y="57597"/>
                    <a:pt x="168493" y="52681"/>
                  </a:cubicBezTo>
                  <a:cubicBezTo>
                    <a:pt x="168493" y="47764"/>
                    <a:pt x="163685" y="47764"/>
                    <a:pt x="159889" y="47764"/>
                  </a:cubicBezTo>
                  <a:lnTo>
                    <a:pt x="8818" y="47764"/>
                  </a:lnTo>
                  <a:cubicBezTo>
                    <a:pt x="5022" y="47764"/>
                    <a:pt x="214" y="47764"/>
                    <a:pt x="214" y="52681"/>
                  </a:cubicBezTo>
                  <a:cubicBezTo>
                    <a:pt x="214" y="57597"/>
                    <a:pt x="5022" y="57597"/>
                    <a:pt x="8565" y="57597"/>
                  </a:cubicBezTo>
                  <a:lnTo>
                    <a:pt x="160142" y="57597"/>
                  </a:lnTo>
                  <a:close/>
                </a:path>
              </a:pathLst>
            </a:custGeom>
            <a:solidFill>
              <a:srgbClr val="000000"/>
            </a:solidFill>
            <a:ln w="25361"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E10EBA0D-A5DF-7FAB-8B6D-5EE2B87B9601}"/>
                </a:ext>
              </a:extLst>
            </p:cNvPr>
            <p:cNvSpPr/>
            <p:nvPr>
              <p:custDataLst>
                <p:tags r:id="rId56"/>
              </p:custDataLst>
            </p:nvPr>
          </p:nvSpPr>
          <p:spPr>
            <a:xfrm>
              <a:off x="10930539" y="2674394"/>
              <a:ext cx="57442" cy="442232"/>
            </a:xfrm>
            <a:custGeom>
              <a:avLst/>
              <a:gdLst>
                <a:gd name="connsiteX0" fmla="*/ 224 w 57442"/>
                <a:gd name="connsiteY0" fmla="*/ 442296 h 442232"/>
                <a:gd name="connsiteX1" fmla="*/ 57667 w 57442"/>
                <a:gd name="connsiteY1" fmla="*/ 442296 h 442232"/>
                <a:gd name="connsiteX2" fmla="*/ 57667 w 57442"/>
                <a:gd name="connsiteY2" fmla="*/ 430743 h 442232"/>
                <a:gd name="connsiteX3" fmla="*/ 12118 w 57442"/>
                <a:gd name="connsiteY3" fmla="*/ 430743 h 442232"/>
                <a:gd name="connsiteX4" fmla="*/ 12118 w 57442"/>
                <a:gd name="connsiteY4" fmla="*/ 11618 h 442232"/>
                <a:gd name="connsiteX5" fmla="*/ 57667 w 57442"/>
                <a:gd name="connsiteY5" fmla="*/ 11618 h 442232"/>
                <a:gd name="connsiteX6" fmla="*/ 57667 w 57442"/>
                <a:gd name="connsiteY6" fmla="*/ 64 h 442232"/>
                <a:gd name="connsiteX7" fmla="*/ 224 w 57442"/>
                <a:gd name="connsiteY7" fmla="*/ 64 h 442232"/>
                <a:gd name="connsiteX8" fmla="*/ 224 w 57442"/>
                <a:gd name="connsiteY8" fmla="*/ 442296 h 4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2" h="442232">
                  <a:moveTo>
                    <a:pt x="224" y="442296"/>
                  </a:moveTo>
                  <a:lnTo>
                    <a:pt x="57667" y="442296"/>
                  </a:lnTo>
                  <a:lnTo>
                    <a:pt x="57667" y="430743"/>
                  </a:lnTo>
                  <a:lnTo>
                    <a:pt x="12118" y="430743"/>
                  </a:lnTo>
                  <a:lnTo>
                    <a:pt x="12118" y="11618"/>
                  </a:lnTo>
                  <a:lnTo>
                    <a:pt x="57667" y="11618"/>
                  </a:lnTo>
                  <a:lnTo>
                    <a:pt x="57667" y="64"/>
                  </a:lnTo>
                  <a:lnTo>
                    <a:pt x="224" y="64"/>
                  </a:lnTo>
                  <a:lnTo>
                    <a:pt x="224" y="442296"/>
                  </a:lnTo>
                  <a:close/>
                </a:path>
              </a:pathLst>
            </a:custGeom>
            <a:solidFill>
              <a:srgbClr val="000000"/>
            </a:solidFill>
            <a:ln w="25361"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28A19F52-C298-25E6-4C38-0403EE0399A0}"/>
                </a:ext>
              </a:extLst>
            </p:cNvPr>
            <p:cNvSpPr/>
            <p:nvPr>
              <p:custDataLst>
                <p:tags r:id="rId57"/>
              </p:custDataLst>
            </p:nvPr>
          </p:nvSpPr>
          <p:spPr>
            <a:xfrm>
              <a:off x="11026970" y="2728012"/>
              <a:ext cx="84265" cy="22861"/>
            </a:xfrm>
            <a:custGeom>
              <a:avLst/>
              <a:gdLst>
                <a:gd name="connsiteX0" fmla="*/ 84496 w 84265"/>
                <a:gd name="connsiteY0" fmla="*/ 3760 h 22861"/>
                <a:gd name="connsiteX1" fmla="*/ 80447 w 84265"/>
                <a:gd name="connsiteY1" fmla="*/ 73 h 22861"/>
                <a:gd name="connsiteX2" fmla="*/ 59697 w 84265"/>
                <a:gd name="connsiteY2" fmla="*/ 11872 h 22861"/>
                <a:gd name="connsiteX3" fmla="*/ 43248 w 84265"/>
                <a:gd name="connsiteY3" fmla="*/ 5726 h 22861"/>
                <a:gd name="connsiteX4" fmla="*/ 27559 w 84265"/>
                <a:gd name="connsiteY4" fmla="*/ 73 h 22861"/>
                <a:gd name="connsiteX5" fmla="*/ 230 w 84265"/>
                <a:gd name="connsiteY5" fmla="*/ 19247 h 22861"/>
                <a:gd name="connsiteX6" fmla="*/ 4278 w 84265"/>
                <a:gd name="connsiteY6" fmla="*/ 22934 h 22861"/>
                <a:gd name="connsiteX7" fmla="*/ 25029 w 84265"/>
                <a:gd name="connsiteY7" fmla="*/ 11135 h 22861"/>
                <a:gd name="connsiteX8" fmla="*/ 41477 w 84265"/>
                <a:gd name="connsiteY8" fmla="*/ 17280 h 22861"/>
                <a:gd name="connsiteX9" fmla="*/ 57166 w 84265"/>
                <a:gd name="connsiteY9" fmla="*/ 22934 h 22861"/>
                <a:gd name="connsiteX10" fmla="*/ 84496 w 84265"/>
                <a:gd name="connsiteY10" fmla="*/ 3760 h 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5" h="22861">
                  <a:moveTo>
                    <a:pt x="84496" y="3760"/>
                  </a:moveTo>
                  <a:lnTo>
                    <a:pt x="80447" y="73"/>
                  </a:lnTo>
                  <a:cubicBezTo>
                    <a:pt x="80447" y="318"/>
                    <a:pt x="70831" y="11872"/>
                    <a:pt x="59697" y="11872"/>
                  </a:cubicBezTo>
                  <a:cubicBezTo>
                    <a:pt x="53876" y="11872"/>
                    <a:pt x="47550" y="8185"/>
                    <a:pt x="43248" y="5726"/>
                  </a:cubicBezTo>
                  <a:cubicBezTo>
                    <a:pt x="36416" y="1793"/>
                    <a:pt x="31861" y="73"/>
                    <a:pt x="27559" y="73"/>
                  </a:cubicBezTo>
                  <a:cubicBezTo>
                    <a:pt x="17943" y="73"/>
                    <a:pt x="13135" y="5481"/>
                    <a:pt x="230" y="19247"/>
                  </a:cubicBezTo>
                  <a:lnTo>
                    <a:pt x="4278" y="22934"/>
                  </a:lnTo>
                  <a:cubicBezTo>
                    <a:pt x="4278" y="22688"/>
                    <a:pt x="13894" y="11135"/>
                    <a:pt x="25029" y="11135"/>
                  </a:cubicBezTo>
                  <a:cubicBezTo>
                    <a:pt x="30849" y="11135"/>
                    <a:pt x="37175" y="14822"/>
                    <a:pt x="41477" y="17280"/>
                  </a:cubicBezTo>
                  <a:cubicBezTo>
                    <a:pt x="48309" y="21213"/>
                    <a:pt x="52864" y="22934"/>
                    <a:pt x="57166" y="22934"/>
                  </a:cubicBezTo>
                  <a:cubicBezTo>
                    <a:pt x="66782" y="22934"/>
                    <a:pt x="71590" y="17526"/>
                    <a:pt x="84496" y="3760"/>
                  </a:cubicBezTo>
                  <a:close/>
                </a:path>
              </a:pathLst>
            </a:custGeom>
            <a:solidFill>
              <a:srgbClr val="000000"/>
            </a:solidFill>
            <a:ln w="25361"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A7B62700-FF84-F6BC-1950-107FD1A1D6DF}"/>
                </a:ext>
              </a:extLst>
            </p:cNvPr>
            <p:cNvSpPr/>
            <p:nvPr>
              <p:custDataLst>
                <p:tags r:id="rId58"/>
              </p:custDataLst>
            </p:nvPr>
          </p:nvSpPr>
          <p:spPr>
            <a:xfrm>
              <a:off x="11005499" y="2786490"/>
              <a:ext cx="147781" cy="172566"/>
            </a:xfrm>
            <a:custGeom>
              <a:avLst/>
              <a:gdLst>
                <a:gd name="connsiteX0" fmla="*/ 67541 w 147781"/>
                <a:gd name="connsiteY0" fmla="*/ 8679 h 172566"/>
                <a:gd name="connsiteX1" fmla="*/ 68553 w 147781"/>
                <a:gd name="connsiteY1" fmla="*/ 4500 h 172566"/>
                <a:gd name="connsiteX2" fmla="*/ 62986 w 147781"/>
                <a:gd name="connsiteY2" fmla="*/ 75 h 172566"/>
                <a:gd name="connsiteX3" fmla="*/ 61214 w 147781"/>
                <a:gd name="connsiteY3" fmla="*/ 321 h 172566"/>
                <a:gd name="connsiteX4" fmla="*/ 28571 w 147781"/>
                <a:gd name="connsiteY4" fmla="*/ 1796 h 172566"/>
                <a:gd name="connsiteX5" fmla="*/ 20473 w 147781"/>
                <a:gd name="connsiteY5" fmla="*/ 9171 h 172566"/>
                <a:gd name="connsiteX6" fmla="*/ 27052 w 147781"/>
                <a:gd name="connsiteY6" fmla="*/ 13595 h 172566"/>
                <a:gd name="connsiteX7" fmla="*/ 37681 w 147781"/>
                <a:gd name="connsiteY7" fmla="*/ 14087 h 172566"/>
                <a:gd name="connsiteX8" fmla="*/ 1241 w 147781"/>
                <a:gd name="connsiteY8" fmla="*/ 155926 h 172566"/>
                <a:gd name="connsiteX9" fmla="*/ 229 w 147781"/>
                <a:gd name="connsiteY9" fmla="*/ 161580 h 172566"/>
                <a:gd name="connsiteX10" fmla="*/ 12376 w 147781"/>
                <a:gd name="connsiteY10" fmla="*/ 172642 h 172566"/>
                <a:gd name="connsiteX11" fmla="*/ 28824 w 147781"/>
                <a:gd name="connsiteY11" fmla="*/ 158876 h 172566"/>
                <a:gd name="connsiteX12" fmla="*/ 44007 w 147781"/>
                <a:gd name="connsiteY12" fmla="*/ 100616 h 172566"/>
                <a:gd name="connsiteX13" fmla="*/ 49068 w 147781"/>
                <a:gd name="connsiteY13" fmla="*/ 90537 h 172566"/>
                <a:gd name="connsiteX14" fmla="*/ 86773 w 147781"/>
                <a:gd name="connsiteY14" fmla="*/ 68413 h 172566"/>
                <a:gd name="connsiteX15" fmla="*/ 99425 w 147781"/>
                <a:gd name="connsiteY15" fmla="*/ 82917 h 172566"/>
                <a:gd name="connsiteX16" fmla="*/ 83483 w 147781"/>
                <a:gd name="connsiteY16" fmla="*/ 137981 h 172566"/>
                <a:gd name="connsiteX17" fmla="*/ 79940 w 147781"/>
                <a:gd name="connsiteY17" fmla="*/ 150518 h 172566"/>
                <a:gd name="connsiteX18" fmla="*/ 108535 w 147781"/>
                <a:gd name="connsiteY18" fmla="*/ 172642 h 172566"/>
                <a:gd name="connsiteX19" fmla="*/ 148011 w 147781"/>
                <a:gd name="connsiteY19" fmla="*/ 134293 h 172566"/>
                <a:gd name="connsiteX20" fmla="*/ 141938 w 147781"/>
                <a:gd name="connsiteY20" fmla="*/ 130852 h 172566"/>
                <a:gd name="connsiteX21" fmla="*/ 136117 w 147781"/>
                <a:gd name="connsiteY21" fmla="*/ 134048 h 172566"/>
                <a:gd name="connsiteX22" fmla="*/ 110053 w 147781"/>
                <a:gd name="connsiteY22" fmla="*/ 163792 h 172566"/>
                <a:gd name="connsiteX23" fmla="*/ 105751 w 147781"/>
                <a:gd name="connsiteY23" fmla="*/ 158630 h 172566"/>
                <a:gd name="connsiteX24" fmla="*/ 110053 w 147781"/>
                <a:gd name="connsiteY24" fmla="*/ 142651 h 172566"/>
                <a:gd name="connsiteX25" fmla="*/ 126502 w 147781"/>
                <a:gd name="connsiteY25" fmla="*/ 88079 h 172566"/>
                <a:gd name="connsiteX26" fmla="*/ 88797 w 147781"/>
                <a:gd name="connsiteY26" fmla="*/ 59564 h 172566"/>
                <a:gd name="connsiteX27" fmla="*/ 50586 w 147781"/>
                <a:gd name="connsiteY27" fmla="*/ 74805 h 172566"/>
                <a:gd name="connsiteX28" fmla="*/ 67541 w 147781"/>
                <a:gd name="connsiteY28" fmla="*/ 8679 h 17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2566">
                  <a:moveTo>
                    <a:pt x="67541" y="8679"/>
                  </a:moveTo>
                  <a:cubicBezTo>
                    <a:pt x="68553" y="5237"/>
                    <a:pt x="68553" y="4746"/>
                    <a:pt x="68553" y="4500"/>
                  </a:cubicBezTo>
                  <a:cubicBezTo>
                    <a:pt x="68553" y="1304"/>
                    <a:pt x="65769" y="75"/>
                    <a:pt x="62986" y="75"/>
                  </a:cubicBezTo>
                  <a:cubicBezTo>
                    <a:pt x="61974" y="75"/>
                    <a:pt x="61720" y="75"/>
                    <a:pt x="61214" y="321"/>
                  </a:cubicBezTo>
                  <a:lnTo>
                    <a:pt x="28571" y="1796"/>
                  </a:lnTo>
                  <a:cubicBezTo>
                    <a:pt x="25028" y="2042"/>
                    <a:pt x="20473" y="2288"/>
                    <a:pt x="20473" y="9171"/>
                  </a:cubicBezTo>
                  <a:cubicBezTo>
                    <a:pt x="20473" y="13595"/>
                    <a:pt x="25028" y="13595"/>
                    <a:pt x="27052" y="13595"/>
                  </a:cubicBezTo>
                  <a:cubicBezTo>
                    <a:pt x="29836" y="13595"/>
                    <a:pt x="34391" y="13595"/>
                    <a:pt x="37681" y="14087"/>
                  </a:cubicBezTo>
                  <a:lnTo>
                    <a:pt x="1241" y="155926"/>
                  </a:lnTo>
                  <a:cubicBezTo>
                    <a:pt x="988" y="156909"/>
                    <a:pt x="229" y="160596"/>
                    <a:pt x="229" y="161580"/>
                  </a:cubicBezTo>
                  <a:cubicBezTo>
                    <a:pt x="229" y="167479"/>
                    <a:pt x="5037" y="172642"/>
                    <a:pt x="12376" y="172642"/>
                  </a:cubicBezTo>
                  <a:cubicBezTo>
                    <a:pt x="13894" y="172642"/>
                    <a:pt x="25281" y="172642"/>
                    <a:pt x="28824" y="158876"/>
                  </a:cubicBezTo>
                  <a:lnTo>
                    <a:pt x="44007" y="100616"/>
                  </a:lnTo>
                  <a:cubicBezTo>
                    <a:pt x="45272" y="95945"/>
                    <a:pt x="45272" y="95454"/>
                    <a:pt x="49068" y="90537"/>
                  </a:cubicBezTo>
                  <a:cubicBezTo>
                    <a:pt x="53117" y="85129"/>
                    <a:pt x="65769" y="68413"/>
                    <a:pt x="86773" y="68413"/>
                  </a:cubicBezTo>
                  <a:cubicBezTo>
                    <a:pt x="93352" y="68413"/>
                    <a:pt x="99425" y="70872"/>
                    <a:pt x="99425" y="82917"/>
                  </a:cubicBezTo>
                  <a:cubicBezTo>
                    <a:pt x="99425" y="97175"/>
                    <a:pt x="88291" y="125936"/>
                    <a:pt x="83483" y="137981"/>
                  </a:cubicBezTo>
                  <a:cubicBezTo>
                    <a:pt x="80699" y="144618"/>
                    <a:pt x="79940" y="146339"/>
                    <a:pt x="79940" y="150518"/>
                  </a:cubicBezTo>
                  <a:cubicBezTo>
                    <a:pt x="79940" y="164775"/>
                    <a:pt x="94617" y="172642"/>
                    <a:pt x="108535" y="172642"/>
                  </a:cubicBezTo>
                  <a:cubicBezTo>
                    <a:pt x="135358" y="172642"/>
                    <a:pt x="148011" y="139210"/>
                    <a:pt x="148011" y="134293"/>
                  </a:cubicBezTo>
                  <a:cubicBezTo>
                    <a:pt x="148011" y="130852"/>
                    <a:pt x="144215" y="130852"/>
                    <a:pt x="141938" y="130852"/>
                  </a:cubicBezTo>
                  <a:cubicBezTo>
                    <a:pt x="138901" y="130852"/>
                    <a:pt x="137130" y="130852"/>
                    <a:pt x="136117" y="134048"/>
                  </a:cubicBezTo>
                  <a:cubicBezTo>
                    <a:pt x="128020" y="161334"/>
                    <a:pt x="114102" y="163792"/>
                    <a:pt x="110053" y="163792"/>
                  </a:cubicBezTo>
                  <a:cubicBezTo>
                    <a:pt x="108282" y="163792"/>
                    <a:pt x="105751" y="163792"/>
                    <a:pt x="105751" y="158630"/>
                  </a:cubicBezTo>
                  <a:cubicBezTo>
                    <a:pt x="105751" y="153222"/>
                    <a:pt x="108535" y="146585"/>
                    <a:pt x="110053" y="142651"/>
                  </a:cubicBezTo>
                  <a:cubicBezTo>
                    <a:pt x="114861" y="130606"/>
                    <a:pt x="126502" y="101845"/>
                    <a:pt x="126502" y="88079"/>
                  </a:cubicBezTo>
                  <a:cubicBezTo>
                    <a:pt x="126502" y="65464"/>
                    <a:pt x="107017" y="59564"/>
                    <a:pt x="88797" y="59564"/>
                  </a:cubicBezTo>
                  <a:cubicBezTo>
                    <a:pt x="83230" y="59564"/>
                    <a:pt x="67794" y="59564"/>
                    <a:pt x="50586" y="74805"/>
                  </a:cubicBezTo>
                  <a:lnTo>
                    <a:pt x="67541" y="8679"/>
                  </a:lnTo>
                  <a:close/>
                </a:path>
              </a:pathLst>
            </a:custGeom>
            <a:solidFill>
              <a:srgbClr val="000000"/>
            </a:solidFill>
            <a:ln w="25361"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B61EB415-BDC8-AB0E-53B2-433887270BAC}"/>
                </a:ext>
              </a:extLst>
            </p:cNvPr>
            <p:cNvSpPr/>
            <p:nvPr>
              <p:custDataLst>
                <p:tags r:id="rId59"/>
              </p:custDataLst>
            </p:nvPr>
          </p:nvSpPr>
          <p:spPr>
            <a:xfrm>
              <a:off x="11171877" y="2732903"/>
              <a:ext cx="133383" cy="122689"/>
            </a:xfrm>
            <a:custGeom>
              <a:avLst/>
              <a:gdLst>
                <a:gd name="connsiteX0" fmla="*/ 26629 w 133383"/>
                <a:gd name="connsiteY0" fmla="*/ 102111 h 122689"/>
                <a:gd name="connsiteX1" fmla="*/ 4310 w 133383"/>
                <a:gd name="connsiteY1" fmla="*/ 116566 h 122689"/>
                <a:gd name="connsiteX2" fmla="*/ 236 w 133383"/>
                <a:gd name="connsiteY2" fmla="*/ 120179 h 122689"/>
                <a:gd name="connsiteX3" fmla="*/ 2716 w 133383"/>
                <a:gd name="connsiteY3" fmla="*/ 122760 h 122689"/>
                <a:gd name="connsiteX4" fmla="*/ 17949 w 133383"/>
                <a:gd name="connsiteY4" fmla="*/ 122072 h 122689"/>
                <a:gd name="connsiteX5" fmla="*/ 36194 w 133383"/>
                <a:gd name="connsiteY5" fmla="*/ 122760 h 122689"/>
                <a:gd name="connsiteX6" fmla="*/ 39737 w 133383"/>
                <a:gd name="connsiteY6" fmla="*/ 118975 h 122689"/>
                <a:gd name="connsiteX7" fmla="*/ 36726 w 133383"/>
                <a:gd name="connsiteY7" fmla="*/ 116566 h 122689"/>
                <a:gd name="connsiteX8" fmla="*/ 28932 w 133383"/>
                <a:gd name="connsiteY8" fmla="*/ 111403 h 122689"/>
                <a:gd name="connsiteX9" fmla="*/ 31589 w 133383"/>
                <a:gd name="connsiteY9" fmla="*/ 104865 h 122689"/>
                <a:gd name="connsiteX10" fmla="*/ 45760 w 133383"/>
                <a:gd name="connsiteY10" fmla="*/ 83527 h 122689"/>
                <a:gd name="connsiteX11" fmla="*/ 96420 w 133383"/>
                <a:gd name="connsiteY11" fmla="*/ 83527 h 122689"/>
                <a:gd name="connsiteX12" fmla="*/ 100672 w 133383"/>
                <a:gd name="connsiteY12" fmla="*/ 112092 h 122689"/>
                <a:gd name="connsiteX13" fmla="*/ 88449 w 133383"/>
                <a:gd name="connsiteY13" fmla="*/ 116566 h 122689"/>
                <a:gd name="connsiteX14" fmla="*/ 83844 w 133383"/>
                <a:gd name="connsiteY14" fmla="*/ 120351 h 122689"/>
                <a:gd name="connsiteX15" fmla="*/ 86678 w 133383"/>
                <a:gd name="connsiteY15" fmla="*/ 122760 h 122689"/>
                <a:gd name="connsiteX16" fmla="*/ 109528 w 133383"/>
                <a:gd name="connsiteY16" fmla="*/ 122072 h 122689"/>
                <a:gd name="connsiteX17" fmla="*/ 119979 w 133383"/>
                <a:gd name="connsiteY17" fmla="*/ 122244 h 122689"/>
                <a:gd name="connsiteX18" fmla="*/ 130076 w 133383"/>
                <a:gd name="connsiteY18" fmla="*/ 122760 h 122689"/>
                <a:gd name="connsiteX19" fmla="*/ 133619 w 133383"/>
                <a:gd name="connsiteY19" fmla="*/ 119147 h 122689"/>
                <a:gd name="connsiteX20" fmla="*/ 128659 w 133383"/>
                <a:gd name="connsiteY20" fmla="*/ 116566 h 122689"/>
                <a:gd name="connsiteX21" fmla="*/ 117500 w 133383"/>
                <a:gd name="connsiteY21" fmla="*/ 111059 h 122689"/>
                <a:gd name="connsiteX22" fmla="*/ 101912 w 133383"/>
                <a:gd name="connsiteY22" fmla="*/ 4889 h 122689"/>
                <a:gd name="connsiteX23" fmla="*/ 97660 w 133383"/>
                <a:gd name="connsiteY23" fmla="*/ 71 h 122689"/>
                <a:gd name="connsiteX24" fmla="*/ 91638 w 133383"/>
                <a:gd name="connsiteY24" fmla="*/ 4029 h 122689"/>
                <a:gd name="connsiteX25" fmla="*/ 26629 w 133383"/>
                <a:gd name="connsiteY25" fmla="*/ 102111 h 122689"/>
                <a:gd name="connsiteX26" fmla="*/ 50011 w 133383"/>
                <a:gd name="connsiteY26" fmla="*/ 77333 h 122689"/>
                <a:gd name="connsiteX27" fmla="*/ 87209 w 133383"/>
                <a:gd name="connsiteY27" fmla="*/ 21064 h 122689"/>
                <a:gd name="connsiteX28" fmla="*/ 95535 w 133383"/>
                <a:gd name="connsiteY28" fmla="*/ 77333 h 122689"/>
                <a:gd name="connsiteX29" fmla="*/ 50011 w 133383"/>
                <a:gd name="connsiteY29" fmla="*/ 77333 h 12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2689">
                  <a:moveTo>
                    <a:pt x="26629" y="102111"/>
                  </a:moveTo>
                  <a:cubicBezTo>
                    <a:pt x="20429" y="111403"/>
                    <a:pt x="14761" y="115877"/>
                    <a:pt x="4310" y="116566"/>
                  </a:cubicBezTo>
                  <a:cubicBezTo>
                    <a:pt x="2538" y="116738"/>
                    <a:pt x="236" y="116738"/>
                    <a:pt x="236" y="120179"/>
                  </a:cubicBezTo>
                  <a:cubicBezTo>
                    <a:pt x="236" y="122072"/>
                    <a:pt x="1830" y="122760"/>
                    <a:pt x="2716" y="122760"/>
                  </a:cubicBezTo>
                  <a:cubicBezTo>
                    <a:pt x="7321" y="122760"/>
                    <a:pt x="13167" y="122072"/>
                    <a:pt x="17949" y="122072"/>
                  </a:cubicBezTo>
                  <a:cubicBezTo>
                    <a:pt x="23618" y="122072"/>
                    <a:pt x="30880" y="122760"/>
                    <a:pt x="36194" y="122760"/>
                  </a:cubicBezTo>
                  <a:cubicBezTo>
                    <a:pt x="37080" y="122760"/>
                    <a:pt x="39737" y="122760"/>
                    <a:pt x="39737" y="118975"/>
                  </a:cubicBezTo>
                  <a:cubicBezTo>
                    <a:pt x="39737" y="116738"/>
                    <a:pt x="37434" y="116566"/>
                    <a:pt x="36726" y="116566"/>
                  </a:cubicBezTo>
                  <a:cubicBezTo>
                    <a:pt x="35309" y="116394"/>
                    <a:pt x="28932" y="116049"/>
                    <a:pt x="28932" y="111403"/>
                  </a:cubicBezTo>
                  <a:cubicBezTo>
                    <a:pt x="28932" y="109339"/>
                    <a:pt x="30703" y="106413"/>
                    <a:pt x="31589" y="104865"/>
                  </a:cubicBezTo>
                  <a:lnTo>
                    <a:pt x="45760" y="83527"/>
                  </a:lnTo>
                  <a:lnTo>
                    <a:pt x="96420" y="83527"/>
                  </a:lnTo>
                  <a:lnTo>
                    <a:pt x="100672" y="112092"/>
                  </a:lnTo>
                  <a:cubicBezTo>
                    <a:pt x="99963" y="113813"/>
                    <a:pt x="98900" y="116566"/>
                    <a:pt x="88449" y="116566"/>
                  </a:cubicBezTo>
                  <a:cubicBezTo>
                    <a:pt x="86324" y="116566"/>
                    <a:pt x="83844" y="116566"/>
                    <a:pt x="83844" y="120351"/>
                  </a:cubicBezTo>
                  <a:cubicBezTo>
                    <a:pt x="83844" y="121040"/>
                    <a:pt x="84375" y="122760"/>
                    <a:pt x="86678" y="122760"/>
                  </a:cubicBezTo>
                  <a:cubicBezTo>
                    <a:pt x="91815" y="122760"/>
                    <a:pt x="104392" y="122072"/>
                    <a:pt x="109528" y="122072"/>
                  </a:cubicBezTo>
                  <a:cubicBezTo>
                    <a:pt x="112717" y="122072"/>
                    <a:pt x="116791" y="122244"/>
                    <a:pt x="119979" y="122244"/>
                  </a:cubicBezTo>
                  <a:cubicBezTo>
                    <a:pt x="123168" y="122416"/>
                    <a:pt x="126888" y="122760"/>
                    <a:pt x="130076" y="122760"/>
                  </a:cubicBezTo>
                  <a:cubicBezTo>
                    <a:pt x="132379" y="122760"/>
                    <a:pt x="133619" y="121384"/>
                    <a:pt x="133619" y="119147"/>
                  </a:cubicBezTo>
                  <a:cubicBezTo>
                    <a:pt x="133619" y="116566"/>
                    <a:pt x="131493" y="116566"/>
                    <a:pt x="128659" y="116566"/>
                  </a:cubicBezTo>
                  <a:cubicBezTo>
                    <a:pt x="118385" y="116566"/>
                    <a:pt x="118031" y="115189"/>
                    <a:pt x="117500" y="111059"/>
                  </a:cubicBezTo>
                  <a:lnTo>
                    <a:pt x="101912" y="4889"/>
                  </a:lnTo>
                  <a:cubicBezTo>
                    <a:pt x="101380" y="1276"/>
                    <a:pt x="101026" y="71"/>
                    <a:pt x="97660" y="71"/>
                  </a:cubicBezTo>
                  <a:cubicBezTo>
                    <a:pt x="94295" y="71"/>
                    <a:pt x="93232" y="1620"/>
                    <a:pt x="91638" y="4029"/>
                  </a:cubicBezTo>
                  <a:lnTo>
                    <a:pt x="26629" y="102111"/>
                  </a:lnTo>
                  <a:close/>
                  <a:moveTo>
                    <a:pt x="50011" y="77333"/>
                  </a:moveTo>
                  <a:lnTo>
                    <a:pt x="87209" y="21064"/>
                  </a:lnTo>
                  <a:lnTo>
                    <a:pt x="95535" y="77333"/>
                  </a:lnTo>
                  <a:lnTo>
                    <a:pt x="50011" y="77333"/>
                  </a:lnTo>
                  <a:close/>
                </a:path>
              </a:pathLst>
            </a:custGeom>
            <a:solidFill>
              <a:srgbClr val="000000"/>
            </a:solidFill>
            <a:ln w="25361"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A1F073D3-B4EC-44E4-00C7-64993BE68E8F}"/>
                </a:ext>
              </a:extLst>
            </p:cNvPr>
            <p:cNvSpPr/>
            <p:nvPr>
              <p:custDataLst>
                <p:tags r:id="rId60"/>
              </p:custDataLst>
            </p:nvPr>
          </p:nvSpPr>
          <p:spPr>
            <a:xfrm>
              <a:off x="11169220" y="2910315"/>
              <a:ext cx="59871" cy="109267"/>
            </a:xfrm>
            <a:custGeom>
              <a:avLst/>
              <a:gdLst>
                <a:gd name="connsiteX0" fmla="*/ 36371 w 59871"/>
                <a:gd name="connsiteY0" fmla="*/ 39655 h 109267"/>
                <a:gd name="connsiteX1" fmla="*/ 54439 w 59871"/>
                <a:gd name="connsiteY1" fmla="*/ 39655 h 109267"/>
                <a:gd name="connsiteX2" fmla="*/ 60108 w 59871"/>
                <a:gd name="connsiteY2" fmla="*/ 35869 h 109267"/>
                <a:gd name="connsiteX3" fmla="*/ 54794 w 59871"/>
                <a:gd name="connsiteY3" fmla="*/ 33460 h 109267"/>
                <a:gd name="connsiteX4" fmla="*/ 37966 w 59871"/>
                <a:gd name="connsiteY4" fmla="*/ 33460 h 109267"/>
                <a:gd name="connsiteX5" fmla="*/ 44520 w 59871"/>
                <a:gd name="connsiteY5" fmla="*/ 7993 h 109267"/>
                <a:gd name="connsiteX6" fmla="*/ 45051 w 59871"/>
                <a:gd name="connsiteY6" fmla="*/ 5584 h 109267"/>
                <a:gd name="connsiteX7" fmla="*/ 39028 w 59871"/>
                <a:gd name="connsiteY7" fmla="*/ 78 h 109267"/>
                <a:gd name="connsiteX8" fmla="*/ 30703 w 59871"/>
                <a:gd name="connsiteY8" fmla="*/ 7477 h 109267"/>
                <a:gd name="connsiteX9" fmla="*/ 23972 w 59871"/>
                <a:gd name="connsiteY9" fmla="*/ 33460 h 109267"/>
                <a:gd name="connsiteX10" fmla="*/ 5904 w 59871"/>
                <a:gd name="connsiteY10" fmla="*/ 33460 h 109267"/>
                <a:gd name="connsiteX11" fmla="*/ 236 w 59871"/>
                <a:gd name="connsiteY11" fmla="*/ 37246 h 109267"/>
                <a:gd name="connsiteX12" fmla="*/ 5550 w 59871"/>
                <a:gd name="connsiteY12" fmla="*/ 39655 h 109267"/>
                <a:gd name="connsiteX13" fmla="*/ 22378 w 59871"/>
                <a:gd name="connsiteY13" fmla="*/ 39655 h 109267"/>
                <a:gd name="connsiteX14" fmla="*/ 11927 w 59871"/>
                <a:gd name="connsiteY14" fmla="*/ 80264 h 109267"/>
                <a:gd name="connsiteX15" fmla="*/ 9270 w 59871"/>
                <a:gd name="connsiteY15" fmla="*/ 92998 h 109267"/>
                <a:gd name="connsiteX16" fmla="*/ 28223 w 59871"/>
                <a:gd name="connsiteY16" fmla="*/ 109345 h 109267"/>
                <a:gd name="connsiteX17" fmla="*/ 59045 w 59871"/>
                <a:gd name="connsiteY17" fmla="*/ 83018 h 109267"/>
                <a:gd name="connsiteX18" fmla="*/ 56211 w 59871"/>
                <a:gd name="connsiteY18" fmla="*/ 80781 h 109267"/>
                <a:gd name="connsiteX19" fmla="*/ 52491 w 59871"/>
                <a:gd name="connsiteY19" fmla="*/ 84050 h 109267"/>
                <a:gd name="connsiteX20" fmla="*/ 28755 w 59871"/>
                <a:gd name="connsiteY20" fmla="*/ 104527 h 109267"/>
                <a:gd name="connsiteX21" fmla="*/ 22555 w 59871"/>
                <a:gd name="connsiteY21" fmla="*/ 96095 h 109267"/>
                <a:gd name="connsiteX22" fmla="*/ 23618 w 59871"/>
                <a:gd name="connsiteY22" fmla="*/ 89040 h 109267"/>
                <a:gd name="connsiteX23" fmla="*/ 36371 w 59871"/>
                <a:gd name="connsiteY23" fmla="*/ 39655 h 1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9267">
                  <a:moveTo>
                    <a:pt x="36371" y="39655"/>
                  </a:moveTo>
                  <a:lnTo>
                    <a:pt x="54439" y="39655"/>
                  </a:lnTo>
                  <a:cubicBezTo>
                    <a:pt x="57805" y="39655"/>
                    <a:pt x="60108" y="39655"/>
                    <a:pt x="60108" y="35869"/>
                  </a:cubicBezTo>
                  <a:cubicBezTo>
                    <a:pt x="60108" y="33460"/>
                    <a:pt x="57805" y="33460"/>
                    <a:pt x="54794" y="33460"/>
                  </a:cubicBezTo>
                  <a:lnTo>
                    <a:pt x="37966" y="33460"/>
                  </a:lnTo>
                  <a:lnTo>
                    <a:pt x="44520" y="7993"/>
                  </a:lnTo>
                  <a:cubicBezTo>
                    <a:pt x="44697" y="7133"/>
                    <a:pt x="45051" y="6272"/>
                    <a:pt x="45051" y="5584"/>
                  </a:cubicBezTo>
                  <a:cubicBezTo>
                    <a:pt x="45051" y="2487"/>
                    <a:pt x="42571" y="78"/>
                    <a:pt x="39028" y="78"/>
                  </a:cubicBezTo>
                  <a:cubicBezTo>
                    <a:pt x="34600" y="78"/>
                    <a:pt x="31943" y="3003"/>
                    <a:pt x="30703" y="7477"/>
                  </a:cubicBezTo>
                  <a:cubicBezTo>
                    <a:pt x="29463" y="11779"/>
                    <a:pt x="31766" y="3519"/>
                    <a:pt x="23972" y="33460"/>
                  </a:cubicBezTo>
                  <a:lnTo>
                    <a:pt x="5904" y="33460"/>
                  </a:lnTo>
                  <a:cubicBezTo>
                    <a:pt x="2538" y="33460"/>
                    <a:pt x="236" y="33460"/>
                    <a:pt x="236" y="37246"/>
                  </a:cubicBezTo>
                  <a:cubicBezTo>
                    <a:pt x="236" y="39655"/>
                    <a:pt x="2361" y="39655"/>
                    <a:pt x="5550" y="39655"/>
                  </a:cubicBezTo>
                  <a:lnTo>
                    <a:pt x="22378" y="39655"/>
                  </a:lnTo>
                  <a:lnTo>
                    <a:pt x="11927" y="80264"/>
                  </a:lnTo>
                  <a:cubicBezTo>
                    <a:pt x="10864" y="84566"/>
                    <a:pt x="9270" y="90761"/>
                    <a:pt x="9270" y="92998"/>
                  </a:cubicBezTo>
                  <a:cubicBezTo>
                    <a:pt x="9270" y="103150"/>
                    <a:pt x="18126" y="109345"/>
                    <a:pt x="28223" y="109345"/>
                  </a:cubicBezTo>
                  <a:cubicBezTo>
                    <a:pt x="47885" y="109345"/>
                    <a:pt x="59045" y="85255"/>
                    <a:pt x="59045" y="83018"/>
                  </a:cubicBezTo>
                  <a:cubicBezTo>
                    <a:pt x="59045" y="80781"/>
                    <a:pt x="56742" y="80781"/>
                    <a:pt x="56211" y="80781"/>
                  </a:cubicBezTo>
                  <a:cubicBezTo>
                    <a:pt x="54085" y="80781"/>
                    <a:pt x="53908" y="81125"/>
                    <a:pt x="52491" y="84050"/>
                  </a:cubicBezTo>
                  <a:cubicBezTo>
                    <a:pt x="47531" y="94891"/>
                    <a:pt x="38497" y="104527"/>
                    <a:pt x="28755" y="104527"/>
                  </a:cubicBezTo>
                  <a:cubicBezTo>
                    <a:pt x="25035" y="104527"/>
                    <a:pt x="22555" y="102290"/>
                    <a:pt x="22555" y="96095"/>
                  </a:cubicBezTo>
                  <a:cubicBezTo>
                    <a:pt x="22555" y="94375"/>
                    <a:pt x="23263" y="90761"/>
                    <a:pt x="23618" y="89040"/>
                  </a:cubicBezTo>
                  <a:lnTo>
                    <a:pt x="36371" y="39655"/>
                  </a:lnTo>
                  <a:close/>
                </a:path>
              </a:pathLst>
            </a:custGeom>
            <a:solidFill>
              <a:srgbClr val="000000"/>
            </a:solidFill>
            <a:ln w="25361"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43CAD78C-2CA4-48A9-C71C-62B1C245B408}"/>
                </a:ext>
              </a:extLst>
            </p:cNvPr>
            <p:cNvSpPr/>
            <p:nvPr>
              <p:custDataLst>
                <p:tags r:id="rId61"/>
              </p:custDataLst>
            </p:nvPr>
          </p:nvSpPr>
          <p:spPr>
            <a:xfrm>
              <a:off x="11418668" y="2851141"/>
              <a:ext cx="26823" cy="105948"/>
            </a:xfrm>
            <a:custGeom>
              <a:avLst/>
              <a:gdLst>
                <a:gd name="connsiteX0" fmla="*/ 27068 w 26823"/>
                <a:gd name="connsiteY0" fmla="*/ 13104 h 105948"/>
                <a:gd name="connsiteX1" fmla="*/ 13657 w 26823"/>
                <a:gd name="connsiteY1" fmla="*/ 75 h 105948"/>
                <a:gd name="connsiteX2" fmla="*/ 245 w 26823"/>
                <a:gd name="connsiteY2" fmla="*/ 13104 h 105948"/>
                <a:gd name="connsiteX3" fmla="*/ 13657 w 26823"/>
                <a:gd name="connsiteY3" fmla="*/ 26132 h 105948"/>
                <a:gd name="connsiteX4" fmla="*/ 27068 w 26823"/>
                <a:gd name="connsiteY4" fmla="*/ 13104 h 105948"/>
                <a:gd name="connsiteX5" fmla="*/ 27068 w 26823"/>
                <a:gd name="connsiteY5" fmla="*/ 92996 h 105948"/>
                <a:gd name="connsiteX6" fmla="*/ 13657 w 26823"/>
                <a:gd name="connsiteY6" fmla="*/ 79967 h 105948"/>
                <a:gd name="connsiteX7" fmla="*/ 245 w 26823"/>
                <a:gd name="connsiteY7" fmla="*/ 92996 h 105948"/>
                <a:gd name="connsiteX8" fmla="*/ 13657 w 26823"/>
                <a:gd name="connsiteY8" fmla="*/ 106024 h 105948"/>
                <a:gd name="connsiteX9" fmla="*/ 27068 w 26823"/>
                <a:gd name="connsiteY9" fmla="*/ 92996 h 10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23" h="105948">
                  <a:moveTo>
                    <a:pt x="27068" y="13104"/>
                  </a:moveTo>
                  <a:cubicBezTo>
                    <a:pt x="27068" y="5975"/>
                    <a:pt x="20995" y="75"/>
                    <a:pt x="13657" y="75"/>
                  </a:cubicBezTo>
                  <a:cubicBezTo>
                    <a:pt x="6318" y="75"/>
                    <a:pt x="245" y="5975"/>
                    <a:pt x="245" y="13104"/>
                  </a:cubicBezTo>
                  <a:cubicBezTo>
                    <a:pt x="245" y="20233"/>
                    <a:pt x="6318" y="26132"/>
                    <a:pt x="13657" y="26132"/>
                  </a:cubicBezTo>
                  <a:cubicBezTo>
                    <a:pt x="20995" y="26132"/>
                    <a:pt x="27068" y="20233"/>
                    <a:pt x="27068" y="13104"/>
                  </a:cubicBezTo>
                  <a:close/>
                  <a:moveTo>
                    <a:pt x="27068" y="92996"/>
                  </a:moveTo>
                  <a:cubicBezTo>
                    <a:pt x="27068" y="85867"/>
                    <a:pt x="20995" y="79967"/>
                    <a:pt x="13657" y="79967"/>
                  </a:cubicBezTo>
                  <a:cubicBezTo>
                    <a:pt x="6318" y="79967"/>
                    <a:pt x="245" y="85867"/>
                    <a:pt x="245" y="92996"/>
                  </a:cubicBezTo>
                  <a:cubicBezTo>
                    <a:pt x="245" y="100124"/>
                    <a:pt x="6318" y="106024"/>
                    <a:pt x="13657" y="106024"/>
                  </a:cubicBezTo>
                  <a:cubicBezTo>
                    <a:pt x="20995" y="106024"/>
                    <a:pt x="27068" y="100124"/>
                    <a:pt x="27068" y="92996"/>
                  </a:cubicBezTo>
                  <a:close/>
                </a:path>
              </a:pathLst>
            </a:custGeom>
            <a:solidFill>
              <a:srgbClr val="000000"/>
            </a:solidFill>
            <a:ln w="25361"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B45F8F83-76C4-8E2C-07B5-FBDD4E965FDF}"/>
                </a:ext>
              </a:extLst>
            </p:cNvPr>
            <p:cNvSpPr/>
            <p:nvPr>
              <p:custDataLst>
                <p:tags r:id="rId62"/>
              </p:custDataLst>
            </p:nvPr>
          </p:nvSpPr>
          <p:spPr>
            <a:xfrm>
              <a:off x="11579963" y="2721621"/>
              <a:ext cx="67564" cy="37856"/>
            </a:xfrm>
            <a:custGeom>
              <a:avLst/>
              <a:gdLst>
                <a:gd name="connsiteX0" fmla="*/ 34160 w 67564"/>
                <a:gd name="connsiteY0" fmla="*/ 73 h 37856"/>
                <a:gd name="connsiteX1" fmla="*/ 251 w 67564"/>
                <a:gd name="connsiteY1" fmla="*/ 33504 h 37856"/>
                <a:gd name="connsiteX2" fmla="*/ 4806 w 67564"/>
                <a:gd name="connsiteY2" fmla="*/ 37929 h 37856"/>
                <a:gd name="connsiteX3" fmla="*/ 34160 w 67564"/>
                <a:gd name="connsiteY3" fmla="*/ 12855 h 37856"/>
                <a:gd name="connsiteX4" fmla="*/ 63261 w 67564"/>
                <a:gd name="connsiteY4" fmla="*/ 37929 h 37856"/>
                <a:gd name="connsiteX5" fmla="*/ 67816 w 67564"/>
                <a:gd name="connsiteY5" fmla="*/ 33504 h 37856"/>
                <a:gd name="connsiteX6" fmla="*/ 34160 w 67564"/>
                <a:gd name="connsiteY6" fmla="*/ 73 h 3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7856">
                  <a:moveTo>
                    <a:pt x="34160" y="73"/>
                  </a:moveTo>
                  <a:lnTo>
                    <a:pt x="251" y="33504"/>
                  </a:lnTo>
                  <a:lnTo>
                    <a:pt x="4806" y="37929"/>
                  </a:lnTo>
                  <a:lnTo>
                    <a:pt x="34160" y="12855"/>
                  </a:lnTo>
                  <a:lnTo>
                    <a:pt x="63261" y="37929"/>
                  </a:lnTo>
                  <a:lnTo>
                    <a:pt x="67816" y="33504"/>
                  </a:lnTo>
                  <a:lnTo>
                    <a:pt x="34160" y="73"/>
                  </a:lnTo>
                  <a:close/>
                </a:path>
              </a:pathLst>
            </a:custGeom>
            <a:solidFill>
              <a:srgbClr val="000000"/>
            </a:solidFill>
            <a:ln w="25361"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34AB6F45-E75F-84CF-3C46-D036BB950CFF}"/>
                </a:ext>
              </a:extLst>
            </p:cNvPr>
            <p:cNvSpPr/>
            <p:nvPr>
              <p:custDataLst>
                <p:tags r:id="rId63"/>
              </p:custDataLst>
            </p:nvPr>
          </p:nvSpPr>
          <p:spPr>
            <a:xfrm>
              <a:off x="11550141" y="2786490"/>
              <a:ext cx="147781" cy="172566"/>
            </a:xfrm>
            <a:custGeom>
              <a:avLst/>
              <a:gdLst>
                <a:gd name="connsiteX0" fmla="*/ 67562 w 147781"/>
                <a:gd name="connsiteY0" fmla="*/ 8679 h 172566"/>
                <a:gd name="connsiteX1" fmla="*/ 68574 w 147781"/>
                <a:gd name="connsiteY1" fmla="*/ 4500 h 172566"/>
                <a:gd name="connsiteX2" fmla="*/ 63007 w 147781"/>
                <a:gd name="connsiteY2" fmla="*/ 75 h 172566"/>
                <a:gd name="connsiteX3" fmla="*/ 61236 w 147781"/>
                <a:gd name="connsiteY3" fmla="*/ 321 h 172566"/>
                <a:gd name="connsiteX4" fmla="*/ 28592 w 147781"/>
                <a:gd name="connsiteY4" fmla="*/ 1796 h 172566"/>
                <a:gd name="connsiteX5" fmla="*/ 20495 w 147781"/>
                <a:gd name="connsiteY5" fmla="*/ 9171 h 172566"/>
                <a:gd name="connsiteX6" fmla="*/ 27074 w 147781"/>
                <a:gd name="connsiteY6" fmla="*/ 13595 h 172566"/>
                <a:gd name="connsiteX7" fmla="*/ 37702 w 147781"/>
                <a:gd name="connsiteY7" fmla="*/ 14087 h 172566"/>
                <a:gd name="connsiteX8" fmla="*/ 1263 w 147781"/>
                <a:gd name="connsiteY8" fmla="*/ 155926 h 172566"/>
                <a:gd name="connsiteX9" fmla="*/ 250 w 147781"/>
                <a:gd name="connsiteY9" fmla="*/ 161580 h 172566"/>
                <a:gd name="connsiteX10" fmla="*/ 12397 w 147781"/>
                <a:gd name="connsiteY10" fmla="*/ 172642 h 172566"/>
                <a:gd name="connsiteX11" fmla="*/ 28845 w 147781"/>
                <a:gd name="connsiteY11" fmla="*/ 158876 h 172566"/>
                <a:gd name="connsiteX12" fmla="*/ 44028 w 147781"/>
                <a:gd name="connsiteY12" fmla="*/ 100616 h 172566"/>
                <a:gd name="connsiteX13" fmla="*/ 49089 w 147781"/>
                <a:gd name="connsiteY13" fmla="*/ 90537 h 172566"/>
                <a:gd name="connsiteX14" fmla="*/ 86794 w 147781"/>
                <a:gd name="connsiteY14" fmla="*/ 68413 h 172566"/>
                <a:gd name="connsiteX15" fmla="*/ 99447 w 147781"/>
                <a:gd name="connsiteY15" fmla="*/ 82917 h 172566"/>
                <a:gd name="connsiteX16" fmla="*/ 83504 w 147781"/>
                <a:gd name="connsiteY16" fmla="*/ 137981 h 172566"/>
                <a:gd name="connsiteX17" fmla="*/ 79962 w 147781"/>
                <a:gd name="connsiteY17" fmla="*/ 150518 h 172566"/>
                <a:gd name="connsiteX18" fmla="*/ 108556 w 147781"/>
                <a:gd name="connsiteY18" fmla="*/ 172642 h 172566"/>
                <a:gd name="connsiteX19" fmla="*/ 148032 w 147781"/>
                <a:gd name="connsiteY19" fmla="*/ 134293 h 172566"/>
                <a:gd name="connsiteX20" fmla="*/ 141959 w 147781"/>
                <a:gd name="connsiteY20" fmla="*/ 130852 h 172566"/>
                <a:gd name="connsiteX21" fmla="*/ 136139 w 147781"/>
                <a:gd name="connsiteY21" fmla="*/ 134048 h 172566"/>
                <a:gd name="connsiteX22" fmla="*/ 110075 w 147781"/>
                <a:gd name="connsiteY22" fmla="*/ 163792 h 172566"/>
                <a:gd name="connsiteX23" fmla="*/ 105773 w 147781"/>
                <a:gd name="connsiteY23" fmla="*/ 158630 h 172566"/>
                <a:gd name="connsiteX24" fmla="*/ 110075 w 147781"/>
                <a:gd name="connsiteY24" fmla="*/ 142651 h 172566"/>
                <a:gd name="connsiteX25" fmla="*/ 126523 w 147781"/>
                <a:gd name="connsiteY25" fmla="*/ 88079 h 172566"/>
                <a:gd name="connsiteX26" fmla="*/ 88818 w 147781"/>
                <a:gd name="connsiteY26" fmla="*/ 59564 h 172566"/>
                <a:gd name="connsiteX27" fmla="*/ 50608 w 147781"/>
                <a:gd name="connsiteY27" fmla="*/ 74805 h 172566"/>
                <a:gd name="connsiteX28" fmla="*/ 67562 w 147781"/>
                <a:gd name="connsiteY28" fmla="*/ 8679 h 17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2566">
                  <a:moveTo>
                    <a:pt x="67562" y="8679"/>
                  </a:moveTo>
                  <a:cubicBezTo>
                    <a:pt x="68574" y="5237"/>
                    <a:pt x="68574" y="4746"/>
                    <a:pt x="68574" y="4500"/>
                  </a:cubicBezTo>
                  <a:cubicBezTo>
                    <a:pt x="68574" y="1304"/>
                    <a:pt x="65791" y="75"/>
                    <a:pt x="63007" y="75"/>
                  </a:cubicBezTo>
                  <a:cubicBezTo>
                    <a:pt x="61995" y="75"/>
                    <a:pt x="61742" y="75"/>
                    <a:pt x="61236" y="321"/>
                  </a:cubicBezTo>
                  <a:lnTo>
                    <a:pt x="28592" y="1796"/>
                  </a:lnTo>
                  <a:cubicBezTo>
                    <a:pt x="25050" y="2042"/>
                    <a:pt x="20495" y="2288"/>
                    <a:pt x="20495" y="9171"/>
                  </a:cubicBezTo>
                  <a:cubicBezTo>
                    <a:pt x="20495" y="13595"/>
                    <a:pt x="25050" y="13595"/>
                    <a:pt x="27074" y="13595"/>
                  </a:cubicBezTo>
                  <a:cubicBezTo>
                    <a:pt x="29857" y="13595"/>
                    <a:pt x="34412" y="13595"/>
                    <a:pt x="37702" y="14087"/>
                  </a:cubicBezTo>
                  <a:lnTo>
                    <a:pt x="1263" y="155926"/>
                  </a:lnTo>
                  <a:cubicBezTo>
                    <a:pt x="1010" y="156909"/>
                    <a:pt x="250" y="160596"/>
                    <a:pt x="250" y="161580"/>
                  </a:cubicBezTo>
                  <a:cubicBezTo>
                    <a:pt x="250" y="167479"/>
                    <a:pt x="5058" y="172642"/>
                    <a:pt x="12397" y="172642"/>
                  </a:cubicBezTo>
                  <a:cubicBezTo>
                    <a:pt x="13915" y="172642"/>
                    <a:pt x="25303" y="172642"/>
                    <a:pt x="28845" y="158876"/>
                  </a:cubicBezTo>
                  <a:lnTo>
                    <a:pt x="44028" y="100616"/>
                  </a:lnTo>
                  <a:cubicBezTo>
                    <a:pt x="45294" y="95945"/>
                    <a:pt x="45294" y="95454"/>
                    <a:pt x="49089" y="90537"/>
                  </a:cubicBezTo>
                  <a:cubicBezTo>
                    <a:pt x="53138" y="85129"/>
                    <a:pt x="65791" y="68413"/>
                    <a:pt x="86794" y="68413"/>
                  </a:cubicBezTo>
                  <a:cubicBezTo>
                    <a:pt x="93373" y="68413"/>
                    <a:pt x="99447" y="70872"/>
                    <a:pt x="99447" y="82917"/>
                  </a:cubicBezTo>
                  <a:cubicBezTo>
                    <a:pt x="99447" y="97175"/>
                    <a:pt x="88312" y="125936"/>
                    <a:pt x="83504" y="137981"/>
                  </a:cubicBezTo>
                  <a:cubicBezTo>
                    <a:pt x="80721" y="144618"/>
                    <a:pt x="79962" y="146339"/>
                    <a:pt x="79962" y="150518"/>
                  </a:cubicBezTo>
                  <a:cubicBezTo>
                    <a:pt x="79962" y="164775"/>
                    <a:pt x="94639" y="172642"/>
                    <a:pt x="108556" y="172642"/>
                  </a:cubicBezTo>
                  <a:cubicBezTo>
                    <a:pt x="135380" y="172642"/>
                    <a:pt x="148032" y="139210"/>
                    <a:pt x="148032" y="134293"/>
                  </a:cubicBezTo>
                  <a:cubicBezTo>
                    <a:pt x="148032" y="130852"/>
                    <a:pt x="144237" y="130852"/>
                    <a:pt x="141959" y="130852"/>
                  </a:cubicBezTo>
                  <a:cubicBezTo>
                    <a:pt x="138922" y="130852"/>
                    <a:pt x="137151" y="130852"/>
                    <a:pt x="136139" y="134048"/>
                  </a:cubicBezTo>
                  <a:cubicBezTo>
                    <a:pt x="128041" y="161334"/>
                    <a:pt x="114123" y="163792"/>
                    <a:pt x="110075" y="163792"/>
                  </a:cubicBezTo>
                  <a:cubicBezTo>
                    <a:pt x="108303" y="163792"/>
                    <a:pt x="105773" y="163792"/>
                    <a:pt x="105773" y="158630"/>
                  </a:cubicBezTo>
                  <a:cubicBezTo>
                    <a:pt x="105773" y="153222"/>
                    <a:pt x="108556" y="146585"/>
                    <a:pt x="110075" y="142651"/>
                  </a:cubicBezTo>
                  <a:cubicBezTo>
                    <a:pt x="114883" y="130606"/>
                    <a:pt x="126523" y="101845"/>
                    <a:pt x="126523" y="88079"/>
                  </a:cubicBezTo>
                  <a:cubicBezTo>
                    <a:pt x="126523" y="65464"/>
                    <a:pt x="107038" y="59564"/>
                    <a:pt x="88818" y="59564"/>
                  </a:cubicBezTo>
                  <a:cubicBezTo>
                    <a:pt x="83251" y="59564"/>
                    <a:pt x="67815" y="59564"/>
                    <a:pt x="50608" y="74805"/>
                  </a:cubicBezTo>
                  <a:lnTo>
                    <a:pt x="67562" y="8679"/>
                  </a:lnTo>
                  <a:close/>
                </a:path>
              </a:pathLst>
            </a:custGeom>
            <a:solidFill>
              <a:srgbClr val="000000"/>
            </a:solidFill>
            <a:ln w="25361"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3FE32DDF-7F5A-2C6C-8727-60DF5EFA7869}"/>
                </a:ext>
              </a:extLst>
            </p:cNvPr>
            <p:cNvSpPr/>
            <p:nvPr>
              <p:custDataLst>
                <p:tags r:id="rId64"/>
              </p:custDataLst>
            </p:nvPr>
          </p:nvSpPr>
          <p:spPr>
            <a:xfrm>
              <a:off x="11718645" y="2734624"/>
              <a:ext cx="134623" cy="124410"/>
            </a:xfrm>
            <a:custGeom>
              <a:avLst/>
              <a:gdLst>
                <a:gd name="connsiteX0" fmla="*/ 134880 w 134623"/>
                <a:gd name="connsiteY0" fmla="*/ 47908 h 124410"/>
                <a:gd name="connsiteX1" fmla="*/ 83511 w 134623"/>
                <a:gd name="connsiteY1" fmla="*/ 71 h 124410"/>
                <a:gd name="connsiteX2" fmla="*/ 257 w 134623"/>
                <a:gd name="connsiteY2" fmla="*/ 77333 h 124410"/>
                <a:gd name="connsiteX3" fmla="*/ 51804 w 134623"/>
                <a:gd name="connsiteY3" fmla="*/ 124481 h 124410"/>
                <a:gd name="connsiteX4" fmla="*/ 134880 w 134623"/>
                <a:gd name="connsiteY4" fmla="*/ 47908 h 124410"/>
                <a:gd name="connsiteX5" fmla="*/ 53221 w 134623"/>
                <a:gd name="connsiteY5" fmla="*/ 118803 h 124410"/>
                <a:gd name="connsiteX6" fmla="*/ 18502 w 134623"/>
                <a:gd name="connsiteY6" fmla="*/ 80946 h 124410"/>
                <a:gd name="connsiteX7" fmla="*/ 37279 w 134623"/>
                <a:gd name="connsiteY7" fmla="*/ 28119 h 124410"/>
                <a:gd name="connsiteX8" fmla="*/ 82094 w 134623"/>
                <a:gd name="connsiteY8" fmla="*/ 5577 h 124410"/>
                <a:gd name="connsiteX9" fmla="*/ 117521 w 134623"/>
                <a:gd name="connsiteY9" fmla="*/ 41885 h 124410"/>
                <a:gd name="connsiteX10" fmla="*/ 95556 w 134623"/>
                <a:gd name="connsiteY10" fmla="*/ 97982 h 124410"/>
                <a:gd name="connsiteX11" fmla="*/ 53221 w 134623"/>
                <a:gd name="connsiteY11" fmla="*/ 118803 h 12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24410">
                  <a:moveTo>
                    <a:pt x="134880" y="47908"/>
                  </a:moveTo>
                  <a:cubicBezTo>
                    <a:pt x="134880" y="20892"/>
                    <a:pt x="114864" y="71"/>
                    <a:pt x="83511" y="71"/>
                  </a:cubicBezTo>
                  <a:cubicBezTo>
                    <a:pt x="41175" y="71"/>
                    <a:pt x="257" y="38616"/>
                    <a:pt x="257" y="77333"/>
                  </a:cubicBezTo>
                  <a:cubicBezTo>
                    <a:pt x="257" y="105037"/>
                    <a:pt x="21336" y="124481"/>
                    <a:pt x="51804" y="124481"/>
                  </a:cubicBezTo>
                  <a:cubicBezTo>
                    <a:pt x="93962" y="124481"/>
                    <a:pt x="134880" y="86969"/>
                    <a:pt x="134880" y="47908"/>
                  </a:cubicBezTo>
                  <a:close/>
                  <a:moveTo>
                    <a:pt x="53221" y="118803"/>
                  </a:moveTo>
                  <a:cubicBezTo>
                    <a:pt x="34444" y="118803"/>
                    <a:pt x="18502" y="106413"/>
                    <a:pt x="18502" y="80946"/>
                  </a:cubicBezTo>
                  <a:cubicBezTo>
                    <a:pt x="18502" y="72170"/>
                    <a:pt x="20982" y="47736"/>
                    <a:pt x="37279" y="28119"/>
                  </a:cubicBezTo>
                  <a:cubicBezTo>
                    <a:pt x="49147" y="14009"/>
                    <a:pt x="66329" y="5577"/>
                    <a:pt x="82094" y="5577"/>
                  </a:cubicBezTo>
                  <a:cubicBezTo>
                    <a:pt x="100516" y="5577"/>
                    <a:pt x="117521" y="16934"/>
                    <a:pt x="117521" y="41885"/>
                  </a:cubicBezTo>
                  <a:cubicBezTo>
                    <a:pt x="117521" y="54447"/>
                    <a:pt x="112030" y="79570"/>
                    <a:pt x="95556" y="97982"/>
                  </a:cubicBezTo>
                  <a:cubicBezTo>
                    <a:pt x="83157" y="111748"/>
                    <a:pt x="67037" y="118803"/>
                    <a:pt x="53221" y="118803"/>
                  </a:cubicBezTo>
                  <a:close/>
                </a:path>
              </a:pathLst>
            </a:custGeom>
            <a:solidFill>
              <a:srgbClr val="000000"/>
            </a:solidFill>
            <a:ln w="25361"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262C4D96-57E5-AAFD-66FC-2BB02E3868AB}"/>
                </a:ext>
              </a:extLst>
            </p:cNvPr>
            <p:cNvSpPr/>
            <p:nvPr>
              <p:custDataLst>
                <p:tags r:id="rId65"/>
              </p:custDataLst>
            </p:nvPr>
          </p:nvSpPr>
          <p:spPr>
            <a:xfrm>
              <a:off x="11713862" y="2910315"/>
              <a:ext cx="59871" cy="109267"/>
            </a:xfrm>
            <a:custGeom>
              <a:avLst/>
              <a:gdLst>
                <a:gd name="connsiteX0" fmla="*/ 36393 w 59871"/>
                <a:gd name="connsiteY0" fmla="*/ 39655 h 109267"/>
                <a:gd name="connsiteX1" fmla="*/ 54461 w 59871"/>
                <a:gd name="connsiteY1" fmla="*/ 39655 h 109267"/>
                <a:gd name="connsiteX2" fmla="*/ 60129 w 59871"/>
                <a:gd name="connsiteY2" fmla="*/ 35869 h 109267"/>
                <a:gd name="connsiteX3" fmla="*/ 54815 w 59871"/>
                <a:gd name="connsiteY3" fmla="*/ 33460 h 109267"/>
                <a:gd name="connsiteX4" fmla="*/ 37987 w 59871"/>
                <a:gd name="connsiteY4" fmla="*/ 33460 h 109267"/>
                <a:gd name="connsiteX5" fmla="*/ 44541 w 59871"/>
                <a:gd name="connsiteY5" fmla="*/ 7993 h 109267"/>
                <a:gd name="connsiteX6" fmla="*/ 45072 w 59871"/>
                <a:gd name="connsiteY6" fmla="*/ 5584 h 109267"/>
                <a:gd name="connsiteX7" fmla="*/ 39050 w 59871"/>
                <a:gd name="connsiteY7" fmla="*/ 78 h 109267"/>
                <a:gd name="connsiteX8" fmla="*/ 30724 w 59871"/>
                <a:gd name="connsiteY8" fmla="*/ 7477 h 109267"/>
                <a:gd name="connsiteX9" fmla="*/ 23993 w 59871"/>
                <a:gd name="connsiteY9" fmla="*/ 33460 h 109267"/>
                <a:gd name="connsiteX10" fmla="*/ 5925 w 59871"/>
                <a:gd name="connsiteY10" fmla="*/ 33460 h 109267"/>
                <a:gd name="connsiteX11" fmla="*/ 257 w 59871"/>
                <a:gd name="connsiteY11" fmla="*/ 37246 h 109267"/>
                <a:gd name="connsiteX12" fmla="*/ 5571 w 59871"/>
                <a:gd name="connsiteY12" fmla="*/ 39655 h 109267"/>
                <a:gd name="connsiteX13" fmla="*/ 22399 w 59871"/>
                <a:gd name="connsiteY13" fmla="*/ 39655 h 109267"/>
                <a:gd name="connsiteX14" fmla="*/ 11948 w 59871"/>
                <a:gd name="connsiteY14" fmla="*/ 80264 h 109267"/>
                <a:gd name="connsiteX15" fmla="*/ 9291 w 59871"/>
                <a:gd name="connsiteY15" fmla="*/ 92998 h 109267"/>
                <a:gd name="connsiteX16" fmla="*/ 28245 w 59871"/>
                <a:gd name="connsiteY16" fmla="*/ 109345 h 109267"/>
                <a:gd name="connsiteX17" fmla="*/ 59066 w 59871"/>
                <a:gd name="connsiteY17" fmla="*/ 83018 h 109267"/>
                <a:gd name="connsiteX18" fmla="*/ 56232 w 59871"/>
                <a:gd name="connsiteY18" fmla="*/ 80781 h 109267"/>
                <a:gd name="connsiteX19" fmla="*/ 52512 w 59871"/>
                <a:gd name="connsiteY19" fmla="*/ 84050 h 109267"/>
                <a:gd name="connsiteX20" fmla="*/ 28776 w 59871"/>
                <a:gd name="connsiteY20" fmla="*/ 104527 h 109267"/>
                <a:gd name="connsiteX21" fmla="*/ 22576 w 59871"/>
                <a:gd name="connsiteY21" fmla="*/ 96095 h 109267"/>
                <a:gd name="connsiteX22" fmla="*/ 23639 w 59871"/>
                <a:gd name="connsiteY22" fmla="*/ 89040 h 109267"/>
                <a:gd name="connsiteX23" fmla="*/ 36393 w 59871"/>
                <a:gd name="connsiteY23" fmla="*/ 39655 h 1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9267">
                  <a:moveTo>
                    <a:pt x="36393" y="39655"/>
                  </a:moveTo>
                  <a:lnTo>
                    <a:pt x="54461" y="39655"/>
                  </a:lnTo>
                  <a:cubicBezTo>
                    <a:pt x="57826" y="39655"/>
                    <a:pt x="60129" y="39655"/>
                    <a:pt x="60129" y="35869"/>
                  </a:cubicBezTo>
                  <a:cubicBezTo>
                    <a:pt x="60129" y="33460"/>
                    <a:pt x="57826" y="33460"/>
                    <a:pt x="54815" y="33460"/>
                  </a:cubicBezTo>
                  <a:lnTo>
                    <a:pt x="37987" y="33460"/>
                  </a:lnTo>
                  <a:lnTo>
                    <a:pt x="44541" y="7993"/>
                  </a:lnTo>
                  <a:cubicBezTo>
                    <a:pt x="44718" y="7133"/>
                    <a:pt x="45072" y="6272"/>
                    <a:pt x="45072" y="5584"/>
                  </a:cubicBezTo>
                  <a:cubicBezTo>
                    <a:pt x="45072" y="2487"/>
                    <a:pt x="42593" y="78"/>
                    <a:pt x="39050" y="78"/>
                  </a:cubicBezTo>
                  <a:cubicBezTo>
                    <a:pt x="34621" y="78"/>
                    <a:pt x="31964" y="3003"/>
                    <a:pt x="30724" y="7477"/>
                  </a:cubicBezTo>
                  <a:cubicBezTo>
                    <a:pt x="29485" y="11779"/>
                    <a:pt x="31787" y="3519"/>
                    <a:pt x="23993" y="33460"/>
                  </a:cubicBezTo>
                  <a:lnTo>
                    <a:pt x="5925" y="33460"/>
                  </a:lnTo>
                  <a:cubicBezTo>
                    <a:pt x="2560" y="33460"/>
                    <a:pt x="257" y="33460"/>
                    <a:pt x="257" y="37246"/>
                  </a:cubicBezTo>
                  <a:cubicBezTo>
                    <a:pt x="257" y="39655"/>
                    <a:pt x="2383" y="39655"/>
                    <a:pt x="5571" y="39655"/>
                  </a:cubicBezTo>
                  <a:lnTo>
                    <a:pt x="22399" y="39655"/>
                  </a:lnTo>
                  <a:lnTo>
                    <a:pt x="11948" y="80264"/>
                  </a:lnTo>
                  <a:cubicBezTo>
                    <a:pt x="10885" y="84566"/>
                    <a:pt x="9291" y="90761"/>
                    <a:pt x="9291" y="92998"/>
                  </a:cubicBezTo>
                  <a:cubicBezTo>
                    <a:pt x="9291" y="103150"/>
                    <a:pt x="18148" y="109345"/>
                    <a:pt x="28245" y="109345"/>
                  </a:cubicBezTo>
                  <a:cubicBezTo>
                    <a:pt x="47907" y="109345"/>
                    <a:pt x="59066" y="85255"/>
                    <a:pt x="59066" y="83018"/>
                  </a:cubicBezTo>
                  <a:cubicBezTo>
                    <a:pt x="59066" y="80781"/>
                    <a:pt x="56763" y="80781"/>
                    <a:pt x="56232" y="80781"/>
                  </a:cubicBezTo>
                  <a:cubicBezTo>
                    <a:pt x="54106" y="80781"/>
                    <a:pt x="53929" y="81125"/>
                    <a:pt x="52512" y="84050"/>
                  </a:cubicBezTo>
                  <a:cubicBezTo>
                    <a:pt x="47552" y="94891"/>
                    <a:pt x="38518" y="104527"/>
                    <a:pt x="28776" y="104527"/>
                  </a:cubicBezTo>
                  <a:cubicBezTo>
                    <a:pt x="25056" y="104527"/>
                    <a:pt x="22576" y="102290"/>
                    <a:pt x="22576" y="96095"/>
                  </a:cubicBezTo>
                  <a:cubicBezTo>
                    <a:pt x="22576" y="94375"/>
                    <a:pt x="23285" y="90761"/>
                    <a:pt x="23639" y="89040"/>
                  </a:cubicBezTo>
                  <a:lnTo>
                    <a:pt x="36393" y="39655"/>
                  </a:lnTo>
                  <a:close/>
                </a:path>
              </a:pathLst>
            </a:custGeom>
            <a:solidFill>
              <a:srgbClr val="000000"/>
            </a:solidFill>
            <a:ln w="25361"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6FA99745-8844-2023-4446-824DA535563E}"/>
                </a:ext>
              </a:extLst>
            </p:cNvPr>
            <p:cNvSpPr/>
            <p:nvPr>
              <p:custDataLst>
                <p:tags r:id="rId66"/>
              </p:custDataLst>
            </p:nvPr>
          </p:nvSpPr>
          <p:spPr>
            <a:xfrm>
              <a:off x="11882995" y="2674394"/>
              <a:ext cx="57442" cy="442232"/>
            </a:xfrm>
            <a:custGeom>
              <a:avLst/>
              <a:gdLst>
                <a:gd name="connsiteX0" fmla="*/ 45813 w 57442"/>
                <a:gd name="connsiteY0" fmla="*/ 430743 h 442232"/>
                <a:gd name="connsiteX1" fmla="*/ 264 w 57442"/>
                <a:gd name="connsiteY1" fmla="*/ 430743 h 442232"/>
                <a:gd name="connsiteX2" fmla="*/ 264 w 57442"/>
                <a:gd name="connsiteY2" fmla="*/ 442296 h 442232"/>
                <a:gd name="connsiteX3" fmla="*/ 57707 w 57442"/>
                <a:gd name="connsiteY3" fmla="*/ 442296 h 442232"/>
                <a:gd name="connsiteX4" fmla="*/ 57707 w 57442"/>
                <a:gd name="connsiteY4" fmla="*/ 64 h 442232"/>
                <a:gd name="connsiteX5" fmla="*/ 264 w 57442"/>
                <a:gd name="connsiteY5" fmla="*/ 64 h 442232"/>
                <a:gd name="connsiteX6" fmla="*/ 264 w 57442"/>
                <a:gd name="connsiteY6" fmla="*/ 11618 h 442232"/>
                <a:gd name="connsiteX7" fmla="*/ 45813 w 57442"/>
                <a:gd name="connsiteY7" fmla="*/ 11618 h 442232"/>
                <a:gd name="connsiteX8" fmla="*/ 45813 w 57442"/>
                <a:gd name="connsiteY8" fmla="*/ 430743 h 4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42" h="442232">
                  <a:moveTo>
                    <a:pt x="45813" y="430743"/>
                  </a:moveTo>
                  <a:lnTo>
                    <a:pt x="264" y="430743"/>
                  </a:lnTo>
                  <a:lnTo>
                    <a:pt x="264" y="442296"/>
                  </a:lnTo>
                  <a:lnTo>
                    <a:pt x="57707" y="442296"/>
                  </a:lnTo>
                  <a:lnTo>
                    <a:pt x="57707" y="64"/>
                  </a:lnTo>
                  <a:lnTo>
                    <a:pt x="264" y="64"/>
                  </a:lnTo>
                  <a:lnTo>
                    <a:pt x="264" y="11618"/>
                  </a:lnTo>
                  <a:lnTo>
                    <a:pt x="45813" y="11618"/>
                  </a:lnTo>
                  <a:lnTo>
                    <a:pt x="45813" y="430743"/>
                  </a:lnTo>
                  <a:close/>
                </a:path>
              </a:pathLst>
            </a:custGeom>
            <a:solidFill>
              <a:srgbClr val="000000"/>
            </a:solidFill>
            <a:ln w="25361"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5BAF6025-0B3F-4CDB-8279-033B73A06B8E}"/>
                </a:ext>
              </a:extLst>
            </p:cNvPr>
            <p:cNvSpPr/>
            <p:nvPr>
              <p:custDataLst>
                <p:tags r:id="rId67"/>
              </p:custDataLst>
            </p:nvPr>
          </p:nvSpPr>
          <p:spPr>
            <a:xfrm>
              <a:off x="9047391" y="3266391"/>
              <a:ext cx="180678" cy="167895"/>
            </a:xfrm>
            <a:custGeom>
              <a:avLst/>
              <a:gdLst>
                <a:gd name="connsiteX0" fmla="*/ 66704 w 180678"/>
                <a:gd name="connsiteY0" fmla="*/ 90311 h 167895"/>
                <a:gd name="connsiteX1" fmla="*/ 109723 w 180678"/>
                <a:gd name="connsiteY1" fmla="*/ 90311 h 167895"/>
                <a:gd name="connsiteX2" fmla="*/ 180831 w 180678"/>
                <a:gd name="connsiteY2" fmla="*/ 37214 h 167895"/>
                <a:gd name="connsiteX3" fmla="*/ 130979 w 180678"/>
                <a:gd name="connsiteY3" fmla="*/ 95 h 167895"/>
                <a:gd name="connsiteX4" fmla="*/ 48991 w 180678"/>
                <a:gd name="connsiteY4" fmla="*/ 95 h 167895"/>
                <a:gd name="connsiteX5" fmla="*/ 41399 w 180678"/>
                <a:gd name="connsiteY5" fmla="*/ 4765 h 167895"/>
                <a:gd name="connsiteX6" fmla="*/ 48738 w 180678"/>
                <a:gd name="connsiteY6" fmla="*/ 7715 h 167895"/>
                <a:gd name="connsiteX7" fmla="*/ 59619 w 180678"/>
                <a:gd name="connsiteY7" fmla="*/ 8207 h 167895"/>
                <a:gd name="connsiteX8" fmla="*/ 65186 w 180678"/>
                <a:gd name="connsiteY8" fmla="*/ 12140 h 167895"/>
                <a:gd name="connsiteX9" fmla="*/ 64174 w 180678"/>
                <a:gd name="connsiteY9" fmla="*/ 16810 h 167895"/>
                <a:gd name="connsiteX10" fmla="*/ 30265 w 180678"/>
                <a:gd name="connsiteY10" fmla="*/ 148816 h 167895"/>
                <a:gd name="connsiteX11" fmla="*/ 7237 w 180678"/>
                <a:gd name="connsiteY11" fmla="*/ 160370 h 167895"/>
                <a:gd name="connsiteX12" fmla="*/ 152 w 180678"/>
                <a:gd name="connsiteY12" fmla="*/ 165040 h 167895"/>
                <a:gd name="connsiteX13" fmla="*/ 3948 w 180678"/>
                <a:gd name="connsiteY13" fmla="*/ 167990 h 167895"/>
                <a:gd name="connsiteX14" fmla="*/ 36085 w 180678"/>
                <a:gd name="connsiteY14" fmla="*/ 167253 h 167895"/>
                <a:gd name="connsiteX15" fmla="*/ 52281 w 180678"/>
                <a:gd name="connsiteY15" fmla="*/ 167499 h 167895"/>
                <a:gd name="connsiteX16" fmla="*/ 68729 w 180678"/>
                <a:gd name="connsiteY16" fmla="*/ 167990 h 167895"/>
                <a:gd name="connsiteX17" fmla="*/ 73790 w 180678"/>
                <a:gd name="connsiteY17" fmla="*/ 163074 h 167895"/>
                <a:gd name="connsiteX18" fmla="*/ 66704 w 180678"/>
                <a:gd name="connsiteY18" fmla="*/ 160370 h 167895"/>
                <a:gd name="connsiteX19" fmla="*/ 50256 w 180678"/>
                <a:gd name="connsiteY19" fmla="*/ 155945 h 167895"/>
                <a:gd name="connsiteX20" fmla="*/ 51015 w 180678"/>
                <a:gd name="connsiteY20" fmla="*/ 151766 h 167895"/>
                <a:gd name="connsiteX21" fmla="*/ 66704 w 180678"/>
                <a:gd name="connsiteY21" fmla="*/ 90311 h 167895"/>
                <a:gd name="connsiteX22" fmla="*/ 84924 w 180678"/>
                <a:gd name="connsiteY22" fmla="*/ 17056 h 167895"/>
                <a:gd name="connsiteX23" fmla="*/ 98589 w 180678"/>
                <a:gd name="connsiteY23" fmla="*/ 7715 h 167895"/>
                <a:gd name="connsiteX24" fmla="*/ 122882 w 180678"/>
                <a:gd name="connsiteY24" fmla="*/ 7715 h 167895"/>
                <a:gd name="connsiteX25" fmla="*/ 157297 w 180678"/>
                <a:gd name="connsiteY25" fmla="*/ 31314 h 167895"/>
                <a:gd name="connsiteX26" fmla="*/ 142367 w 180678"/>
                <a:gd name="connsiteY26" fmla="*/ 70891 h 167895"/>
                <a:gd name="connsiteX27" fmla="*/ 103397 w 180678"/>
                <a:gd name="connsiteY27" fmla="*/ 83920 h 167895"/>
                <a:gd name="connsiteX28" fmla="*/ 67717 w 180678"/>
                <a:gd name="connsiteY28" fmla="*/ 83920 h 167895"/>
                <a:gd name="connsiteX29" fmla="*/ 84924 w 180678"/>
                <a:gd name="connsiteY29" fmla="*/ 17056 h 1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7895">
                  <a:moveTo>
                    <a:pt x="66704" y="90311"/>
                  </a:moveTo>
                  <a:lnTo>
                    <a:pt x="109723" y="90311"/>
                  </a:lnTo>
                  <a:cubicBezTo>
                    <a:pt x="145656" y="90311"/>
                    <a:pt x="180831" y="64745"/>
                    <a:pt x="180831" y="37214"/>
                  </a:cubicBezTo>
                  <a:cubicBezTo>
                    <a:pt x="180831" y="18285"/>
                    <a:pt x="164129" y="95"/>
                    <a:pt x="130979" y="95"/>
                  </a:cubicBezTo>
                  <a:lnTo>
                    <a:pt x="48991" y="95"/>
                  </a:lnTo>
                  <a:cubicBezTo>
                    <a:pt x="44183" y="95"/>
                    <a:pt x="41399" y="95"/>
                    <a:pt x="41399" y="4765"/>
                  </a:cubicBezTo>
                  <a:cubicBezTo>
                    <a:pt x="41399" y="7715"/>
                    <a:pt x="43677" y="7715"/>
                    <a:pt x="48738" y="7715"/>
                  </a:cubicBezTo>
                  <a:cubicBezTo>
                    <a:pt x="52028" y="7715"/>
                    <a:pt x="56582" y="7961"/>
                    <a:pt x="59619" y="8207"/>
                  </a:cubicBezTo>
                  <a:cubicBezTo>
                    <a:pt x="63668" y="8698"/>
                    <a:pt x="65186" y="9436"/>
                    <a:pt x="65186" y="12140"/>
                  </a:cubicBezTo>
                  <a:cubicBezTo>
                    <a:pt x="65186" y="13123"/>
                    <a:pt x="64933" y="13861"/>
                    <a:pt x="64174" y="16810"/>
                  </a:cubicBezTo>
                  <a:lnTo>
                    <a:pt x="30265" y="148816"/>
                  </a:lnTo>
                  <a:cubicBezTo>
                    <a:pt x="27735" y="158403"/>
                    <a:pt x="27229" y="160370"/>
                    <a:pt x="7237" y="160370"/>
                  </a:cubicBezTo>
                  <a:cubicBezTo>
                    <a:pt x="2936" y="160370"/>
                    <a:pt x="152" y="160370"/>
                    <a:pt x="152" y="165040"/>
                  </a:cubicBezTo>
                  <a:cubicBezTo>
                    <a:pt x="152" y="167990"/>
                    <a:pt x="3189" y="167990"/>
                    <a:pt x="3948" y="167990"/>
                  </a:cubicBezTo>
                  <a:cubicBezTo>
                    <a:pt x="11033" y="167990"/>
                    <a:pt x="29000" y="167253"/>
                    <a:pt x="36085" y="167253"/>
                  </a:cubicBezTo>
                  <a:cubicBezTo>
                    <a:pt x="41399" y="167253"/>
                    <a:pt x="46967" y="167499"/>
                    <a:pt x="52281" y="167499"/>
                  </a:cubicBezTo>
                  <a:cubicBezTo>
                    <a:pt x="57848" y="167499"/>
                    <a:pt x="63415" y="167990"/>
                    <a:pt x="68729" y="167990"/>
                  </a:cubicBezTo>
                  <a:cubicBezTo>
                    <a:pt x="70500" y="167990"/>
                    <a:pt x="73790" y="167990"/>
                    <a:pt x="73790" y="163074"/>
                  </a:cubicBezTo>
                  <a:cubicBezTo>
                    <a:pt x="73790" y="160370"/>
                    <a:pt x="71512" y="160370"/>
                    <a:pt x="66704" y="160370"/>
                  </a:cubicBezTo>
                  <a:cubicBezTo>
                    <a:pt x="57342" y="160370"/>
                    <a:pt x="50256" y="160370"/>
                    <a:pt x="50256" y="155945"/>
                  </a:cubicBezTo>
                  <a:cubicBezTo>
                    <a:pt x="50256" y="154470"/>
                    <a:pt x="50762" y="153241"/>
                    <a:pt x="51015" y="151766"/>
                  </a:cubicBezTo>
                  <a:lnTo>
                    <a:pt x="66704" y="90311"/>
                  </a:lnTo>
                  <a:close/>
                  <a:moveTo>
                    <a:pt x="84924" y="17056"/>
                  </a:moveTo>
                  <a:cubicBezTo>
                    <a:pt x="87202" y="8452"/>
                    <a:pt x="87708" y="7715"/>
                    <a:pt x="98589" y="7715"/>
                  </a:cubicBezTo>
                  <a:lnTo>
                    <a:pt x="122882" y="7715"/>
                  </a:lnTo>
                  <a:cubicBezTo>
                    <a:pt x="143885" y="7715"/>
                    <a:pt x="157297" y="14352"/>
                    <a:pt x="157297" y="31314"/>
                  </a:cubicBezTo>
                  <a:cubicBezTo>
                    <a:pt x="157297" y="40901"/>
                    <a:pt x="152236" y="62041"/>
                    <a:pt x="142367" y="70891"/>
                  </a:cubicBezTo>
                  <a:cubicBezTo>
                    <a:pt x="129714" y="81953"/>
                    <a:pt x="114531" y="83920"/>
                    <a:pt x="103397" y="83920"/>
                  </a:cubicBezTo>
                  <a:lnTo>
                    <a:pt x="67717" y="83920"/>
                  </a:lnTo>
                  <a:lnTo>
                    <a:pt x="84924" y="17056"/>
                  </a:lnTo>
                  <a:close/>
                </a:path>
              </a:pathLst>
            </a:custGeom>
            <a:solidFill>
              <a:srgbClr val="000000"/>
            </a:solidFill>
            <a:ln w="25361"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427ABB65-CA80-4A9D-6BDD-B65332F38FAF}"/>
                </a:ext>
              </a:extLst>
            </p:cNvPr>
            <p:cNvSpPr/>
            <p:nvPr>
              <p:custDataLst>
                <p:tags r:id="rId68"/>
              </p:custDataLst>
            </p:nvPr>
          </p:nvSpPr>
          <p:spPr>
            <a:xfrm>
              <a:off x="9315515" y="3225337"/>
              <a:ext cx="66046" cy="294739"/>
            </a:xfrm>
            <a:custGeom>
              <a:avLst/>
              <a:gdLst>
                <a:gd name="connsiteX0" fmla="*/ 66208 w 66046"/>
                <a:gd name="connsiteY0" fmla="*/ 292368 h 294739"/>
                <a:gd name="connsiteX1" fmla="*/ 65196 w 66046"/>
                <a:gd name="connsiteY1" fmla="*/ 290155 h 294739"/>
                <a:gd name="connsiteX2" fmla="*/ 25720 w 66046"/>
                <a:gd name="connsiteY2" fmla="*/ 218130 h 294739"/>
                <a:gd name="connsiteX3" fmla="*/ 17622 w 66046"/>
                <a:gd name="connsiteY3" fmla="*/ 147579 h 294739"/>
                <a:gd name="connsiteX4" fmla="*/ 63930 w 66046"/>
                <a:gd name="connsiteY4" fmla="*/ 5740 h 294739"/>
                <a:gd name="connsiteX5" fmla="*/ 66208 w 66046"/>
                <a:gd name="connsiteY5" fmla="*/ 2545 h 294739"/>
                <a:gd name="connsiteX6" fmla="*/ 63171 w 66046"/>
                <a:gd name="connsiteY6" fmla="*/ 86 h 294739"/>
                <a:gd name="connsiteX7" fmla="*/ 42421 w 66046"/>
                <a:gd name="connsiteY7" fmla="*/ 18523 h 294739"/>
                <a:gd name="connsiteX8" fmla="*/ 162 w 66046"/>
                <a:gd name="connsiteY8" fmla="*/ 147333 h 294739"/>
                <a:gd name="connsiteX9" fmla="*/ 39637 w 66046"/>
                <a:gd name="connsiteY9" fmla="*/ 273194 h 294739"/>
                <a:gd name="connsiteX10" fmla="*/ 63171 w 66046"/>
                <a:gd name="connsiteY10" fmla="*/ 294826 h 294739"/>
                <a:gd name="connsiteX11" fmla="*/ 66208 w 66046"/>
                <a:gd name="connsiteY11" fmla="*/ 292368 h 2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94739">
                  <a:moveTo>
                    <a:pt x="66208" y="292368"/>
                  </a:moveTo>
                  <a:cubicBezTo>
                    <a:pt x="66208" y="291384"/>
                    <a:pt x="65702" y="290893"/>
                    <a:pt x="65196" y="290155"/>
                  </a:cubicBezTo>
                  <a:cubicBezTo>
                    <a:pt x="53555" y="278110"/>
                    <a:pt x="36348" y="258199"/>
                    <a:pt x="25720" y="218130"/>
                  </a:cubicBezTo>
                  <a:cubicBezTo>
                    <a:pt x="19899" y="195760"/>
                    <a:pt x="17622" y="170440"/>
                    <a:pt x="17622" y="147579"/>
                  </a:cubicBezTo>
                  <a:cubicBezTo>
                    <a:pt x="17622" y="82928"/>
                    <a:pt x="33564" y="37697"/>
                    <a:pt x="63930" y="5740"/>
                  </a:cubicBezTo>
                  <a:cubicBezTo>
                    <a:pt x="66208" y="3528"/>
                    <a:pt x="66208" y="3036"/>
                    <a:pt x="66208" y="2545"/>
                  </a:cubicBezTo>
                  <a:cubicBezTo>
                    <a:pt x="66208" y="86"/>
                    <a:pt x="64183" y="86"/>
                    <a:pt x="63171" y="86"/>
                  </a:cubicBezTo>
                  <a:cubicBezTo>
                    <a:pt x="59375" y="86"/>
                    <a:pt x="45711" y="14836"/>
                    <a:pt x="42421" y="18523"/>
                  </a:cubicBezTo>
                  <a:cubicBezTo>
                    <a:pt x="16610" y="48267"/>
                    <a:pt x="162" y="92515"/>
                    <a:pt x="162" y="147333"/>
                  </a:cubicBezTo>
                  <a:cubicBezTo>
                    <a:pt x="162" y="182240"/>
                    <a:pt x="6488" y="231650"/>
                    <a:pt x="39637" y="273194"/>
                  </a:cubicBezTo>
                  <a:cubicBezTo>
                    <a:pt x="42168" y="276144"/>
                    <a:pt x="58616" y="294826"/>
                    <a:pt x="63171" y="294826"/>
                  </a:cubicBezTo>
                  <a:cubicBezTo>
                    <a:pt x="64183" y="294826"/>
                    <a:pt x="66208" y="294826"/>
                    <a:pt x="66208" y="292368"/>
                  </a:cubicBezTo>
                  <a:close/>
                </a:path>
              </a:pathLst>
            </a:custGeom>
            <a:solidFill>
              <a:srgbClr val="000000"/>
            </a:solidFill>
            <a:ln w="25361"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E1B5E01D-6571-88D1-C7B1-F5C7850CE900}"/>
                </a:ext>
              </a:extLst>
            </p:cNvPr>
            <p:cNvSpPr/>
            <p:nvPr>
              <p:custDataLst>
                <p:tags r:id="rId69"/>
              </p:custDataLst>
            </p:nvPr>
          </p:nvSpPr>
          <p:spPr>
            <a:xfrm>
              <a:off x="9400372" y="3325634"/>
              <a:ext cx="116656" cy="159046"/>
            </a:xfrm>
            <a:custGeom>
              <a:avLst/>
              <a:gdLst>
                <a:gd name="connsiteX0" fmla="*/ 115810 w 116656"/>
                <a:gd name="connsiteY0" fmla="*/ 15090 h 159046"/>
                <a:gd name="connsiteX1" fmla="*/ 116823 w 116656"/>
                <a:gd name="connsiteY1" fmla="*/ 9436 h 159046"/>
                <a:gd name="connsiteX2" fmla="*/ 109484 w 116656"/>
                <a:gd name="connsiteY2" fmla="*/ 2799 h 159046"/>
                <a:gd name="connsiteX3" fmla="*/ 100627 w 116656"/>
                <a:gd name="connsiteY3" fmla="*/ 7961 h 159046"/>
                <a:gd name="connsiteX4" fmla="*/ 97085 w 116656"/>
                <a:gd name="connsiteY4" fmla="*/ 21235 h 159046"/>
                <a:gd name="connsiteX5" fmla="*/ 92024 w 116656"/>
                <a:gd name="connsiteY5" fmla="*/ 40901 h 159046"/>
                <a:gd name="connsiteX6" fmla="*/ 80636 w 116656"/>
                <a:gd name="connsiteY6" fmla="*/ 85149 h 159046"/>
                <a:gd name="connsiteX7" fmla="*/ 52042 w 116656"/>
                <a:gd name="connsiteY7" fmla="*/ 106043 h 159046"/>
                <a:gd name="connsiteX8" fmla="*/ 36352 w 116656"/>
                <a:gd name="connsiteY8" fmla="*/ 86132 h 159046"/>
                <a:gd name="connsiteX9" fmla="*/ 49258 w 116656"/>
                <a:gd name="connsiteY9" fmla="*/ 37951 h 159046"/>
                <a:gd name="connsiteX10" fmla="*/ 54319 w 116656"/>
                <a:gd name="connsiteY10" fmla="*/ 20252 h 159046"/>
                <a:gd name="connsiteX11" fmla="*/ 33569 w 116656"/>
                <a:gd name="connsiteY11" fmla="*/ 95 h 159046"/>
                <a:gd name="connsiteX12" fmla="*/ 166 w 116656"/>
                <a:gd name="connsiteY12" fmla="*/ 37951 h 159046"/>
                <a:gd name="connsiteX13" fmla="*/ 3203 w 116656"/>
                <a:gd name="connsiteY13" fmla="*/ 40409 h 159046"/>
                <a:gd name="connsiteX14" fmla="*/ 7251 w 116656"/>
                <a:gd name="connsiteY14" fmla="*/ 35984 h 159046"/>
                <a:gd name="connsiteX15" fmla="*/ 32810 w 116656"/>
                <a:gd name="connsiteY15" fmla="*/ 5503 h 159046"/>
                <a:gd name="connsiteX16" fmla="*/ 39136 w 116656"/>
                <a:gd name="connsiteY16" fmla="*/ 13369 h 159046"/>
                <a:gd name="connsiteX17" fmla="*/ 34834 w 116656"/>
                <a:gd name="connsiteY17" fmla="*/ 30576 h 159046"/>
                <a:gd name="connsiteX18" fmla="*/ 20157 w 116656"/>
                <a:gd name="connsiteY18" fmla="*/ 82199 h 159046"/>
                <a:gd name="connsiteX19" fmla="*/ 51029 w 116656"/>
                <a:gd name="connsiteY19" fmla="*/ 111451 h 159046"/>
                <a:gd name="connsiteX20" fmla="*/ 76587 w 116656"/>
                <a:gd name="connsiteY20" fmla="*/ 100390 h 159046"/>
                <a:gd name="connsiteX21" fmla="*/ 60139 w 116656"/>
                <a:gd name="connsiteY21" fmla="*/ 138246 h 159046"/>
                <a:gd name="connsiteX22" fmla="*/ 32304 w 116656"/>
                <a:gd name="connsiteY22" fmla="*/ 153733 h 159046"/>
                <a:gd name="connsiteX23" fmla="*/ 13072 w 116656"/>
                <a:gd name="connsiteY23" fmla="*/ 143408 h 159046"/>
                <a:gd name="connsiteX24" fmla="*/ 23953 w 116656"/>
                <a:gd name="connsiteY24" fmla="*/ 140458 h 159046"/>
                <a:gd name="connsiteX25" fmla="*/ 29014 w 116656"/>
                <a:gd name="connsiteY25" fmla="*/ 130380 h 159046"/>
                <a:gd name="connsiteX26" fmla="*/ 19651 w 116656"/>
                <a:gd name="connsiteY26" fmla="*/ 121776 h 159046"/>
                <a:gd name="connsiteX27" fmla="*/ 5480 w 116656"/>
                <a:gd name="connsiteY27" fmla="*/ 137754 h 159046"/>
                <a:gd name="connsiteX28" fmla="*/ 32304 w 116656"/>
                <a:gd name="connsiteY28" fmla="*/ 159141 h 159046"/>
                <a:gd name="connsiteX29" fmla="*/ 91518 w 116656"/>
                <a:gd name="connsiteY29" fmla="*/ 108993 h 159046"/>
                <a:gd name="connsiteX30" fmla="*/ 115810 w 116656"/>
                <a:gd name="connsiteY30" fmla="*/ 15090 h 15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59046">
                  <a:moveTo>
                    <a:pt x="115810" y="15090"/>
                  </a:moveTo>
                  <a:cubicBezTo>
                    <a:pt x="116823" y="11648"/>
                    <a:pt x="116823" y="11157"/>
                    <a:pt x="116823" y="9436"/>
                  </a:cubicBezTo>
                  <a:cubicBezTo>
                    <a:pt x="116823" y="5011"/>
                    <a:pt x="113280" y="2799"/>
                    <a:pt x="109484" y="2799"/>
                  </a:cubicBezTo>
                  <a:cubicBezTo>
                    <a:pt x="106954" y="2799"/>
                    <a:pt x="102905" y="4274"/>
                    <a:pt x="100627" y="7961"/>
                  </a:cubicBezTo>
                  <a:cubicBezTo>
                    <a:pt x="100121" y="9190"/>
                    <a:pt x="98097" y="16810"/>
                    <a:pt x="97085" y="21235"/>
                  </a:cubicBezTo>
                  <a:cubicBezTo>
                    <a:pt x="95313" y="27627"/>
                    <a:pt x="93542" y="34264"/>
                    <a:pt x="92024" y="40901"/>
                  </a:cubicBezTo>
                  <a:lnTo>
                    <a:pt x="80636" y="85149"/>
                  </a:lnTo>
                  <a:cubicBezTo>
                    <a:pt x="79624" y="88836"/>
                    <a:pt x="68743" y="106043"/>
                    <a:pt x="52042" y="106043"/>
                  </a:cubicBezTo>
                  <a:cubicBezTo>
                    <a:pt x="39136" y="106043"/>
                    <a:pt x="36352" y="95227"/>
                    <a:pt x="36352" y="86132"/>
                  </a:cubicBezTo>
                  <a:cubicBezTo>
                    <a:pt x="36352" y="74824"/>
                    <a:pt x="40654" y="59583"/>
                    <a:pt x="49258" y="37951"/>
                  </a:cubicBezTo>
                  <a:cubicBezTo>
                    <a:pt x="53307" y="27872"/>
                    <a:pt x="54319" y="25168"/>
                    <a:pt x="54319" y="20252"/>
                  </a:cubicBezTo>
                  <a:cubicBezTo>
                    <a:pt x="54319" y="9190"/>
                    <a:pt x="46221" y="95"/>
                    <a:pt x="33569" y="95"/>
                  </a:cubicBezTo>
                  <a:cubicBezTo>
                    <a:pt x="9529" y="95"/>
                    <a:pt x="166" y="35739"/>
                    <a:pt x="166" y="37951"/>
                  </a:cubicBezTo>
                  <a:cubicBezTo>
                    <a:pt x="166" y="40409"/>
                    <a:pt x="2697" y="40409"/>
                    <a:pt x="3203" y="40409"/>
                  </a:cubicBezTo>
                  <a:cubicBezTo>
                    <a:pt x="5733" y="40409"/>
                    <a:pt x="5986" y="39918"/>
                    <a:pt x="7251" y="35984"/>
                  </a:cubicBezTo>
                  <a:cubicBezTo>
                    <a:pt x="14084" y="12877"/>
                    <a:pt x="24206" y="5503"/>
                    <a:pt x="32810" y="5503"/>
                  </a:cubicBezTo>
                  <a:cubicBezTo>
                    <a:pt x="34834" y="5503"/>
                    <a:pt x="39136" y="5503"/>
                    <a:pt x="39136" y="13369"/>
                  </a:cubicBezTo>
                  <a:cubicBezTo>
                    <a:pt x="39136" y="19514"/>
                    <a:pt x="36605" y="25906"/>
                    <a:pt x="34834" y="30576"/>
                  </a:cubicBezTo>
                  <a:cubicBezTo>
                    <a:pt x="24712" y="56633"/>
                    <a:pt x="20157" y="70645"/>
                    <a:pt x="20157" y="82199"/>
                  </a:cubicBezTo>
                  <a:cubicBezTo>
                    <a:pt x="20157" y="104077"/>
                    <a:pt x="36099" y="111451"/>
                    <a:pt x="51029" y="111451"/>
                  </a:cubicBezTo>
                  <a:cubicBezTo>
                    <a:pt x="60898" y="111451"/>
                    <a:pt x="69502" y="107273"/>
                    <a:pt x="76587" y="100390"/>
                  </a:cubicBezTo>
                  <a:cubicBezTo>
                    <a:pt x="73298" y="113172"/>
                    <a:pt x="70261" y="125217"/>
                    <a:pt x="60139" y="138246"/>
                  </a:cubicBezTo>
                  <a:cubicBezTo>
                    <a:pt x="53560" y="146604"/>
                    <a:pt x="43944" y="153733"/>
                    <a:pt x="32304" y="153733"/>
                  </a:cubicBezTo>
                  <a:cubicBezTo>
                    <a:pt x="28761" y="153733"/>
                    <a:pt x="17374" y="152995"/>
                    <a:pt x="13072" y="143408"/>
                  </a:cubicBezTo>
                  <a:cubicBezTo>
                    <a:pt x="17120" y="143408"/>
                    <a:pt x="20410" y="143408"/>
                    <a:pt x="23953" y="140458"/>
                  </a:cubicBezTo>
                  <a:cubicBezTo>
                    <a:pt x="26483" y="138246"/>
                    <a:pt x="29014" y="135050"/>
                    <a:pt x="29014" y="130380"/>
                  </a:cubicBezTo>
                  <a:cubicBezTo>
                    <a:pt x="29014" y="122759"/>
                    <a:pt x="22181" y="121776"/>
                    <a:pt x="19651" y="121776"/>
                  </a:cubicBezTo>
                  <a:cubicBezTo>
                    <a:pt x="13831" y="121776"/>
                    <a:pt x="5480" y="125709"/>
                    <a:pt x="5480" y="137754"/>
                  </a:cubicBezTo>
                  <a:cubicBezTo>
                    <a:pt x="5480" y="150045"/>
                    <a:pt x="16614" y="159141"/>
                    <a:pt x="32304" y="159141"/>
                  </a:cubicBezTo>
                  <a:cubicBezTo>
                    <a:pt x="58368" y="159141"/>
                    <a:pt x="84432" y="136771"/>
                    <a:pt x="91518" y="108993"/>
                  </a:cubicBezTo>
                  <a:lnTo>
                    <a:pt x="115810" y="15090"/>
                  </a:lnTo>
                  <a:close/>
                </a:path>
              </a:pathLst>
            </a:custGeom>
            <a:solidFill>
              <a:srgbClr val="000000"/>
            </a:solidFill>
            <a:ln w="25361"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54AC62C6-4DBF-C290-F6CA-064C7A393452}"/>
                </a:ext>
              </a:extLst>
            </p:cNvPr>
            <p:cNvSpPr/>
            <p:nvPr>
              <p:custDataLst>
                <p:tags r:id="rId70"/>
              </p:custDataLst>
            </p:nvPr>
          </p:nvSpPr>
          <p:spPr>
            <a:xfrm>
              <a:off x="9536276" y="3210100"/>
              <a:ext cx="133383" cy="122689"/>
            </a:xfrm>
            <a:custGeom>
              <a:avLst/>
              <a:gdLst>
                <a:gd name="connsiteX0" fmla="*/ 26565 w 133383"/>
                <a:gd name="connsiteY0" fmla="*/ 102131 h 122689"/>
                <a:gd name="connsiteX1" fmla="*/ 4245 w 133383"/>
                <a:gd name="connsiteY1" fmla="*/ 116585 h 122689"/>
                <a:gd name="connsiteX2" fmla="*/ 171 w 133383"/>
                <a:gd name="connsiteY2" fmla="*/ 120199 h 122689"/>
                <a:gd name="connsiteX3" fmla="*/ 2651 w 133383"/>
                <a:gd name="connsiteY3" fmla="*/ 122780 h 122689"/>
                <a:gd name="connsiteX4" fmla="*/ 17885 w 133383"/>
                <a:gd name="connsiteY4" fmla="*/ 122091 h 122689"/>
                <a:gd name="connsiteX5" fmla="*/ 36130 w 133383"/>
                <a:gd name="connsiteY5" fmla="*/ 122780 h 122689"/>
                <a:gd name="connsiteX6" fmla="*/ 39673 w 133383"/>
                <a:gd name="connsiteY6" fmla="*/ 118994 h 122689"/>
                <a:gd name="connsiteX7" fmla="*/ 36661 w 133383"/>
                <a:gd name="connsiteY7" fmla="*/ 116585 h 122689"/>
                <a:gd name="connsiteX8" fmla="*/ 28867 w 133383"/>
                <a:gd name="connsiteY8" fmla="*/ 111423 h 122689"/>
                <a:gd name="connsiteX9" fmla="*/ 31524 w 133383"/>
                <a:gd name="connsiteY9" fmla="*/ 104884 h 122689"/>
                <a:gd name="connsiteX10" fmla="*/ 45695 w 133383"/>
                <a:gd name="connsiteY10" fmla="*/ 83547 h 122689"/>
                <a:gd name="connsiteX11" fmla="*/ 96356 w 133383"/>
                <a:gd name="connsiteY11" fmla="*/ 83547 h 122689"/>
                <a:gd name="connsiteX12" fmla="*/ 100607 w 133383"/>
                <a:gd name="connsiteY12" fmla="*/ 112111 h 122689"/>
                <a:gd name="connsiteX13" fmla="*/ 88385 w 133383"/>
                <a:gd name="connsiteY13" fmla="*/ 116585 h 122689"/>
                <a:gd name="connsiteX14" fmla="*/ 83779 w 133383"/>
                <a:gd name="connsiteY14" fmla="*/ 120371 h 122689"/>
                <a:gd name="connsiteX15" fmla="*/ 86614 w 133383"/>
                <a:gd name="connsiteY15" fmla="*/ 122780 h 122689"/>
                <a:gd name="connsiteX16" fmla="*/ 109464 w 133383"/>
                <a:gd name="connsiteY16" fmla="*/ 122091 h 122689"/>
                <a:gd name="connsiteX17" fmla="*/ 119915 w 133383"/>
                <a:gd name="connsiteY17" fmla="*/ 122263 h 122689"/>
                <a:gd name="connsiteX18" fmla="*/ 130012 w 133383"/>
                <a:gd name="connsiteY18" fmla="*/ 122780 h 122689"/>
                <a:gd name="connsiteX19" fmla="*/ 133555 w 133383"/>
                <a:gd name="connsiteY19" fmla="*/ 119166 h 122689"/>
                <a:gd name="connsiteX20" fmla="*/ 128595 w 133383"/>
                <a:gd name="connsiteY20" fmla="*/ 116585 h 122689"/>
                <a:gd name="connsiteX21" fmla="*/ 117435 w 133383"/>
                <a:gd name="connsiteY21" fmla="*/ 111079 h 122689"/>
                <a:gd name="connsiteX22" fmla="*/ 101847 w 133383"/>
                <a:gd name="connsiteY22" fmla="*/ 4909 h 122689"/>
                <a:gd name="connsiteX23" fmla="*/ 97596 w 133383"/>
                <a:gd name="connsiteY23" fmla="*/ 90 h 122689"/>
                <a:gd name="connsiteX24" fmla="*/ 91573 w 133383"/>
                <a:gd name="connsiteY24" fmla="*/ 4048 h 122689"/>
                <a:gd name="connsiteX25" fmla="*/ 26565 w 133383"/>
                <a:gd name="connsiteY25" fmla="*/ 102131 h 122689"/>
                <a:gd name="connsiteX26" fmla="*/ 49946 w 133383"/>
                <a:gd name="connsiteY26" fmla="*/ 77352 h 122689"/>
                <a:gd name="connsiteX27" fmla="*/ 87145 w 133383"/>
                <a:gd name="connsiteY27" fmla="*/ 21084 h 122689"/>
                <a:gd name="connsiteX28" fmla="*/ 95470 w 133383"/>
                <a:gd name="connsiteY28" fmla="*/ 77352 h 122689"/>
                <a:gd name="connsiteX29" fmla="*/ 49946 w 133383"/>
                <a:gd name="connsiteY29" fmla="*/ 77352 h 12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2689">
                  <a:moveTo>
                    <a:pt x="26565" y="102131"/>
                  </a:moveTo>
                  <a:cubicBezTo>
                    <a:pt x="20365" y="111423"/>
                    <a:pt x="14696" y="115897"/>
                    <a:pt x="4245" y="116585"/>
                  </a:cubicBezTo>
                  <a:cubicBezTo>
                    <a:pt x="2474" y="116757"/>
                    <a:pt x="171" y="116757"/>
                    <a:pt x="171" y="120199"/>
                  </a:cubicBezTo>
                  <a:cubicBezTo>
                    <a:pt x="171" y="122091"/>
                    <a:pt x="1766" y="122780"/>
                    <a:pt x="2651" y="122780"/>
                  </a:cubicBezTo>
                  <a:cubicBezTo>
                    <a:pt x="7257" y="122780"/>
                    <a:pt x="13102" y="122091"/>
                    <a:pt x="17885" y="122091"/>
                  </a:cubicBezTo>
                  <a:cubicBezTo>
                    <a:pt x="23553" y="122091"/>
                    <a:pt x="30816" y="122780"/>
                    <a:pt x="36130" y="122780"/>
                  </a:cubicBezTo>
                  <a:cubicBezTo>
                    <a:pt x="37016" y="122780"/>
                    <a:pt x="39673" y="122780"/>
                    <a:pt x="39673" y="118994"/>
                  </a:cubicBezTo>
                  <a:cubicBezTo>
                    <a:pt x="39673" y="116757"/>
                    <a:pt x="37370" y="116585"/>
                    <a:pt x="36661" y="116585"/>
                  </a:cubicBezTo>
                  <a:cubicBezTo>
                    <a:pt x="35244" y="116413"/>
                    <a:pt x="28867" y="116069"/>
                    <a:pt x="28867" y="111423"/>
                  </a:cubicBezTo>
                  <a:cubicBezTo>
                    <a:pt x="28867" y="109358"/>
                    <a:pt x="30639" y="106433"/>
                    <a:pt x="31524" y="104884"/>
                  </a:cubicBezTo>
                  <a:lnTo>
                    <a:pt x="45695" y="83547"/>
                  </a:lnTo>
                  <a:lnTo>
                    <a:pt x="96356" y="83547"/>
                  </a:lnTo>
                  <a:lnTo>
                    <a:pt x="100607" y="112111"/>
                  </a:lnTo>
                  <a:cubicBezTo>
                    <a:pt x="99899" y="113832"/>
                    <a:pt x="98836" y="116585"/>
                    <a:pt x="88385" y="116585"/>
                  </a:cubicBezTo>
                  <a:cubicBezTo>
                    <a:pt x="86259" y="116585"/>
                    <a:pt x="83779" y="116585"/>
                    <a:pt x="83779" y="120371"/>
                  </a:cubicBezTo>
                  <a:cubicBezTo>
                    <a:pt x="83779" y="121059"/>
                    <a:pt x="84311" y="122780"/>
                    <a:pt x="86614" y="122780"/>
                  </a:cubicBezTo>
                  <a:cubicBezTo>
                    <a:pt x="91751" y="122780"/>
                    <a:pt x="104327" y="122091"/>
                    <a:pt x="109464" y="122091"/>
                  </a:cubicBezTo>
                  <a:cubicBezTo>
                    <a:pt x="112653" y="122091"/>
                    <a:pt x="116727" y="122263"/>
                    <a:pt x="119915" y="122263"/>
                  </a:cubicBezTo>
                  <a:cubicBezTo>
                    <a:pt x="123104" y="122436"/>
                    <a:pt x="126823" y="122780"/>
                    <a:pt x="130012" y="122780"/>
                  </a:cubicBezTo>
                  <a:cubicBezTo>
                    <a:pt x="132315" y="122780"/>
                    <a:pt x="133555" y="121403"/>
                    <a:pt x="133555" y="119166"/>
                  </a:cubicBezTo>
                  <a:cubicBezTo>
                    <a:pt x="133555" y="116585"/>
                    <a:pt x="131429" y="116585"/>
                    <a:pt x="128595" y="116585"/>
                  </a:cubicBezTo>
                  <a:cubicBezTo>
                    <a:pt x="118321" y="116585"/>
                    <a:pt x="117967" y="115208"/>
                    <a:pt x="117435" y="111079"/>
                  </a:cubicBezTo>
                  <a:lnTo>
                    <a:pt x="101847" y="4909"/>
                  </a:lnTo>
                  <a:cubicBezTo>
                    <a:pt x="101316" y="1295"/>
                    <a:pt x="100962" y="90"/>
                    <a:pt x="97596" y="90"/>
                  </a:cubicBezTo>
                  <a:cubicBezTo>
                    <a:pt x="94230" y="90"/>
                    <a:pt x="93168" y="1639"/>
                    <a:pt x="91573" y="4048"/>
                  </a:cubicBezTo>
                  <a:lnTo>
                    <a:pt x="26565" y="102131"/>
                  </a:lnTo>
                  <a:close/>
                  <a:moveTo>
                    <a:pt x="49946" y="77352"/>
                  </a:moveTo>
                  <a:lnTo>
                    <a:pt x="87145" y="21084"/>
                  </a:lnTo>
                  <a:lnTo>
                    <a:pt x="95470" y="77352"/>
                  </a:lnTo>
                  <a:lnTo>
                    <a:pt x="49946" y="77352"/>
                  </a:lnTo>
                  <a:close/>
                </a:path>
              </a:pathLst>
            </a:custGeom>
            <a:solidFill>
              <a:srgbClr val="000000"/>
            </a:solidFill>
            <a:ln w="25361"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48EE5F1C-FAB2-8458-D845-7F6B414FDC75}"/>
                </a:ext>
              </a:extLst>
            </p:cNvPr>
            <p:cNvSpPr/>
            <p:nvPr>
              <p:custDataLst>
                <p:tags r:id="rId71"/>
              </p:custDataLst>
            </p:nvPr>
          </p:nvSpPr>
          <p:spPr>
            <a:xfrm>
              <a:off x="9524540" y="3387511"/>
              <a:ext cx="59871" cy="109267"/>
            </a:xfrm>
            <a:custGeom>
              <a:avLst/>
              <a:gdLst>
                <a:gd name="connsiteX0" fmla="*/ 36307 w 59871"/>
                <a:gd name="connsiteY0" fmla="*/ 39674 h 109267"/>
                <a:gd name="connsiteX1" fmla="*/ 54374 w 59871"/>
                <a:gd name="connsiteY1" fmla="*/ 39674 h 109267"/>
                <a:gd name="connsiteX2" fmla="*/ 60043 w 59871"/>
                <a:gd name="connsiteY2" fmla="*/ 35889 h 109267"/>
                <a:gd name="connsiteX3" fmla="*/ 54729 w 59871"/>
                <a:gd name="connsiteY3" fmla="*/ 33480 h 109267"/>
                <a:gd name="connsiteX4" fmla="*/ 37901 w 59871"/>
                <a:gd name="connsiteY4" fmla="*/ 33480 h 109267"/>
                <a:gd name="connsiteX5" fmla="*/ 44455 w 59871"/>
                <a:gd name="connsiteY5" fmla="*/ 8012 h 109267"/>
                <a:gd name="connsiteX6" fmla="*/ 44986 w 59871"/>
                <a:gd name="connsiteY6" fmla="*/ 5603 h 109267"/>
                <a:gd name="connsiteX7" fmla="*/ 38964 w 59871"/>
                <a:gd name="connsiteY7" fmla="*/ 97 h 109267"/>
                <a:gd name="connsiteX8" fmla="*/ 30638 w 59871"/>
                <a:gd name="connsiteY8" fmla="*/ 7496 h 109267"/>
                <a:gd name="connsiteX9" fmla="*/ 23907 w 59871"/>
                <a:gd name="connsiteY9" fmla="*/ 33480 h 109267"/>
                <a:gd name="connsiteX10" fmla="*/ 5839 w 59871"/>
                <a:gd name="connsiteY10" fmla="*/ 33480 h 109267"/>
                <a:gd name="connsiteX11" fmla="*/ 171 w 59871"/>
                <a:gd name="connsiteY11" fmla="*/ 37265 h 109267"/>
                <a:gd name="connsiteX12" fmla="*/ 5485 w 59871"/>
                <a:gd name="connsiteY12" fmla="*/ 39674 h 109267"/>
                <a:gd name="connsiteX13" fmla="*/ 22313 w 59871"/>
                <a:gd name="connsiteY13" fmla="*/ 39674 h 109267"/>
                <a:gd name="connsiteX14" fmla="*/ 11862 w 59871"/>
                <a:gd name="connsiteY14" fmla="*/ 80284 h 109267"/>
                <a:gd name="connsiteX15" fmla="*/ 9205 w 59871"/>
                <a:gd name="connsiteY15" fmla="*/ 93017 h 109267"/>
                <a:gd name="connsiteX16" fmla="*/ 28158 w 59871"/>
                <a:gd name="connsiteY16" fmla="*/ 109364 h 109267"/>
                <a:gd name="connsiteX17" fmla="*/ 58980 w 59871"/>
                <a:gd name="connsiteY17" fmla="*/ 83037 h 109267"/>
                <a:gd name="connsiteX18" fmla="*/ 56146 w 59871"/>
                <a:gd name="connsiteY18" fmla="*/ 80800 h 109267"/>
                <a:gd name="connsiteX19" fmla="*/ 52426 w 59871"/>
                <a:gd name="connsiteY19" fmla="*/ 84069 h 109267"/>
                <a:gd name="connsiteX20" fmla="*/ 28690 w 59871"/>
                <a:gd name="connsiteY20" fmla="*/ 104546 h 109267"/>
                <a:gd name="connsiteX21" fmla="*/ 22490 w 59871"/>
                <a:gd name="connsiteY21" fmla="*/ 96115 h 109267"/>
                <a:gd name="connsiteX22" fmla="*/ 23553 w 59871"/>
                <a:gd name="connsiteY22" fmla="*/ 89060 h 109267"/>
                <a:gd name="connsiteX23" fmla="*/ 36307 w 59871"/>
                <a:gd name="connsiteY23" fmla="*/ 39674 h 1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9267">
                  <a:moveTo>
                    <a:pt x="36307" y="39674"/>
                  </a:moveTo>
                  <a:lnTo>
                    <a:pt x="54374" y="39674"/>
                  </a:lnTo>
                  <a:cubicBezTo>
                    <a:pt x="57740" y="39674"/>
                    <a:pt x="60043" y="39674"/>
                    <a:pt x="60043" y="35889"/>
                  </a:cubicBezTo>
                  <a:cubicBezTo>
                    <a:pt x="60043" y="33480"/>
                    <a:pt x="57740" y="33480"/>
                    <a:pt x="54729" y="33480"/>
                  </a:cubicBezTo>
                  <a:lnTo>
                    <a:pt x="37901" y="33480"/>
                  </a:lnTo>
                  <a:lnTo>
                    <a:pt x="44455" y="8012"/>
                  </a:lnTo>
                  <a:cubicBezTo>
                    <a:pt x="44632" y="7152"/>
                    <a:pt x="44986" y="6292"/>
                    <a:pt x="44986" y="5603"/>
                  </a:cubicBezTo>
                  <a:cubicBezTo>
                    <a:pt x="44986" y="2506"/>
                    <a:pt x="42506" y="97"/>
                    <a:pt x="38964" y="97"/>
                  </a:cubicBezTo>
                  <a:cubicBezTo>
                    <a:pt x="34535" y="97"/>
                    <a:pt x="31878" y="3022"/>
                    <a:pt x="30638" y="7496"/>
                  </a:cubicBezTo>
                  <a:cubicBezTo>
                    <a:pt x="29398" y="11798"/>
                    <a:pt x="31701" y="3539"/>
                    <a:pt x="23907" y="33480"/>
                  </a:cubicBezTo>
                  <a:lnTo>
                    <a:pt x="5839" y="33480"/>
                  </a:lnTo>
                  <a:cubicBezTo>
                    <a:pt x="2474" y="33480"/>
                    <a:pt x="171" y="33480"/>
                    <a:pt x="171" y="37265"/>
                  </a:cubicBezTo>
                  <a:cubicBezTo>
                    <a:pt x="171" y="39674"/>
                    <a:pt x="2297" y="39674"/>
                    <a:pt x="5485" y="39674"/>
                  </a:cubicBezTo>
                  <a:lnTo>
                    <a:pt x="22313" y="39674"/>
                  </a:lnTo>
                  <a:lnTo>
                    <a:pt x="11862" y="80284"/>
                  </a:lnTo>
                  <a:cubicBezTo>
                    <a:pt x="10799" y="84586"/>
                    <a:pt x="9205" y="90780"/>
                    <a:pt x="9205" y="93017"/>
                  </a:cubicBezTo>
                  <a:cubicBezTo>
                    <a:pt x="9205" y="103170"/>
                    <a:pt x="18062" y="109364"/>
                    <a:pt x="28158" y="109364"/>
                  </a:cubicBezTo>
                  <a:cubicBezTo>
                    <a:pt x="47820" y="109364"/>
                    <a:pt x="58980" y="85274"/>
                    <a:pt x="58980" y="83037"/>
                  </a:cubicBezTo>
                  <a:cubicBezTo>
                    <a:pt x="58980" y="80800"/>
                    <a:pt x="56677" y="80800"/>
                    <a:pt x="56146" y="80800"/>
                  </a:cubicBezTo>
                  <a:cubicBezTo>
                    <a:pt x="54020" y="80800"/>
                    <a:pt x="53843" y="81144"/>
                    <a:pt x="52426" y="84069"/>
                  </a:cubicBezTo>
                  <a:cubicBezTo>
                    <a:pt x="47466" y="94910"/>
                    <a:pt x="38432" y="104546"/>
                    <a:pt x="28690" y="104546"/>
                  </a:cubicBezTo>
                  <a:cubicBezTo>
                    <a:pt x="24970" y="104546"/>
                    <a:pt x="22490" y="102309"/>
                    <a:pt x="22490" y="96115"/>
                  </a:cubicBezTo>
                  <a:cubicBezTo>
                    <a:pt x="22490" y="94394"/>
                    <a:pt x="23199" y="90780"/>
                    <a:pt x="23553" y="89060"/>
                  </a:cubicBezTo>
                  <a:lnTo>
                    <a:pt x="36307" y="39674"/>
                  </a:lnTo>
                  <a:close/>
                </a:path>
              </a:pathLst>
            </a:custGeom>
            <a:solidFill>
              <a:srgbClr val="000000"/>
            </a:solidFill>
            <a:ln w="25361"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A47137E0-6C81-814A-53DD-2A9E64FC5B89}"/>
                </a:ext>
              </a:extLst>
            </p:cNvPr>
            <p:cNvSpPr/>
            <p:nvPr>
              <p:custDataLst>
                <p:tags r:id="rId72"/>
              </p:custDataLst>
            </p:nvPr>
          </p:nvSpPr>
          <p:spPr>
            <a:xfrm>
              <a:off x="9791418" y="3249921"/>
              <a:ext cx="10122" cy="245821"/>
            </a:xfrm>
            <a:custGeom>
              <a:avLst/>
              <a:gdLst>
                <a:gd name="connsiteX0" fmla="*/ 10303 w 10122"/>
                <a:gd name="connsiteY0" fmla="*/ 8944 h 245821"/>
                <a:gd name="connsiteX1" fmla="*/ 5242 w 10122"/>
                <a:gd name="connsiteY1" fmla="*/ 95 h 245821"/>
                <a:gd name="connsiteX2" fmla="*/ 181 w 10122"/>
                <a:gd name="connsiteY2" fmla="*/ 8944 h 245821"/>
                <a:gd name="connsiteX3" fmla="*/ 181 w 10122"/>
                <a:gd name="connsiteY3" fmla="*/ 237066 h 245821"/>
                <a:gd name="connsiteX4" fmla="*/ 5242 w 10122"/>
                <a:gd name="connsiteY4" fmla="*/ 245916 h 245821"/>
                <a:gd name="connsiteX5" fmla="*/ 10303 w 10122"/>
                <a:gd name="connsiteY5" fmla="*/ 237066 h 245821"/>
                <a:gd name="connsiteX6" fmla="*/ 10303 w 10122"/>
                <a:gd name="connsiteY6" fmla="*/ 8944 h 24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5821">
                  <a:moveTo>
                    <a:pt x="10303" y="8944"/>
                  </a:moveTo>
                  <a:cubicBezTo>
                    <a:pt x="10303" y="4519"/>
                    <a:pt x="10303" y="95"/>
                    <a:pt x="5242" y="95"/>
                  </a:cubicBezTo>
                  <a:cubicBezTo>
                    <a:pt x="181" y="95"/>
                    <a:pt x="181" y="4519"/>
                    <a:pt x="181" y="8944"/>
                  </a:cubicBezTo>
                  <a:lnTo>
                    <a:pt x="181" y="237066"/>
                  </a:lnTo>
                  <a:cubicBezTo>
                    <a:pt x="181" y="241491"/>
                    <a:pt x="181" y="245916"/>
                    <a:pt x="5242" y="245916"/>
                  </a:cubicBezTo>
                  <a:cubicBezTo>
                    <a:pt x="10303" y="245916"/>
                    <a:pt x="10303" y="241491"/>
                    <a:pt x="10303" y="237066"/>
                  </a:cubicBezTo>
                  <a:lnTo>
                    <a:pt x="10303" y="8944"/>
                  </a:lnTo>
                  <a:close/>
                </a:path>
              </a:pathLst>
            </a:custGeom>
            <a:solidFill>
              <a:srgbClr val="000000"/>
            </a:solidFill>
            <a:ln w="25361"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ECEA200B-A4AB-85B3-BBD1-3028EAE30FA3}"/>
                </a:ext>
              </a:extLst>
            </p:cNvPr>
            <p:cNvSpPr/>
            <p:nvPr>
              <p:custDataLst>
                <p:tags r:id="rId73"/>
              </p:custDataLst>
            </p:nvPr>
          </p:nvSpPr>
          <p:spPr>
            <a:xfrm>
              <a:off x="9909226" y="3325634"/>
              <a:ext cx="126019" cy="111356"/>
            </a:xfrm>
            <a:custGeom>
              <a:avLst/>
              <a:gdLst>
                <a:gd name="connsiteX0" fmla="*/ 77367 w 126019"/>
                <a:gd name="connsiteY0" fmla="*/ 34510 h 111356"/>
                <a:gd name="connsiteX1" fmla="*/ 102419 w 126019"/>
                <a:gd name="connsiteY1" fmla="*/ 5503 h 111356"/>
                <a:gd name="connsiteX2" fmla="*/ 115071 w 126019"/>
                <a:gd name="connsiteY2" fmla="*/ 8698 h 111356"/>
                <a:gd name="connsiteX3" fmla="*/ 102925 w 126019"/>
                <a:gd name="connsiteY3" fmla="*/ 21973 h 111356"/>
                <a:gd name="connsiteX4" fmla="*/ 112541 w 126019"/>
                <a:gd name="connsiteY4" fmla="*/ 30576 h 111356"/>
                <a:gd name="connsiteX5" fmla="*/ 126206 w 126019"/>
                <a:gd name="connsiteY5" fmla="*/ 16319 h 111356"/>
                <a:gd name="connsiteX6" fmla="*/ 102672 w 126019"/>
                <a:gd name="connsiteY6" fmla="*/ 95 h 111356"/>
                <a:gd name="connsiteX7" fmla="*/ 76101 w 126019"/>
                <a:gd name="connsiteY7" fmla="*/ 18777 h 111356"/>
                <a:gd name="connsiteX8" fmla="*/ 48772 w 126019"/>
                <a:gd name="connsiteY8" fmla="*/ 95 h 111356"/>
                <a:gd name="connsiteX9" fmla="*/ 8031 w 126019"/>
                <a:gd name="connsiteY9" fmla="*/ 37951 h 111356"/>
                <a:gd name="connsiteX10" fmla="*/ 11067 w 126019"/>
                <a:gd name="connsiteY10" fmla="*/ 40409 h 111356"/>
                <a:gd name="connsiteX11" fmla="*/ 14357 w 126019"/>
                <a:gd name="connsiteY11" fmla="*/ 37705 h 111356"/>
                <a:gd name="connsiteX12" fmla="*/ 48266 w 126019"/>
                <a:gd name="connsiteY12" fmla="*/ 5503 h 111356"/>
                <a:gd name="connsiteX13" fmla="*/ 61931 w 126019"/>
                <a:gd name="connsiteY13" fmla="*/ 21973 h 111356"/>
                <a:gd name="connsiteX14" fmla="*/ 48266 w 126019"/>
                <a:gd name="connsiteY14" fmla="*/ 80478 h 111356"/>
                <a:gd name="connsiteX15" fmla="*/ 24226 w 126019"/>
                <a:gd name="connsiteY15" fmla="*/ 106043 h 111356"/>
                <a:gd name="connsiteX16" fmla="*/ 11573 w 126019"/>
                <a:gd name="connsiteY16" fmla="*/ 102848 h 111356"/>
                <a:gd name="connsiteX17" fmla="*/ 23467 w 126019"/>
                <a:gd name="connsiteY17" fmla="*/ 89573 h 111356"/>
                <a:gd name="connsiteX18" fmla="*/ 14104 w 126019"/>
                <a:gd name="connsiteY18" fmla="*/ 80970 h 111356"/>
                <a:gd name="connsiteX19" fmla="*/ 186 w 126019"/>
                <a:gd name="connsiteY19" fmla="*/ 95227 h 111356"/>
                <a:gd name="connsiteX20" fmla="*/ 23973 w 126019"/>
                <a:gd name="connsiteY20" fmla="*/ 111451 h 111356"/>
                <a:gd name="connsiteX21" fmla="*/ 50543 w 126019"/>
                <a:gd name="connsiteY21" fmla="*/ 92769 h 111356"/>
                <a:gd name="connsiteX22" fmla="*/ 77873 w 126019"/>
                <a:gd name="connsiteY22" fmla="*/ 111451 h 111356"/>
                <a:gd name="connsiteX23" fmla="*/ 118361 w 126019"/>
                <a:gd name="connsiteY23" fmla="*/ 73595 h 111356"/>
                <a:gd name="connsiteX24" fmla="*/ 115324 w 126019"/>
                <a:gd name="connsiteY24" fmla="*/ 71137 h 111356"/>
                <a:gd name="connsiteX25" fmla="*/ 112035 w 126019"/>
                <a:gd name="connsiteY25" fmla="*/ 73841 h 111356"/>
                <a:gd name="connsiteX26" fmla="*/ 78379 w 126019"/>
                <a:gd name="connsiteY26" fmla="*/ 106043 h 111356"/>
                <a:gd name="connsiteX27" fmla="*/ 64461 w 126019"/>
                <a:gd name="connsiteY27" fmla="*/ 89819 h 111356"/>
                <a:gd name="connsiteX28" fmla="*/ 68763 w 126019"/>
                <a:gd name="connsiteY28" fmla="*/ 68187 h 111356"/>
                <a:gd name="connsiteX29" fmla="*/ 77367 w 126019"/>
                <a:gd name="connsiteY29" fmla="*/ 34510 h 11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1356">
                  <a:moveTo>
                    <a:pt x="77367" y="34510"/>
                  </a:moveTo>
                  <a:cubicBezTo>
                    <a:pt x="78885" y="28118"/>
                    <a:pt x="84705" y="5503"/>
                    <a:pt x="102419" y="5503"/>
                  </a:cubicBezTo>
                  <a:cubicBezTo>
                    <a:pt x="103684" y="5503"/>
                    <a:pt x="109757" y="5503"/>
                    <a:pt x="115071" y="8698"/>
                  </a:cubicBezTo>
                  <a:cubicBezTo>
                    <a:pt x="107986" y="9927"/>
                    <a:pt x="102925" y="16073"/>
                    <a:pt x="102925" y="21973"/>
                  </a:cubicBezTo>
                  <a:cubicBezTo>
                    <a:pt x="102925" y="25906"/>
                    <a:pt x="105708" y="30576"/>
                    <a:pt x="112541" y="30576"/>
                  </a:cubicBezTo>
                  <a:cubicBezTo>
                    <a:pt x="118108" y="30576"/>
                    <a:pt x="126206" y="26152"/>
                    <a:pt x="126206" y="16319"/>
                  </a:cubicBezTo>
                  <a:cubicBezTo>
                    <a:pt x="126206" y="3536"/>
                    <a:pt x="111276" y="95"/>
                    <a:pt x="102672" y="95"/>
                  </a:cubicBezTo>
                  <a:cubicBezTo>
                    <a:pt x="87995" y="95"/>
                    <a:pt x="79138" y="13123"/>
                    <a:pt x="76101" y="18777"/>
                  </a:cubicBezTo>
                  <a:cubicBezTo>
                    <a:pt x="69775" y="2553"/>
                    <a:pt x="56110" y="95"/>
                    <a:pt x="48772" y="95"/>
                  </a:cubicBezTo>
                  <a:cubicBezTo>
                    <a:pt x="22455" y="95"/>
                    <a:pt x="8031" y="31805"/>
                    <a:pt x="8031" y="37951"/>
                  </a:cubicBezTo>
                  <a:cubicBezTo>
                    <a:pt x="8031" y="40409"/>
                    <a:pt x="10561" y="40409"/>
                    <a:pt x="11067" y="40409"/>
                  </a:cubicBezTo>
                  <a:cubicBezTo>
                    <a:pt x="13092" y="40409"/>
                    <a:pt x="13851" y="39918"/>
                    <a:pt x="14357" y="37705"/>
                  </a:cubicBezTo>
                  <a:cubicBezTo>
                    <a:pt x="22961" y="11648"/>
                    <a:pt x="39662" y="5503"/>
                    <a:pt x="48266" y="5503"/>
                  </a:cubicBezTo>
                  <a:cubicBezTo>
                    <a:pt x="53074" y="5503"/>
                    <a:pt x="61931" y="7715"/>
                    <a:pt x="61931" y="21973"/>
                  </a:cubicBezTo>
                  <a:cubicBezTo>
                    <a:pt x="61931" y="29593"/>
                    <a:pt x="57629" y="46063"/>
                    <a:pt x="48266" y="80478"/>
                  </a:cubicBezTo>
                  <a:cubicBezTo>
                    <a:pt x="44217" y="95719"/>
                    <a:pt x="35360" y="106043"/>
                    <a:pt x="24226" y="106043"/>
                  </a:cubicBezTo>
                  <a:cubicBezTo>
                    <a:pt x="22708" y="106043"/>
                    <a:pt x="16887" y="106043"/>
                    <a:pt x="11573" y="102848"/>
                  </a:cubicBezTo>
                  <a:cubicBezTo>
                    <a:pt x="17900" y="101619"/>
                    <a:pt x="23467" y="96456"/>
                    <a:pt x="23467" y="89573"/>
                  </a:cubicBezTo>
                  <a:cubicBezTo>
                    <a:pt x="23467" y="82936"/>
                    <a:pt x="17900" y="80970"/>
                    <a:pt x="14104" y="80970"/>
                  </a:cubicBezTo>
                  <a:cubicBezTo>
                    <a:pt x="6512" y="80970"/>
                    <a:pt x="186" y="87361"/>
                    <a:pt x="186" y="95227"/>
                  </a:cubicBezTo>
                  <a:cubicBezTo>
                    <a:pt x="186" y="106535"/>
                    <a:pt x="12839" y="111451"/>
                    <a:pt x="23973" y="111451"/>
                  </a:cubicBezTo>
                  <a:cubicBezTo>
                    <a:pt x="40674" y="111451"/>
                    <a:pt x="49784" y="94244"/>
                    <a:pt x="50543" y="92769"/>
                  </a:cubicBezTo>
                  <a:cubicBezTo>
                    <a:pt x="53580" y="101864"/>
                    <a:pt x="62690" y="111451"/>
                    <a:pt x="77873" y="111451"/>
                  </a:cubicBezTo>
                  <a:cubicBezTo>
                    <a:pt x="103937" y="111451"/>
                    <a:pt x="118361" y="79741"/>
                    <a:pt x="118361" y="73595"/>
                  </a:cubicBezTo>
                  <a:cubicBezTo>
                    <a:pt x="118361" y="71137"/>
                    <a:pt x="116083" y="71137"/>
                    <a:pt x="115324" y="71137"/>
                  </a:cubicBezTo>
                  <a:cubicBezTo>
                    <a:pt x="113047" y="71137"/>
                    <a:pt x="112541" y="72120"/>
                    <a:pt x="112035" y="73841"/>
                  </a:cubicBezTo>
                  <a:cubicBezTo>
                    <a:pt x="103684" y="100144"/>
                    <a:pt x="86477" y="106043"/>
                    <a:pt x="78379" y="106043"/>
                  </a:cubicBezTo>
                  <a:cubicBezTo>
                    <a:pt x="68510" y="106043"/>
                    <a:pt x="64461" y="98177"/>
                    <a:pt x="64461" y="89819"/>
                  </a:cubicBezTo>
                  <a:cubicBezTo>
                    <a:pt x="64461" y="84411"/>
                    <a:pt x="65979" y="79003"/>
                    <a:pt x="68763" y="68187"/>
                  </a:cubicBezTo>
                  <a:lnTo>
                    <a:pt x="77367" y="34510"/>
                  </a:lnTo>
                  <a:close/>
                </a:path>
              </a:pathLst>
            </a:custGeom>
            <a:solidFill>
              <a:srgbClr val="000000"/>
            </a:solidFill>
            <a:ln w="25361"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9A7FC68B-E612-5212-3DBC-AE9142967C8B}"/>
                </a:ext>
              </a:extLst>
            </p:cNvPr>
            <p:cNvSpPr/>
            <p:nvPr>
              <p:custDataLst>
                <p:tags r:id="rId74"/>
              </p:custDataLst>
            </p:nvPr>
          </p:nvSpPr>
          <p:spPr>
            <a:xfrm>
              <a:off x="10053953" y="3363613"/>
              <a:ext cx="59871" cy="109267"/>
            </a:xfrm>
            <a:custGeom>
              <a:avLst/>
              <a:gdLst>
                <a:gd name="connsiteX0" fmla="*/ 36327 w 59871"/>
                <a:gd name="connsiteY0" fmla="*/ 39673 h 109267"/>
                <a:gd name="connsiteX1" fmla="*/ 54395 w 59871"/>
                <a:gd name="connsiteY1" fmla="*/ 39673 h 109267"/>
                <a:gd name="connsiteX2" fmla="*/ 60064 w 59871"/>
                <a:gd name="connsiteY2" fmla="*/ 35888 h 109267"/>
                <a:gd name="connsiteX3" fmla="*/ 54750 w 59871"/>
                <a:gd name="connsiteY3" fmla="*/ 33479 h 109267"/>
                <a:gd name="connsiteX4" fmla="*/ 37922 w 59871"/>
                <a:gd name="connsiteY4" fmla="*/ 33479 h 109267"/>
                <a:gd name="connsiteX5" fmla="*/ 44476 w 59871"/>
                <a:gd name="connsiteY5" fmla="*/ 8011 h 109267"/>
                <a:gd name="connsiteX6" fmla="*/ 45007 w 59871"/>
                <a:gd name="connsiteY6" fmla="*/ 5602 h 109267"/>
                <a:gd name="connsiteX7" fmla="*/ 38985 w 59871"/>
                <a:gd name="connsiteY7" fmla="*/ 96 h 109267"/>
                <a:gd name="connsiteX8" fmla="*/ 30659 w 59871"/>
                <a:gd name="connsiteY8" fmla="*/ 7495 h 109267"/>
                <a:gd name="connsiteX9" fmla="*/ 23928 w 59871"/>
                <a:gd name="connsiteY9" fmla="*/ 33479 h 109267"/>
                <a:gd name="connsiteX10" fmla="*/ 5860 w 59871"/>
                <a:gd name="connsiteY10" fmla="*/ 33479 h 109267"/>
                <a:gd name="connsiteX11" fmla="*/ 192 w 59871"/>
                <a:gd name="connsiteY11" fmla="*/ 37264 h 109267"/>
                <a:gd name="connsiteX12" fmla="*/ 5506 w 59871"/>
                <a:gd name="connsiteY12" fmla="*/ 39673 h 109267"/>
                <a:gd name="connsiteX13" fmla="*/ 22334 w 59871"/>
                <a:gd name="connsiteY13" fmla="*/ 39673 h 109267"/>
                <a:gd name="connsiteX14" fmla="*/ 11883 w 59871"/>
                <a:gd name="connsiteY14" fmla="*/ 80283 h 109267"/>
                <a:gd name="connsiteX15" fmla="*/ 9226 w 59871"/>
                <a:gd name="connsiteY15" fmla="*/ 93016 h 109267"/>
                <a:gd name="connsiteX16" fmla="*/ 28179 w 59871"/>
                <a:gd name="connsiteY16" fmla="*/ 109363 h 109267"/>
                <a:gd name="connsiteX17" fmla="*/ 59001 w 59871"/>
                <a:gd name="connsiteY17" fmla="*/ 83036 h 109267"/>
                <a:gd name="connsiteX18" fmla="*/ 56167 w 59871"/>
                <a:gd name="connsiteY18" fmla="*/ 80799 h 109267"/>
                <a:gd name="connsiteX19" fmla="*/ 52447 w 59871"/>
                <a:gd name="connsiteY19" fmla="*/ 84069 h 109267"/>
                <a:gd name="connsiteX20" fmla="*/ 28711 w 59871"/>
                <a:gd name="connsiteY20" fmla="*/ 104545 h 109267"/>
                <a:gd name="connsiteX21" fmla="*/ 22511 w 59871"/>
                <a:gd name="connsiteY21" fmla="*/ 96114 h 109267"/>
                <a:gd name="connsiteX22" fmla="*/ 23574 w 59871"/>
                <a:gd name="connsiteY22" fmla="*/ 89059 h 109267"/>
                <a:gd name="connsiteX23" fmla="*/ 36327 w 59871"/>
                <a:gd name="connsiteY23" fmla="*/ 39673 h 1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9267">
                  <a:moveTo>
                    <a:pt x="36327" y="39673"/>
                  </a:moveTo>
                  <a:lnTo>
                    <a:pt x="54395" y="39673"/>
                  </a:lnTo>
                  <a:cubicBezTo>
                    <a:pt x="57761" y="39673"/>
                    <a:pt x="60064" y="39673"/>
                    <a:pt x="60064" y="35888"/>
                  </a:cubicBezTo>
                  <a:cubicBezTo>
                    <a:pt x="60064" y="33479"/>
                    <a:pt x="57761" y="33479"/>
                    <a:pt x="54750" y="33479"/>
                  </a:cubicBezTo>
                  <a:lnTo>
                    <a:pt x="37922" y="33479"/>
                  </a:lnTo>
                  <a:lnTo>
                    <a:pt x="44476" y="8011"/>
                  </a:lnTo>
                  <a:cubicBezTo>
                    <a:pt x="44653" y="7151"/>
                    <a:pt x="45007" y="6291"/>
                    <a:pt x="45007" y="5602"/>
                  </a:cubicBezTo>
                  <a:cubicBezTo>
                    <a:pt x="45007" y="2505"/>
                    <a:pt x="42527" y="96"/>
                    <a:pt x="38985" y="96"/>
                  </a:cubicBezTo>
                  <a:cubicBezTo>
                    <a:pt x="34556" y="96"/>
                    <a:pt x="31899" y="3021"/>
                    <a:pt x="30659" y="7495"/>
                  </a:cubicBezTo>
                  <a:cubicBezTo>
                    <a:pt x="29419" y="11797"/>
                    <a:pt x="31722" y="3538"/>
                    <a:pt x="23928" y="33479"/>
                  </a:cubicBezTo>
                  <a:lnTo>
                    <a:pt x="5860" y="33479"/>
                  </a:lnTo>
                  <a:cubicBezTo>
                    <a:pt x="2495" y="33479"/>
                    <a:pt x="192" y="33479"/>
                    <a:pt x="192" y="37264"/>
                  </a:cubicBezTo>
                  <a:cubicBezTo>
                    <a:pt x="192" y="39673"/>
                    <a:pt x="2317" y="39673"/>
                    <a:pt x="5506" y="39673"/>
                  </a:cubicBezTo>
                  <a:lnTo>
                    <a:pt x="22334" y="39673"/>
                  </a:lnTo>
                  <a:lnTo>
                    <a:pt x="11883" y="80283"/>
                  </a:lnTo>
                  <a:cubicBezTo>
                    <a:pt x="10820" y="84585"/>
                    <a:pt x="9226" y="90779"/>
                    <a:pt x="9226" y="93016"/>
                  </a:cubicBezTo>
                  <a:cubicBezTo>
                    <a:pt x="9226" y="103169"/>
                    <a:pt x="18082" y="109363"/>
                    <a:pt x="28179" y="109363"/>
                  </a:cubicBezTo>
                  <a:cubicBezTo>
                    <a:pt x="47841" y="109363"/>
                    <a:pt x="59001" y="85273"/>
                    <a:pt x="59001" y="83036"/>
                  </a:cubicBezTo>
                  <a:cubicBezTo>
                    <a:pt x="59001" y="80799"/>
                    <a:pt x="56698" y="80799"/>
                    <a:pt x="56167" y="80799"/>
                  </a:cubicBezTo>
                  <a:cubicBezTo>
                    <a:pt x="54041" y="80799"/>
                    <a:pt x="53864" y="81143"/>
                    <a:pt x="52447" y="84069"/>
                  </a:cubicBezTo>
                  <a:cubicBezTo>
                    <a:pt x="47487" y="94909"/>
                    <a:pt x="38453" y="104545"/>
                    <a:pt x="28711" y="104545"/>
                  </a:cubicBezTo>
                  <a:cubicBezTo>
                    <a:pt x="24991" y="104545"/>
                    <a:pt x="22511" y="102308"/>
                    <a:pt x="22511" y="96114"/>
                  </a:cubicBezTo>
                  <a:cubicBezTo>
                    <a:pt x="22511" y="94393"/>
                    <a:pt x="23219" y="90779"/>
                    <a:pt x="23574" y="89059"/>
                  </a:cubicBezTo>
                  <a:lnTo>
                    <a:pt x="36327" y="39673"/>
                  </a:lnTo>
                  <a:close/>
                </a:path>
              </a:pathLst>
            </a:custGeom>
            <a:solidFill>
              <a:srgbClr val="000000"/>
            </a:solidFill>
            <a:ln w="25361"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0C0961F6-2B9D-2B30-96FA-C95081BB58B5}"/>
                </a:ext>
              </a:extLst>
            </p:cNvPr>
            <p:cNvSpPr/>
            <p:nvPr>
              <p:custDataLst>
                <p:tags r:id="rId75"/>
              </p:custDataLst>
            </p:nvPr>
          </p:nvSpPr>
          <p:spPr>
            <a:xfrm>
              <a:off x="10146743" y="3225337"/>
              <a:ext cx="66046" cy="294739"/>
            </a:xfrm>
            <a:custGeom>
              <a:avLst/>
              <a:gdLst>
                <a:gd name="connsiteX0" fmla="*/ 66242 w 66046"/>
                <a:gd name="connsiteY0" fmla="*/ 147579 h 294739"/>
                <a:gd name="connsiteX1" fmla="*/ 26766 w 66046"/>
                <a:gd name="connsiteY1" fmla="*/ 21719 h 294739"/>
                <a:gd name="connsiteX2" fmla="*/ 3232 w 66046"/>
                <a:gd name="connsiteY2" fmla="*/ 86 h 294739"/>
                <a:gd name="connsiteX3" fmla="*/ 195 w 66046"/>
                <a:gd name="connsiteY3" fmla="*/ 2545 h 294739"/>
                <a:gd name="connsiteX4" fmla="*/ 1714 w 66046"/>
                <a:gd name="connsiteY4" fmla="*/ 5003 h 294739"/>
                <a:gd name="connsiteX5" fmla="*/ 40683 w 66046"/>
                <a:gd name="connsiteY5" fmla="*/ 76783 h 294739"/>
                <a:gd name="connsiteX6" fmla="*/ 48781 w 66046"/>
                <a:gd name="connsiteY6" fmla="*/ 147333 h 294739"/>
                <a:gd name="connsiteX7" fmla="*/ 39924 w 66046"/>
                <a:gd name="connsiteY7" fmla="*/ 221325 h 294739"/>
                <a:gd name="connsiteX8" fmla="*/ 2473 w 66046"/>
                <a:gd name="connsiteY8" fmla="*/ 289172 h 294739"/>
                <a:gd name="connsiteX9" fmla="*/ 195 w 66046"/>
                <a:gd name="connsiteY9" fmla="*/ 292368 h 294739"/>
                <a:gd name="connsiteX10" fmla="*/ 3232 w 66046"/>
                <a:gd name="connsiteY10" fmla="*/ 294826 h 294739"/>
                <a:gd name="connsiteX11" fmla="*/ 23982 w 66046"/>
                <a:gd name="connsiteY11" fmla="*/ 276389 h 294739"/>
                <a:gd name="connsiteX12" fmla="*/ 66242 w 66046"/>
                <a:gd name="connsiteY12" fmla="*/ 147579 h 2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94739">
                  <a:moveTo>
                    <a:pt x="66242" y="147579"/>
                  </a:moveTo>
                  <a:cubicBezTo>
                    <a:pt x="66242" y="112673"/>
                    <a:pt x="59915" y="63263"/>
                    <a:pt x="26766" y="21719"/>
                  </a:cubicBezTo>
                  <a:cubicBezTo>
                    <a:pt x="24235" y="18769"/>
                    <a:pt x="7787" y="86"/>
                    <a:pt x="3232" y="86"/>
                  </a:cubicBezTo>
                  <a:cubicBezTo>
                    <a:pt x="1967" y="86"/>
                    <a:pt x="195" y="578"/>
                    <a:pt x="195" y="2545"/>
                  </a:cubicBezTo>
                  <a:cubicBezTo>
                    <a:pt x="195" y="3528"/>
                    <a:pt x="701" y="4265"/>
                    <a:pt x="1714" y="5003"/>
                  </a:cubicBezTo>
                  <a:cubicBezTo>
                    <a:pt x="13860" y="17786"/>
                    <a:pt x="30308" y="37697"/>
                    <a:pt x="40683" y="76783"/>
                  </a:cubicBezTo>
                  <a:cubicBezTo>
                    <a:pt x="46504" y="99152"/>
                    <a:pt x="48781" y="124472"/>
                    <a:pt x="48781" y="147333"/>
                  </a:cubicBezTo>
                  <a:cubicBezTo>
                    <a:pt x="48781" y="172161"/>
                    <a:pt x="46504" y="197235"/>
                    <a:pt x="39924" y="221325"/>
                  </a:cubicBezTo>
                  <a:cubicBezTo>
                    <a:pt x="30308" y="255740"/>
                    <a:pt x="15378" y="275406"/>
                    <a:pt x="2473" y="289172"/>
                  </a:cubicBezTo>
                  <a:cubicBezTo>
                    <a:pt x="195" y="291384"/>
                    <a:pt x="195" y="291876"/>
                    <a:pt x="195" y="292368"/>
                  </a:cubicBezTo>
                  <a:cubicBezTo>
                    <a:pt x="195" y="294334"/>
                    <a:pt x="1967" y="294826"/>
                    <a:pt x="3232" y="294826"/>
                  </a:cubicBezTo>
                  <a:cubicBezTo>
                    <a:pt x="7028" y="294826"/>
                    <a:pt x="20946" y="279831"/>
                    <a:pt x="23982" y="276389"/>
                  </a:cubicBezTo>
                  <a:cubicBezTo>
                    <a:pt x="49793" y="246645"/>
                    <a:pt x="66242" y="202397"/>
                    <a:pt x="66242" y="147579"/>
                  </a:cubicBezTo>
                  <a:close/>
                </a:path>
              </a:pathLst>
            </a:custGeom>
            <a:solidFill>
              <a:srgbClr val="000000"/>
            </a:solidFill>
            <a:ln w="25361"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F20CDEBB-CE9B-28AF-0E4F-528ED1ACE452}"/>
                </a:ext>
              </a:extLst>
            </p:cNvPr>
            <p:cNvSpPr/>
            <p:nvPr>
              <p:custDataLst>
                <p:tags r:id="rId76"/>
              </p:custDataLst>
            </p:nvPr>
          </p:nvSpPr>
          <p:spPr>
            <a:xfrm>
              <a:off x="10336051" y="3344070"/>
              <a:ext cx="168278" cy="57522"/>
            </a:xfrm>
            <a:custGeom>
              <a:avLst/>
              <a:gdLst>
                <a:gd name="connsiteX0" fmla="*/ 159878 w 168278"/>
                <a:gd name="connsiteY0" fmla="*/ 9927 h 57522"/>
                <a:gd name="connsiteX1" fmla="*/ 168482 w 168278"/>
                <a:gd name="connsiteY1" fmla="*/ 5011 h 57522"/>
                <a:gd name="connsiteX2" fmla="*/ 160131 w 168278"/>
                <a:gd name="connsiteY2" fmla="*/ 95 h 57522"/>
                <a:gd name="connsiteX3" fmla="*/ 8553 w 168278"/>
                <a:gd name="connsiteY3" fmla="*/ 95 h 57522"/>
                <a:gd name="connsiteX4" fmla="*/ 203 w 168278"/>
                <a:gd name="connsiteY4" fmla="*/ 5011 h 57522"/>
                <a:gd name="connsiteX5" fmla="*/ 8806 w 168278"/>
                <a:gd name="connsiteY5" fmla="*/ 9927 h 57522"/>
                <a:gd name="connsiteX6" fmla="*/ 159878 w 168278"/>
                <a:gd name="connsiteY6" fmla="*/ 9927 h 57522"/>
                <a:gd name="connsiteX7" fmla="*/ 160131 w 168278"/>
                <a:gd name="connsiteY7" fmla="*/ 57617 h 57522"/>
                <a:gd name="connsiteX8" fmla="*/ 168482 w 168278"/>
                <a:gd name="connsiteY8" fmla="*/ 52700 h 57522"/>
                <a:gd name="connsiteX9" fmla="*/ 159878 w 168278"/>
                <a:gd name="connsiteY9" fmla="*/ 47784 h 57522"/>
                <a:gd name="connsiteX10" fmla="*/ 8806 w 168278"/>
                <a:gd name="connsiteY10" fmla="*/ 47784 h 57522"/>
                <a:gd name="connsiteX11" fmla="*/ 203 w 168278"/>
                <a:gd name="connsiteY11" fmla="*/ 52700 h 57522"/>
                <a:gd name="connsiteX12" fmla="*/ 8553 w 168278"/>
                <a:gd name="connsiteY12" fmla="*/ 57617 h 57522"/>
                <a:gd name="connsiteX13" fmla="*/ 160131 w 168278"/>
                <a:gd name="connsiteY13" fmla="*/ 57617 h 5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522">
                  <a:moveTo>
                    <a:pt x="159878" y="9927"/>
                  </a:moveTo>
                  <a:cubicBezTo>
                    <a:pt x="163674" y="9927"/>
                    <a:pt x="168482" y="9927"/>
                    <a:pt x="168482" y="5011"/>
                  </a:cubicBezTo>
                  <a:cubicBezTo>
                    <a:pt x="168482" y="95"/>
                    <a:pt x="163674" y="95"/>
                    <a:pt x="160131" y="95"/>
                  </a:cubicBezTo>
                  <a:lnTo>
                    <a:pt x="8553" y="95"/>
                  </a:lnTo>
                  <a:cubicBezTo>
                    <a:pt x="5011" y="95"/>
                    <a:pt x="203" y="95"/>
                    <a:pt x="203" y="5011"/>
                  </a:cubicBezTo>
                  <a:cubicBezTo>
                    <a:pt x="203" y="9927"/>
                    <a:pt x="5011" y="9927"/>
                    <a:pt x="8806" y="9927"/>
                  </a:cubicBezTo>
                  <a:lnTo>
                    <a:pt x="159878" y="9927"/>
                  </a:lnTo>
                  <a:close/>
                  <a:moveTo>
                    <a:pt x="160131" y="57617"/>
                  </a:moveTo>
                  <a:cubicBezTo>
                    <a:pt x="163674" y="57617"/>
                    <a:pt x="168482" y="57617"/>
                    <a:pt x="168482" y="52700"/>
                  </a:cubicBezTo>
                  <a:cubicBezTo>
                    <a:pt x="168482" y="47784"/>
                    <a:pt x="163674" y="47784"/>
                    <a:pt x="159878" y="47784"/>
                  </a:cubicBezTo>
                  <a:lnTo>
                    <a:pt x="8806" y="47784"/>
                  </a:lnTo>
                  <a:cubicBezTo>
                    <a:pt x="5011" y="47784"/>
                    <a:pt x="203" y="47784"/>
                    <a:pt x="203" y="52700"/>
                  </a:cubicBezTo>
                  <a:cubicBezTo>
                    <a:pt x="203" y="57617"/>
                    <a:pt x="5011" y="57617"/>
                    <a:pt x="8553" y="57617"/>
                  </a:cubicBezTo>
                  <a:lnTo>
                    <a:pt x="160131" y="57617"/>
                  </a:lnTo>
                  <a:close/>
                </a:path>
              </a:pathLst>
            </a:custGeom>
            <a:solidFill>
              <a:srgbClr val="000000"/>
            </a:solidFill>
            <a:ln w="25361"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1F6132CD-7C5D-BD3D-B216-2045352A7903}"/>
                </a:ext>
              </a:extLst>
            </p:cNvPr>
            <p:cNvSpPr/>
            <p:nvPr>
              <p:custDataLst>
                <p:tags r:id="rId77"/>
              </p:custDataLst>
            </p:nvPr>
          </p:nvSpPr>
          <p:spPr>
            <a:xfrm>
              <a:off x="10603160" y="3260983"/>
              <a:ext cx="112101" cy="178711"/>
            </a:xfrm>
            <a:custGeom>
              <a:avLst/>
              <a:gdLst>
                <a:gd name="connsiteX0" fmla="*/ 74357 w 112101"/>
                <a:gd name="connsiteY0" fmla="*/ 78020 h 178711"/>
                <a:gd name="connsiteX1" fmla="*/ 41967 w 112101"/>
                <a:gd name="connsiteY1" fmla="*/ 70399 h 178711"/>
                <a:gd name="connsiteX2" fmla="*/ 16408 w 112101"/>
                <a:gd name="connsiteY2" fmla="*/ 39180 h 178711"/>
                <a:gd name="connsiteX3" fmla="*/ 49811 w 112101"/>
                <a:gd name="connsiteY3" fmla="*/ 6978 h 178711"/>
                <a:gd name="connsiteX4" fmla="*/ 99156 w 112101"/>
                <a:gd name="connsiteY4" fmla="*/ 58354 h 178711"/>
                <a:gd name="connsiteX5" fmla="*/ 102193 w 112101"/>
                <a:gd name="connsiteY5" fmla="*/ 61304 h 178711"/>
                <a:gd name="connsiteX6" fmla="*/ 105482 w 112101"/>
                <a:gd name="connsiteY6" fmla="*/ 55404 h 178711"/>
                <a:gd name="connsiteX7" fmla="*/ 105482 w 112101"/>
                <a:gd name="connsiteY7" fmla="*/ 5994 h 178711"/>
                <a:gd name="connsiteX8" fmla="*/ 102699 w 112101"/>
                <a:gd name="connsiteY8" fmla="*/ 95 h 178711"/>
                <a:gd name="connsiteX9" fmla="*/ 98903 w 112101"/>
                <a:gd name="connsiteY9" fmla="*/ 3290 h 178711"/>
                <a:gd name="connsiteX10" fmla="*/ 90046 w 112101"/>
                <a:gd name="connsiteY10" fmla="*/ 17302 h 178711"/>
                <a:gd name="connsiteX11" fmla="*/ 49558 w 112101"/>
                <a:gd name="connsiteY11" fmla="*/ 95 h 178711"/>
                <a:gd name="connsiteX12" fmla="*/ 213 w 112101"/>
                <a:gd name="connsiteY12" fmla="*/ 47784 h 178711"/>
                <a:gd name="connsiteX13" fmla="*/ 33363 w 112101"/>
                <a:gd name="connsiteY13" fmla="*/ 92769 h 178711"/>
                <a:gd name="connsiteX14" fmla="*/ 66766 w 112101"/>
                <a:gd name="connsiteY14" fmla="*/ 100881 h 178711"/>
                <a:gd name="connsiteX15" fmla="*/ 88275 w 112101"/>
                <a:gd name="connsiteY15" fmla="*/ 113418 h 178711"/>
                <a:gd name="connsiteX16" fmla="*/ 96119 w 112101"/>
                <a:gd name="connsiteY16" fmla="*/ 136034 h 178711"/>
                <a:gd name="connsiteX17" fmla="*/ 62211 w 112101"/>
                <a:gd name="connsiteY17" fmla="*/ 171186 h 178711"/>
                <a:gd name="connsiteX18" fmla="*/ 22229 w 112101"/>
                <a:gd name="connsiteY18" fmla="*/ 157912 h 178711"/>
                <a:gd name="connsiteX19" fmla="*/ 6539 w 112101"/>
                <a:gd name="connsiteY19" fmla="*/ 120055 h 178711"/>
                <a:gd name="connsiteX20" fmla="*/ 3503 w 112101"/>
                <a:gd name="connsiteY20" fmla="*/ 117597 h 178711"/>
                <a:gd name="connsiteX21" fmla="*/ 213 w 112101"/>
                <a:gd name="connsiteY21" fmla="*/ 123743 h 178711"/>
                <a:gd name="connsiteX22" fmla="*/ 213 w 112101"/>
                <a:gd name="connsiteY22" fmla="*/ 172907 h 178711"/>
                <a:gd name="connsiteX23" fmla="*/ 2997 w 112101"/>
                <a:gd name="connsiteY23" fmla="*/ 178806 h 178711"/>
                <a:gd name="connsiteX24" fmla="*/ 6792 w 112101"/>
                <a:gd name="connsiteY24" fmla="*/ 175611 h 178711"/>
                <a:gd name="connsiteX25" fmla="*/ 15902 w 112101"/>
                <a:gd name="connsiteY25" fmla="*/ 161599 h 178711"/>
                <a:gd name="connsiteX26" fmla="*/ 62464 w 112101"/>
                <a:gd name="connsiteY26" fmla="*/ 178806 h 178711"/>
                <a:gd name="connsiteX27" fmla="*/ 112315 w 112101"/>
                <a:gd name="connsiteY27" fmla="*/ 127676 h 178711"/>
                <a:gd name="connsiteX28" fmla="*/ 74357 w 112101"/>
                <a:gd name="connsiteY28" fmla="*/ 78020 h 1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78711">
                  <a:moveTo>
                    <a:pt x="74357" y="78020"/>
                  </a:moveTo>
                  <a:lnTo>
                    <a:pt x="41967" y="70399"/>
                  </a:lnTo>
                  <a:cubicBezTo>
                    <a:pt x="26277" y="66712"/>
                    <a:pt x="16408" y="53438"/>
                    <a:pt x="16408" y="39180"/>
                  </a:cubicBezTo>
                  <a:cubicBezTo>
                    <a:pt x="16408" y="21973"/>
                    <a:pt x="30073" y="6978"/>
                    <a:pt x="49811" y="6978"/>
                  </a:cubicBezTo>
                  <a:cubicBezTo>
                    <a:pt x="92071" y="6978"/>
                    <a:pt x="97638" y="47292"/>
                    <a:pt x="99156" y="58354"/>
                  </a:cubicBezTo>
                  <a:cubicBezTo>
                    <a:pt x="99409" y="59829"/>
                    <a:pt x="99409" y="61304"/>
                    <a:pt x="102193" y="61304"/>
                  </a:cubicBezTo>
                  <a:cubicBezTo>
                    <a:pt x="105482" y="61304"/>
                    <a:pt x="105482" y="60075"/>
                    <a:pt x="105482" y="55404"/>
                  </a:cubicBezTo>
                  <a:lnTo>
                    <a:pt x="105482" y="5994"/>
                  </a:lnTo>
                  <a:cubicBezTo>
                    <a:pt x="105482" y="1815"/>
                    <a:pt x="105482" y="95"/>
                    <a:pt x="102699" y="95"/>
                  </a:cubicBezTo>
                  <a:cubicBezTo>
                    <a:pt x="100927" y="95"/>
                    <a:pt x="100674" y="340"/>
                    <a:pt x="98903" y="3290"/>
                  </a:cubicBezTo>
                  <a:lnTo>
                    <a:pt x="90046" y="17302"/>
                  </a:lnTo>
                  <a:cubicBezTo>
                    <a:pt x="82455" y="10173"/>
                    <a:pt x="72080" y="95"/>
                    <a:pt x="49558" y="95"/>
                  </a:cubicBezTo>
                  <a:cubicBezTo>
                    <a:pt x="21469" y="95"/>
                    <a:pt x="213" y="21727"/>
                    <a:pt x="213" y="47784"/>
                  </a:cubicBezTo>
                  <a:cubicBezTo>
                    <a:pt x="213" y="68187"/>
                    <a:pt x="13625" y="86132"/>
                    <a:pt x="33363" y="92769"/>
                  </a:cubicBezTo>
                  <a:cubicBezTo>
                    <a:pt x="36146" y="93752"/>
                    <a:pt x="49052" y="96702"/>
                    <a:pt x="66766" y="100881"/>
                  </a:cubicBezTo>
                  <a:cubicBezTo>
                    <a:pt x="73598" y="102602"/>
                    <a:pt x="81190" y="104323"/>
                    <a:pt x="88275" y="113418"/>
                  </a:cubicBezTo>
                  <a:cubicBezTo>
                    <a:pt x="93589" y="119809"/>
                    <a:pt x="96119" y="127922"/>
                    <a:pt x="96119" y="136034"/>
                  </a:cubicBezTo>
                  <a:cubicBezTo>
                    <a:pt x="96119" y="153487"/>
                    <a:pt x="83467" y="171186"/>
                    <a:pt x="62211" y="171186"/>
                  </a:cubicBezTo>
                  <a:cubicBezTo>
                    <a:pt x="54872" y="171186"/>
                    <a:pt x="35640" y="169957"/>
                    <a:pt x="22229" y="157912"/>
                  </a:cubicBezTo>
                  <a:cubicBezTo>
                    <a:pt x="7552" y="144637"/>
                    <a:pt x="6792" y="128905"/>
                    <a:pt x="6539" y="120055"/>
                  </a:cubicBezTo>
                  <a:cubicBezTo>
                    <a:pt x="6286" y="117597"/>
                    <a:pt x="4262" y="117597"/>
                    <a:pt x="3503" y="117597"/>
                  </a:cubicBezTo>
                  <a:cubicBezTo>
                    <a:pt x="213" y="117597"/>
                    <a:pt x="213" y="119318"/>
                    <a:pt x="213" y="123743"/>
                  </a:cubicBezTo>
                  <a:lnTo>
                    <a:pt x="213" y="172907"/>
                  </a:lnTo>
                  <a:cubicBezTo>
                    <a:pt x="213" y="177086"/>
                    <a:pt x="213" y="178806"/>
                    <a:pt x="2997" y="178806"/>
                  </a:cubicBezTo>
                  <a:cubicBezTo>
                    <a:pt x="4768" y="178806"/>
                    <a:pt x="5021" y="178315"/>
                    <a:pt x="6792" y="175611"/>
                  </a:cubicBezTo>
                  <a:cubicBezTo>
                    <a:pt x="6792" y="175365"/>
                    <a:pt x="7552" y="174627"/>
                    <a:pt x="15902" y="161599"/>
                  </a:cubicBezTo>
                  <a:cubicBezTo>
                    <a:pt x="23747" y="169957"/>
                    <a:pt x="39942" y="178806"/>
                    <a:pt x="62464" y="178806"/>
                  </a:cubicBezTo>
                  <a:cubicBezTo>
                    <a:pt x="92071" y="178806"/>
                    <a:pt x="112315" y="154716"/>
                    <a:pt x="112315" y="127676"/>
                  </a:cubicBezTo>
                  <a:cubicBezTo>
                    <a:pt x="112315" y="103094"/>
                    <a:pt x="95613" y="82936"/>
                    <a:pt x="74357" y="78020"/>
                  </a:cubicBezTo>
                  <a:close/>
                </a:path>
              </a:pathLst>
            </a:custGeom>
            <a:solidFill>
              <a:srgbClr val="000000"/>
            </a:solidFill>
            <a:ln w="25361"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8D9CBCD9-3311-C921-0C78-1E5D772D7738}"/>
                </a:ext>
              </a:extLst>
            </p:cNvPr>
            <p:cNvSpPr/>
            <p:nvPr>
              <p:custDataLst>
                <p:tags r:id="rId78"/>
              </p:custDataLst>
            </p:nvPr>
          </p:nvSpPr>
          <p:spPr>
            <a:xfrm>
              <a:off x="10736659" y="3324159"/>
              <a:ext cx="112101" cy="112831"/>
            </a:xfrm>
            <a:custGeom>
              <a:avLst/>
              <a:gdLst>
                <a:gd name="connsiteX0" fmla="*/ 112320 w 112101"/>
                <a:gd name="connsiteY0" fmla="*/ 57617 h 112831"/>
                <a:gd name="connsiteX1" fmla="*/ 56396 w 112101"/>
                <a:gd name="connsiteY1" fmla="*/ 95 h 112831"/>
                <a:gd name="connsiteX2" fmla="*/ 219 w 112101"/>
                <a:gd name="connsiteY2" fmla="*/ 57617 h 112831"/>
                <a:gd name="connsiteX3" fmla="*/ 56143 w 112101"/>
                <a:gd name="connsiteY3" fmla="*/ 112926 h 112831"/>
                <a:gd name="connsiteX4" fmla="*/ 112320 w 112101"/>
                <a:gd name="connsiteY4" fmla="*/ 57617 h 112831"/>
                <a:gd name="connsiteX5" fmla="*/ 56396 w 112101"/>
                <a:gd name="connsiteY5" fmla="*/ 106781 h 112831"/>
                <a:gd name="connsiteX6" fmla="*/ 27548 w 112101"/>
                <a:gd name="connsiteY6" fmla="*/ 90311 h 112831"/>
                <a:gd name="connsiteX7" fmla="*/ 21222 w 112101"/>
                <a:gd name="connsiteY7" fmla="*/ 55650 h 112831"/>
                <a:gd name="connsiteX8" fmla="*/ 27295 w 112101"/>
                <a:gd name="connsiteY8" fmla="*/ 21973 h 112831"/>
                <a:gd name="connsiteX9" fmla="*/ 56143 w 112101"/>
                <a:gd name="connsiteY9" fmla="*/ 5503 h 112831"/>
                <a:gd name="connsiteX10" fmla="*/ 84738 w 112101"/>
                <a:gd name="connsiteY10" fmla="*/ 21481 h 112831"/>
                <a:gd name="connsiteX11" fmla="*/ 91317 w 112101"/>
                <a:gd name="connsiteY11" fmla="*/ 55650 h 112831"/>
                <a:gd name="connsiteX12" fmla="*/ 85750 w 112101"/>
                <a:gd name="connsiteY12" fmla="*/ 88590 h 112831"/>
                <a:gd name="connsiteX13" fmla="*/ 56396 w 112101"/>
                <a:gd name="connsiteY13" fmla="*/ 106781 h 1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2831">
                  <a:moveTo>
                    <a:pt x="112320" y="57617"/>
                  </a:moveTo>
                  <a:cubicBezTo>
                    <a:pt x="112320" y="26152"/>
                    <a:pt x="87015" y="95"/>
                    <a:pt x="56396" y="95"/>
                  </a:cubicBezTo>
                  <a:cubicBezTo>
                    <a:pt x="24765" y="95"/>
                    <a:pt x="219" y="26889"/>
                    <a:pt x="219" y="57617"/>
                  </a:cubicBezTo>
                  <a:cubicBezTo>
                    <a:pt x="219" y="89328"/>
                    <a:pt x="26536" y="112926"/>
                    <a:pt x="56143" y="112926"/>
                  </a:cubicBezTo>
                  <a:cubicBezTo>
                    <a:pt x="86762" y="112926"/>
                    <a:pt x="112320" y="88836"/>
                    <a:pt x="112320" y="57617"/>
                  </a:cubicBezTo>
                  <a:close/>
                  <a:moveTo>
                    <a:pt x="56396" y="106781"/>
                  </a:moveTo>
                  <a:cubicBezTo>
                    <a:pt x="45515" y="106781"/>
                    <a:pt x="34381" y="101619"/>
                    <a:pt x="27548" y="90311"/>
                  </a:cubicBezTo>
                  <a:cubicBezTo>
                    <a:pt x="21222" y="79495"/>
                    <a:pt x="21222" y="64500"/>
                    <a:pt x="21222" y="55650"/>
                  </a:cubicBezTo>
                  <a:cubicBezTo>
                    <a:pt x="21222" y="46063"/>
                    <a:pt x="21222" y="32789"/>
                    <a:pt x="27295" y="21973"/>
                  </a:cubicBezTo>
                  <a:cubicBezTo>
                    <a:pt x="34128" y="10665"/>
                    <a:pt x="46021" y="5503"/>
                    <a:pt x="56143" y="5503"/>
                  </a:cubicBezTo>
                  <a:cubicBezTo>
                    <a:pt x="67277" y="5503"/>
                    <a:pt x="78158" y="10911"/>
                    <a:pt x="84738" y="21481"/>
                  </a:cubicBezTo>
                  <a:cubicBezTo>
                    <a:pt x="91317" y="32051"/>
                    <a:pt x="91317" y="46309"/>
                    <a:pt x="91317" y="55650"/>
                  </a:cubicBezTo>
                  <a:cubicBezTo>
                    <a:pt x="91317" y="64500"/>
                    <a:pt x="91317" y="77774"/>
                    <a:pt x="85750" y="88590"/>
                  </a:cubicBezTo>
                  <a:cubicBezTo>
                    <a:pt x="80183" y="99652"/>
                    <a:pt x="69049" y="106781"/>
                    <a:pt x="56396" y="106781"/>
                  </a:cubicBezTo>
                  <a:close/>
                </a:path>
              </a:pathLst>
            </a:custGeom>
            <a:solidFill>
              <a:srgbClr val="000000"/>
            </a:solidFill>
            <a:ln w="25361"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1E36A0DF-1611-1C91-A37D-88AA9CD53464}"/>
                </a:ext>
              </a:extLst>
            </p:cNvPr>
            <p:cNvSpPr/>
            <p:nvPr>
              <p:custDataLst>
                <p:tags r:id="rId79"/>
              </p:custDataLst>
            </p:nvPr>
          </p:nvSpPr>
          <p:spPr>
            <a:xfrm>
              <a:off x="10864450" y="3260983"/>
              <a:ext cx="81988" cy="173303"/>
            </a:xfrm>
            <a:custGeom>
              <a:avLst/>
              <a:gdLst>
                <a:gd name="connsiteX0" fmla="*/ 36157 w 81988"/>
                <a:gd name="connsiteY0" fmla="*/ 67450 h 173303"/>
                <a:gd name="connsiteX1" fmla="*/ 36157 w 81988"/>
                <a:gd name="connsiteY1" fmla="*/ 38934 h 173303"/>
                <a:gd name="connsiteX2" fmla="*/ 59438 w 81988"/>
                <a:gd name="connsiteY2" fmla="*/ 5503 h 173303"/>
                <a:gd name="connsiteX3" fmla="*/ 67788 w 81988"/>
                <a:gd name="connsiteY3" fmla="*/ 7223 h 173303"/>
                <a:gd name="connsiteX4" fmla="*/ 60197 w 81988"/>
                <a:gd name="connsiteY4" fmla="*/ 17548 h 173303"/>
                <a:gd name="connsiteX5" fmla="*/ 71078 w 81988"/>
                <a:gd name="connsiteY5" fmla="*/ 28118 h 173303"/>
                <a:gd name="connsiteX6" fmla="*/ 82212 w 81988"/>
                <a:gd name="connsiteY6" fmla="*/ 17302 h 173303"/>
                <a:gd name="connsiteX7" fmla="*/ 59438 w 81988"/>
                <a:gd name="connsiteY7" fmla="*/ 95 h 173303"/>
                <a:gd name="connsiteX8" fmla="*/ 20215 w 81988"/>
                <a:gd name="connsiteY8" fmla="*/ 39180 h 173303"/>
                <a:gd name="connsiteX9" fmla="*/ 20215 w 81988"/>
                <a:gd name="connsiteY9" fmla="*/ 67450 h 173303"/>
                <a:gd name="connsiteX10" fmla="*/ 224 w 81988"/>
                <a:gd name="connsiteY10" fmla="*/ 67450 h 173303"/>
                <a:gd name="connsiteX11" fmla="*/ 224 w 81988"/>
                <a:gd name="connsiteY11" fmla="*/ 75070 h 173303"/>
                <a:gd name="connsiteX12" fmla="*/ 20215 w 81988"/>
                <a:gd name="connsiteY12" fmla="*/ 75070 h 173303"/>
                <a:gd name="connsiteX13" fmla="*/ 20215 w 81988"/>
                <a:gd name="connsiteY13" fmla="*/ 154716 h 173303"/>
                <a:gd name="connsiteX14" fmla="*/ 477 w 81988"/>
                <a:gd name="connsiteY14" fmla="*/ 165778 h 173303"/>
                <a:gd name="connsiteX15" fmla="*/ 477 w 81988"/>
                <a:gd name="connsiteY15" fmla="*/ 173398 h 173303"/>
                <a:gd name="connsiteX16" fmla="*/ 29325 w 81988"/>
                <a:gd name="connsiteY16" fmla="*/ 172661 h 173303"/>
                <a:gd name="connsiteX17" fmla="*/ 61462 w 81988"/>
                <a:gd name="connsiteY17" fmla="*/ 173398 h 173303"/>
                <a:gd name="connsiteX18" fmla="*/ 61462 w 81988"/>
                <a:gd name="connsiteY18" fmla="*/ 165778 h 173303"/>
                <a:gd name="connsiteX19" fmla="*/ 56148 w 81988"/>
                <a:gd name="connsiteY19" fmla="*/ 165778 h 173303"/>
                <a:gd name="connsiteX20" fmla="*/ 36916 w 81988"/>
                <a:gd name="connsiteY20" fmla="*/ 154224 h 173303"/>
                <a:gd name="connsiteX21" fmla="*/ 36916 w 81988"/>
                <a:gd name="connsiteY21" fmla="*/ 75070 h 173303"/>
                <a:gd name="connsiteX22" fmla="*/ 65764 w 81988"/>
                <a:gd name="connsiteY22" fmla="*/ 75070 h 173303"/>
                <a:gd name="connsiteX23" fmla="*/ 65764 w 81988"/>
                <a:gd name="connsiteY23" fmla="*/ 67450 h 173303"/>
                <a:gd name="connsiteX24" fmla="*/ 36157 w 81988"/>
                <a:gd name="connsiteY24" fmla="*/ 67450 h 1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3303">
                  <a:moveTo>
                    <a:pt x="36157" y="67450"/>
                  </a:moveTo>
                  <a:lnTo>
                    <a:pt x="36157" y="38934"/>
                  </a:lnTo>
                  <a:cubicBezTo>
                    <a:pt x="36157" y="17302"/>
                    <a:pt x="48303" y="5503"/>
                    <a:pt x="59438" y="5503"/>
                  </a:cubicBezTo>
                  <a:cubicBezTo>
                    <a:pt x="60197" y="5503"/>
                    <a:pt x="63993" y="5503"/>
                    <a:pt x="67788" y="7223"/>
                  </a:cubicBezTo>
                  <a:cubicBezTo>
                    <a:pt x="64752" y="8207"/>
                    <a:pt x="60197" y="11402"/>
                    <a:pt x="60197" y="17548"/>
                  </a:cubicBezTo>
                  <a:cubicBezTo>
                    <a:pt x="60197" y="23202"/>
                    <a:pt x="64246" y="28118"/>
                    <a:pt x="71078" y="28118"/>
                  </a:cubicBezTo>
                  <a:cubicBezTo>
                    <a:pt x="78416" y="28118"/>
                    <a:pt x="82212" y="23202"/>
                    <a:pt x="82212" y="17302"/>
                  </a:cubicBezTo>
                  <a:cubicBezTo>
                    <a:pt x="82212" y="8207"/>
                    <a:pt x="72849" y="95"/>
                    <a:pt x="59438" y="95"/>
                  </a:cubicBezTo>
                  <a:cubicBezTo>
                    <a:pt x="41724" y="95"/>
                    <a:pt x="20215" y="13123"/>
                    <a:pt x="20215" y="39180"/>
                  </a:cubicBezTo>
                  <a:lnTo>
                    <a:pt x="20215" y="67450"/>
                  </a:lnTo>
                  <a:lnTo>
                    <a:pt x="224" y="67450"/>
                  </a:lnTo>
                  <a:lnTo>
                    <a:pt x="224" y="75070"/>
                  </a:lnTo>
                  <a:lnTo>
                    <a:pt x="20215" y="75070"/>
                  </a:lnTo>
                  <a:lnTo>
                    <a:pt x="20215" y="154716"/>
                  </a:lnTo>
                  <a:cubicBezTo>
                    <a:pt x="20215" y="165778"/>
                    <a:pt x="17431" y="165778"/>
                    <a:pt x="477" y="165778"/>
                  </a:cubicBezTo>
                  <a:lnTo>
                    <a:pt x="477" y="173398"/>
                  </a:lnTo>
                  <a:cubicBezTo>
                    <a:pt x="10346" y="173153"/>
                    <a:pt x="22239" y="172661"/>
                    <a:pt x="29325" y="172661"/>
                  </a:cubicBezTo>
                  <a:cubicBezTo>
                    <a:pt x="39447" y="172661"/>
                    <a:pt x="51340" y="172661"/>
                    <a:pt x="61462" y="173398"/>
                  </a:cubicBezTo>
                  <a:lnTo>
                    <a:pt x="61462" y="165778"/>
                  </a:lnTo>
                  <a:lnTo>
                    <a:pt x="56148" y="165778"/>
                  </a:lnTo>
                  <a:cubicBezTo>
                    <a:pt x="37422" y="165778"/>
                    <a:pt x="36916" y="163074"/>
                    <a:pt x="36916" y="154224"/>
                  </a:cubicBezTo>
                  <a:lnTo>
                    <a:pt x="36916" y="75070"/>
                  </a:lnTo>
                  <a:lnTo>
                    <a:pt x="65764" y="75070"/>
                  </a:lnTo>
                  <a:lnTo>
                    <a:pt x="65764" y="67450"/>
                  </a:lnTo>
                  <a:lnTo>
                    <a:pt x="36157" y="67450"/>
                  </a:lnTo>
                  <a:close/>
                </a:path>
              </a:pathLst>
            </a:custGeom>
            <a:solidFill>
              <a:srgbClr val="000000"/>
            </a:solidFill>
            <a:ln w="25361"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B3E2E183-A681-31D2-D61F-4B68C85C41AB}"/>
                </a:ext>
              </a:extLst>
            </p:cNvPr>
            <p:cNvSpPr/>
            <p:nvPr>
              <p:custDataLst>
                <p:tags r:id="rId80"/>
              </p:custDataLst>
            </p:nvPr>
          </p:nvSpPr>
          <p:spPr>
            <a:xfrm>
              <a:off x="10938229" y="3283107"/>
              <a:ext cx="79204" cy="153883"/>
            </a:xfrm>
            <a:custGeom>
              <a:avLst/>
              <a:gdLst>
                <a:gd name="connsiteX0" fmla="*/ 39197 w 79204"/>
                <a:gd name="connsiteY0" fmla="*/ 52946 h 153883"/>
                <a:gd name="connsiteX1" fmla="*/ 75383 w 79204"/>
                <a:gd name="connsiteY1" fmla="*/ 52946 h 153883"/>
                <a:gd name="connsiteX2" fmla="*/ 75383 w 79204"/>
                <a:gd name="connsiteY2" fmla="*/ 45326 h 153883"/>
                <a:gd name="connsiteX3" fmla="*/ 39197 w 79204"/>
                <a:gd name="connsiteY3" fmla="*/ 45326 h 153883"/>
                <a:gd name="connsiteX4" fmla="*/ 39197 w 79204"/>
                <a:gd name="connsiteY4" fmla="*/ 95 h 153883"/>
                <a:gd name="connsiteX5" fmla="*/ 32870 w 79204"/>
                <a:gd name="connsiteY5" fmla="*/ 95 h 153883"/>
                <a:gd name="connsiteX6" fmla="*/ 227 w 79204"/>
                <a:gd name="connsiteY6" fmla="*/ 47538 h 153883"/>
                <a:gd name="connsiteX7" fmla="*/ 227 w 79204"/>
                <a:gd name="connsiteY7" fmla="*/ 52946 h 153883"/>
                <a:gd name="connsiteX8" fmla="*/ 21736 w 79204"/>
                <a:gd name="connsiteY8" fmla="*/ 52946 h 153883"/>
                <a:gd name="connsiteX9" fmla="*/ 21736 w 79204"/>
                <a:gd name="connsiteY9" fmla="*/ 120793 h 153883"/>
                <a:gd name="connsiteX10" fmla="*/ 54380 w 79204"/>
                <a:gd name="connsiteY10" fmla="*/ 153979 h 153883"/>
                <a:gd name="connsiteX11" fmla="*/ 79432 w 79204"/>
                <a:gd name="connsiteY11" fmla="*/ 120793 h 153883"/>
                <a:gd name="connsiteX12" fmla="*/ 79432 w 79204"/>
                <a:gd name="connsiteY12" fmla="*/ 106781 h 153883"/>
                <a:gd name="connsiteX13" fmla="*/ 73105 w 79204"/>
                <a:gd name="connsiteY13" fmla="*/ 106781 h 153883"/>
                <a:gd name="connsiteX14" fmla="*/ 73105 w 79204"/>
                <a:gd name="connsiteY14" fmla="*/ 120301 h 153883"/>
                <a:gd name="connsiteX15" fmla="*/ 56151 w 79204"/>
                <a:gd name="connsiteY15" fmla="*/ 147833 h 153883"/>
                <a:gd name="connsiteX16" fmla="*/ 39197 w 79204"/>
                <a:gd name="connsiteY16" fmla="*/ 121284 h 153883"/>
                <a:gd name="connsiteX17" fmla="*/ 39197 w 79204"/>
                <a:gd name="connsiteY17" fmla="*/ 52946 h 1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3883">
                  <a:moveTo>
                    <a:pt x="39197" y="52946"/>
                  </a:moveTo>
                  <a:lnTo>
                    <a:pt x="75383" y="52946"/>
                  </a:lnTo>
                  <a:lnTo>
                    <a:pt x="75383" y="45326"/>
                  </a:lnTo>
                  <a:lnTo>
                    <a:pt x="39197" y="45326"/>
                  </a:lnTo>
                  <a:lnTo>
                    <a:pt x="39197" y="95"/>
                  </a:lnTo>
                  <a:lnTo>
                    <a:pt x="32870" y="95"/>
                  </a:lnTo>
                  <a:cubicBezTo>
                    <a:pt x="32617" y="20252"/>
                    <a:pt x="25026" y="46555"/>
                    <a:pt x="227" y="47538"/>
                  </a:cubicBezTo>
                  <a:lnTo>
                    <a:pt x="227" y="52946"/>
                  </a:lnTo>
                  <a:lnTo>
                    <a:pt x="21736" y="52946"/>
                  </a:lnTo>
                  <a:lnTo>
                    <a:pt x="21736" y="120793"/>
                  </a:lnTo>
                  <a:cubicBezTo>
                    <a:pt x="21736" y="151029"/>
                    <a:pt x="45270" y="153979"/>
                    <a:pt x="54380" y="153979"/>
                  </a:cubicBezTo>
                  <a:cubicBezTo>
                    <a:pt x="72346" y="153979"/>
                    <a:pt x="79432" y="136525"/>
                    <a:pt x="79432" y="120793"/>
                  </a:cubicBezTo>
                  <a:lnTo>
                    <a:pt x="79432" y="106781"/>
                  </a:lnTo>
                  <a:lnTo>
                    <a:pt x="73105" y="106781"/>
                  </a:lnTo>
                  <a:lnTo>
                    <a:pt x="73105" y="120301"/>
                  </a:lnTo>
                  <a:cubicBezTo>
                    <a:pt x="73105" y="138492"/>
                    <a:pt x="65514" y="147833"/>
                    <a:pt x="56151" y="147833"/>
                  </a:cubicBezTo>
                  <a:cubicBezTo>
                    <a:pt x="39197" y="147833"/>
                    <a:pt x="39197" y="125463"/>
                    <a:pt x="39197" y="121284"/>
                  </a:cubicBezTo>
                  <a:lnTo>
                    <a:pt x="39197" y="52946"/>
                  </a:lnTo>
                  <a:close/>
                </a:path>
              </a:pathLst>
            </a:custGeom>
            <a:solidFill>
              <a:srgbClr val="000000"/>
            </a:solidFill>
            <a:ln w="25361"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D7BBFA7C-DA59-E81F-16B1-7643C9ED643E}"/>
                </a:ext>
              </a:extLst>
            </p:cNvPr>
            <p:cNvSpPr/>
            <p:nvPr>
              <p:custDataLst>
                <p:tags r:id="rId81"/>
              </p:custDataLst>
            </p:nvPr>
          </p:nvSpPr>
          <p:spPr>
            <a:xfrm>
              <a:off x="11039928" y="3325634"/>
              <a:ext cx="197632" cy="108652"/>
            </a:xfrm>
            <a:custGeom>
              <a:avLst/>
              <a:gdLst>
                <a:gd name="connsiteX0" fmla="*/ 19969 w 197632"/>
                <a:gd name="connsiteY0" fmla="*/ 24185 h 108652"/>
                <a:gd name="connsiteX1" fmla="*/ 19969 w 197632"/>
                <a:gd name="connsiteY1" fmla="*/ 90065 h 108652"/>
                <a:gd name="connsiteX2" fmla="*/ 231 w 197632"/>
                <a:gd name="connsiteY2" fmla="*/ 101127 h 108652"/>
                <a:gd name="connsiteX3" fmla="*/ 231 w 197632"/>
                <a:gd name="connsiteY3" fmla="*/ 108747 h 108652"/>
                <a:gd name="connsiteX4" fmla="*/ 28825 w 197632"/>
                <a:gd name="connsiteY4" fmla="*/ 108010 h 108652"/>
                <a:gd name="connsiteX5" fmla="*/ 57167 w 197632"/>
                <a:gd name="connsiteY5" fmla="*/ 108747 h 108652"/>
                <a:gd name="connsiteX6" fmla="*/ 57167 w 197632"/>
                <a:gd name="connsiteY6" fmla="*/ 101127 h 108652"/>
                <a:gd name="connsiteX7" fmla="*/ 37429 w 197632"/>
                <a:gd name="connsiteY7" fmla="*/ 90065 h 108652"/>
                <a:gd name="connsiteX8" fmla="*/ 37429 w 197632"/>
                <a:gd name="connsiteY8" fmla="*/ 44834 h 108652"/>
                <a:gd name="connsiteX9" fmla="*/ 71591 w 197632"/>
                <a:gd name="connsiteY9" fmla="*/ 5503 h 108652"/>
                <a:gd name="connsiteX10" fmla="*/ 90317 w 197632"/>
                <a:gd name="connsiteY10" fmla="*/ 32789 h 108652"/>
                <a:gd name="connsiteX11" fmla="*/ 90317 w 197632"/>
                <a:gd name="connsiteY11" fmla="*/ 90065 h 108652"/>
                <a:gd name="connsiteX12" fmla="*/ 70579 w 197632"/>
                <a:gd name="connsiteY12" fmla="*/ 101127 h 108652"/>
                <a:gd name="connsiteX13" fmla="*/ 70579 w 197632"/>
                <a:gd name="connsiteY13" fmla="*/ 108747 h 108652"/>
                <a:gd name="connsiteX14" fmla="*/ 99174 w 197632"/>
                <a:gd name="connsiteY14" fmla="*/ 108010 h 108652"/>
                <a:gd name="connsiteX15" fmla="*/ 127515 w 197632"/>
                <a:gd name="connsiteY15" fmla="*/ 108747 h 108652"/>
                <a:gd name="connsiteX16" fmla="*/ 127515 w 197632"/>
                <a:gd name="connsiteY16" fmla="*/ 101127 h 108652"/>
                <a:gd name="connsiteX17" fmla="*/ 107777 w 197632"/>
                <a:gd name="connsiteY17" fmla="*/ 90065 h 108652"/>
                <a:gd name="connsiteX18" fmla="*/ 107777 w 197632"/>
                <a:gd name="connsiteY18" fmla="*/ 44834 h 108652"/>
                <a:gd name="connsiteX19" fmla="*/ 141939 w 197632"/>
                <a:gd name="connsiteY19" fmla="*/ 5503 h 108652"/>
                <a:gd name="connsiteX20" fmla="*/ 160665 w 197632"/>
                <a:gd name="connsiteY20" fmla="*/ 32789 h 108652"/>
                <a:gd name="connsiteX21" fmla="*/ 160665 w 197632"/>
                <a:gd name="connsiteY21" fmla="*/ 90065 h 108652"/>
                <a:gd name="connsiteX22" fmla="*/ 140927 w 197632"/>
                <a:gd name="connsiteY22" fmla="*/ 101127 h 108652"/>
                <a:gd name="connsiteX23" fmla="*/ 140927 w 197632"/>
                <a:gd name="connsiteY23" fmla="*/ 108747 h 108652"/>
                <a:gd name="connsiteX24" fmla="*/ 169522 w 197632"/>
                <a:gd name="connsiteY24" fmla="*/ 108010 h 108652"/>
                <a:gd name="connsiteX25" fmla="*/ 197863 w 197632"/>
                <a:gd name="connsiteY25" fmla="*/ 108747 h 108652"/>
                <a:gd name="connsiteX26" fmla="*/ 197863 w 197632"/>
                <a:gd name="connsiteY26" fmla="*/ 101127 h 108652"/>
                <a:gd name="connsiteX27" fmla="*/ 178125 w 197632"/>
                <a:gd name="connsiteY27" fmla="*/ 93752 h 108652"/>
                <a:gd name="connsiteX28" fmla="*/ 178125 w 197632"/>
                <a:gd name="connsiteY28" fmla="*/ 46801 h 108652"/>
                <a:gd name="connsiteX29" fmla="*/ 170281 w 197632"/>
                <a:gd name="connsiteY29" fmla="*/ 9190 h 108652"/>
                <a:gd name="connsiteX30" fmla="*/ 143711 w 197632"/>
                <a:gd name="connsiteY30" fmla="*/ 95 h 108652"/>
                <a:gd name="connsiteX31" fmla="*/ 107018 w 197632"/>
                <a:gd name="connsiteY31" fmla="*/ 24185 h 108652"/>
                <a:gd name="connsiteX32" fmla="*/ 73362 w 197632"/>
                <a:gd name="connsiteY32" fmla="*/ 95 h 108652"/>
                <a:gd name="connsiteX33" fmla="*/ 35911 w 197632"/>
                <a:gd name="connsiteY33" fmla="*/ 25906 h 108652"/>
                <a:gd name="connsiteX34" fmla="*/ 35911 w 197632"/>
                <a:gd name="connsiteY34" fmla="*/ 95 h 108652"/>
                <a:gd name="connsiteX35" fmla="*/ 231 w 197632"/>
                <a:gd name="connsiteY35" fmla="*/ 2799 h 108652"/>
                <a:gd name="connsiteX36" fmla="*/ 231 w 197632"/>
                <a:gd name="connsiteY36" fmla="*/ 10419 h 108652"/>
                <a:gd name="connsiteX37" fmla="*/ 19969 w 197632"/>
                <a:gd name="connsiteY37" fmla="*/ 24185 h 10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8652">
                  <a:moveTo>
                    <a:pt x="19969" y="24185"/>
                  </a:moveTo>
                  <a:lnTo>
                    <a:pt x="19969" y="90065"/>
                  </a:lnTo>
                  <a:cubicBezTo>
                    <a:pt x="19969" y="101127"/>
                    <a:pt x="17185" y="101127"/>
                    <a:pt x="231" y="101127"/>
                  </a:cubicBezTo>
                  <a:lnTo>
                    <a:pt x="231" y="108747"/>
                  </a:lnTo>
                  <a:cubicBezTo>
                    <a:pt x="9087" y="108502"/>
                    <a:pt x="21993" y="108010"/>
                    <a:pt x="28825" y="108010"/>
                  </a:cubicBezTo>
                  <a:cubicBezTo>
                    <a:pt x="35405" y="108010"/>
                    <a:pt x="48563" y="108502"/>
                    <a:pt x="57167" y="108747"/>
                  </a:cubicBezTo>
                  <a:lnTo>
                    <a:pt x="57167" y="101127"/>
                  </a:lnTo>
                  <a:cubicBezTo>
                    <a:pt x="40213" y="101127"/>
                    <a:pt x="37429" y="101127"/>
                    <a:pt x="37429" y="90065"/>
                  </a:cubicBezTo>
                  <a:lnTo>
                    <a:pt x="37429" y="44834"/>
                  </a:lnTo>
                  <a:cubicBezTo>
                    <a:pt x="37429" y="19269"/>
                    <a:pt x="55396" y="5503"/>
                    <a:pt x="71591" y="5503"/>
                  </a:cubicBezTo>
                  <a:cubicBezTo>
                    <a:pt x="87533" y="5503"/>
                    <a:pt x="90317" y="18777"/>
                    <a:pt x="90317" y="32789"/>
                  </a:cubicBezTo>
                  <a:lnTo>
                    <a:pt x="90317" y="90065"/>
                  </a:lnTo>
                  <a:cubicBezTo>
                    <a:pt x="90317" y="101127"/>
                    <a:pt x="87533" y="101127"/>
                    <a:pt x="70579" y="101127"/>
                  </a:cubicBezTo>
                  <a:lnTo>
                    <a:pt x="70579" y="108747"/>
                  </a:lnTo>
                  <a:cubicBezTo>
                    <a:pt x="79436" y="108502"/>
                    <a:pt x="92341" y="108010"/>
                    <a:pt x="99174" y="108010"/>
                  </a:cubicBezTo>
                  <a:cubicBezTo>
                    <a:pt x="105753" y="108010"/>
                    <a:pt x="118912" y="108502"/>
                    <a:pt x="127515" y="108747"/>
                  </a:cubicBezTo>
                  <a:lnTo>
                    <a:pt x="127515" y="101127"/>
                  </a:lnTo>
                  <a:cubicBezTo>
                    <a:pt x="110561" y="101127"/>
                    <a:pt x="107777" y="101127"/>
                    <a:pt x="107777" y="90065"/>
                  </a:cubicBezTo>
                  <a:lnTo>
                    <a:pt x="107777" y="44834"/>
                  </a:lnTo>
                  <a:cubicBezTo>
                    <a:pt x="107777" y="19269"/>
                    <a:pt x="125744" y="5503"/>
                    <a:pt x="141939" y="5503"/>
                  </a:cubicBezTo>
                  <a:cubicBezTo>
                    <a:pt x="157881" y="5503"/>
                    <a:pt x="160665" y="18777"/>
                    <a:pt x="160665" y="32789"/>
                  </a:cubicBezTo>
                  <a:lnTo>
                    <a:pt x="160665" y="90065"/>
                  </a:lnTo>
                  <a:cubicBezTo>
                    <a:pt x="160665" y="101127"/>
                    <a:pt x="157881" y="101127"/>
                    <a:pt x="140927" y="101127"/>
                  </a:cubicBezTo>
                  <a:lnTo>
                    <a:pt x="140927" y="108747"/>
                  </a:lnTo>
                  <a:cubicBezTo>
                    <a:pt x="149784" y="108502"/>
                    <a:pt x="162689" y="108010"/>
                    <a:pt x="169522" y="108010"/>
                  </a:cubicBezTo>
                  <a:cubicBezTo>
                    <a:pt x="176101" y="108010"/>
                    <a:pt x="189260" y="108502"/>
                    <a:pt x="197863" y="108747"/>
                  </a:cubicBezTo>
                  <a:lnTo>
                    <a:pt x="197863" y="101127"/>
                  </a:lnTo>
                  <a:cubicBezTo>
                    <a:pt x="184705" y="101127"/>
                    <a:pt x="178379" y="101127"/>
                    <a:pt x="178125" y="93752"/>
                  </a:cubicBezTo>
                  <a:lnTo>
                    <a:pt x="178125" y="46801"/>
                  </a:lnTo>
                  <a:cubicBezTo>
                    <a:pt x="178125" y="25660"/>
                    <a:pt x="178125" y="18040"/>
                    <a:pt x="170281" y="9190"/>
                  </a:cubicBezTo>
                  <a:cubicBezTo>
                    <a:pt x="166738" y="5011"/>
                    <a:pt x="158388" y="95"/>
                    <a:pt x="143711" y="95"/>
                  </a:cubicBezTo>
                  <a:cubicBezTo>
                    <a:pt x="122454" y="95"/>
                    <a:pt x="111320" y="14844"/>
                    <a:pt x="107018" y="24185"/>
                  </a:cubicBezTo>
                  <a:cubicBezTo>
                    <a:pt x="103475" y="2799"/>
                    <a:pt x="84750" y="95"/>
                    <a:pt x="73362" y="95"/>
                  </a:cubicBezTo>
                  <a:cubicBezTo>
                    <a:pt x="54890" y="95"/>
                    <a:pt x="42996" y="10665"/>
                    <a:pt x="35911" y="25906"/>
                  </a:cubicBezTo>
                  <a:lnTo>
                    <a:pt x="35911" y="95"/>
                  </a:lnTo>
                  <a:lnTo>
                    <a:pt x="231" y="2799"/>
                  </a:lnTo>
                  <a:lnTo>
                    <a:pt x="231" y="10419"/>
                  </a:lnTo>
                  <a:cubicBezTo>
                    <a:pt x="17944" y="10419"/>
                    <a:pt x="19969" y="12140"/>
                    <a:pt x="19969" y="24185"/>
                  </a:cubicBezTo>
                  <a:close/>
                </a:path>
              </a:pathLst>
            </a:custGeom>
            <a:solidFill>
              <a:srgbClr val="000000"/>
            </a:solidFill>
            <a:ln w="25361"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647FBF5E-BF90-CD4D-2246-9391820B3358}"/>
                </a:ext>
              </a:extLst>
            </p:cNvPr>
            <p:cNvSpPr/>
            <p:nvPr>
              <p:custDataLst>
                <p:tags r:id="rId82"/>
              </p:custDataLst>
            </p:nvPr>
          </p:nvSpPr>
          <p:spPr>
            <a:xfrm>
              <a:off x="11253335" y="3324159"/>
              <a:ext cx="114126" cy="112831"/>
            </a:xfrm>
            <a:custGeom>
              <a:avLst/>
              <a:gdLst>
                <a:gd name="connsiteX0" fmla="*/ 73877 w 114126"/>
                <a:gd name="connsiteY0" fmla="*/ 91540 h 112831"/>
                <a:gd name="connsiteX1" fmla="*/ 93615 w 114126"/>
                <a:gd name="connsiteY1" fmla="*/ 111697 h 112831"/>
                <a:gd name="connsiteX2" fmla="*/ 114365 w 114126"/>
                <a:gd name="connsiteY2" fmla="*/ 88344 h 112831"/>
                <a:gd name="connsiteX3" fmla="*/ 114365 w 114126"/>
                <a:gd name="connsiteY3" fmla="*/ 74578 h 112831"/>
                <a:gd name="connsiteX4" fmla="*/ 108039 w 114126"/>
                <a:gd name="connsiteY4" fmla="*/ 74578 h 112831"/>
                <a:gd name="connsiteX5" fmla="*/ 108039 w 114126"/>
                <a:gd name="connsiteY5" fmla="*/ 88344 h 112831"/>
                <a:gd name="connsiteX6" fmla="*/ 98929 w 114126"/>
                <a:gd name="connsiteY6" fmla="*/ 104077 h 112831"/>
                <a:gd name="connsiteX7" fmla="*/ 89566 w 114126"/>
                <a:gd name="connsiteY7" fmla="*/ 91786 h 112831"/>
                <a:gd name="connsiteX8" fmla="*/ 89566 w 114126"/>
                <a:gd name="connsiteY8" fmla="*/ 42622 h 112831"/>
                <a:gd name="connsiteX9" fmla="*/ 80456 w 114126"/>
                <a:gd name="connsiteY9" fmla="*/ 13615 h 112831"/>
                <a:gd name="connsiteX10" fmla="*/ 45788 w 114126"/>
                <a:gd name="connsiteY10" fmla="*/ 95 h 112831"/>
                <a:gd name="connsiteX11" fmla="*/ 7577 w 114126"/>
                <a:gd name="connsiteY11" fmla="*/ 27872 h 112831"/>
                <a:gd name="connsiteX12" fmla="*/ 19218 w 114126"/>
                <a:gd name="connsiteY12" fmla="*/ 39426 h 112831"/>
                <a:gd name="connsiteX13" fmla="*/ 30858 w 114126"/>
                <a:gd name="connsiteY13" fmla="*/ 28118 h 112831"/>
                <a:gd name="connsiteX14" fmla="*/ 17952 w 114126"/>
                <a:gd name="connsiteY14" fmla="*/ 16810 h 112831"/>
                <a:gd name="connsiteX15" fmla="*/ 45282 w 114126"/>
                <a:gd name="connsiteY15" fmla="*/ 5503 h 112831"/>
                <a:gd name="connsiteX16" fmla="*/ 72105 w 114126"/>
                <a:gd name="connsiteY16" fmla="*/ 36968 h 112831"/>
                <a:gd name="connsiteX17" fmla="*/ 72105 w 114126"/>
                <a:gd name="connsiteY17" fmla="*/ 46063 h 112831"/>
                <a:gd name="connsiteX18" fmla="*/ 25544 w 114126"/>
                <a:gd name="connsiteY18" fmla="*/ 54913 h 112831"/>
                <a:gd name="connsiteX19" fmla="*/ 239 w 114126"/>
                <a:gd name="connsiteY19" fmla="*/ 86869 h 112831"/>
                <a:gd name="connsiteX20" fmla="*/ 40727 w 114126"/>
                <a:gd name="connsiteY20" fmla="*/ 112926 h 112831"/>
                <a:gd name="connsiteX21" fmla="*/ 73877 w 114126"/>
                <a:gd name="connsiteY21" fmla="*/ 91540 h 112831"/>
                <a:gd name="connsiteX22" fmla="*/ 72105 w 114126"/>
                <a:gd name="connsiteY22" fmla="*/ 51225 h 112831"/>
                <a:gd name="connsiteX23" fmla="*/ 72105 w 114126"/>
                <a:gd name="connsiteY23" fmla="*/ 75807 h 112831"/>
                <a:gd name="connsiteX24" fmla="*/ 42498 w 114126"/>
                <a:gd name="connsiteY24" fmla="*/ 107518 h 112831"/>
                <a:gd name="connsiteX25" fmla="*/ 19724 w 114126"/>
                <a:gd name="connsiteY25" fmla="*/ 86624 h 112831"/>
                <a:gd name="connsiteX26" fmla="*/ 72105 w 114126"/>
                <a:gd name="connsiteY26" fmla="*/ 51225 h 1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831">
                  <a:moveTo>
                    <a:pt x="73877" y="91540"/>
                  </a:moveTo>
                  <a:cubicBezTo>
                    <a:pt x="74889" y="101373"/>
                    <a:pt x="81721" y="111697"/>
                    <a:pt x="93615" y="111697"/>
                  </a:cubicBezTo>
                  <a:cubicBezTo>
                    <a:pt x="98929" y="111697"/>
                    <a:pt x="114365" y="108256"/>
                    <a:pt x="114365" y="88344"/>
                  </a:cubicBezTo>
                  <a:lnTo>
                    <a:pt x="114365" y="74578"/>
                  </a:lnTo>
                  <a:lnTo>
                    <a:pt x="108039" y="74578"/>
                  </a:lnTo>
                  <a:lnTo>
                    <a:pt x="108039" y="88344"/>
                  </a:lnTo>
                  <a:cubicBezTo>
                    <a:pt x="108039" y="102602"/>
                    <a:pt x="101712" y="104077"/>
                    <a:pt x="98929" y="104077"/>
                  </a:cubicBezTo>
                  <a:cubicBezTo>
                    <a:pt x="90578" y="104077"/>
                    <a:pt x="89566" y="93015"/>
                    <a:pt x="89566" y="91786"/>
                  </a:cubicBezTo>
                  <a:lnTo>
                    <a:pt x="89566" y="42622"/>
                  </a:lnTo>
                  <a:cubicBezTo>
                    <a:pt x="89566" y="32297"/>
                    <a:pt x="89566" y="22710"/>
                    <a:pt x="80456" y="13615"/>
                  </a:cubicBezTo>
                  <a:cubicBezTo>
                    <a:pt x="70587" y="4028"/>
                    <a:pt x="57935" y="95"/>
                    <a:pt x="45788" y="95"/>
                  </a:cubicBezTo>
                  <a:cubicBezTo>
                    <a:pt x="25038" y="95"/>
                    <a:pt x="7577" y="11648"/>
                    <a:pt x="7577" y="27872"/>
                  </a:cubicBezTo>
                  <a:cubicBezTo>
                    <a:pt x="7577" y="35247"/>
                    <a:pt x="12638" y="39426"/>
                    <a:pt x="19218" y="39426"/>
                  </a:cubicBezTo>
                  <a:cubicBezTo>
                    <a:pt x="26303" y="39426"/>
                    <a:pt x="30858" y="34510"/>
                    <a:pt x="30858" y="28118"/>
                  </a:cubicBezTo>
                  <a:cubicBezTo>
                    <a:pt x="30858" y="25168"/>
                    <a:pt x="29593" y="17056"/>
                    <a:pt x="17952" y="16810"/>
                  </a:cubicBezTo>
                  <a:cubicBezTo>
                    <a:pt x="24785" y="8207"/>
                    <a:pt x="37184" y="5503"/>
                    <a:pt x="45282" y="5503"/>
                  </a:cubicBezTo>
                  <a:cubicBezTo>
                    <a:pt x="57681" y="5503"/>
                    <a:pt x="72105" y="15090"/>
                    <a:pt x="72105" y="36968"/>
                  </a:cubicBezTo>
                  <a:lnTo>
                    <a:pt x="72105" y="46063"/>
                  </a:lnTo>
                  <a:cubicBezTo>
                    <a:pt x="59200" y="46801"/>
                    <a:pt x="41486" y="47538"/>
                    <a:pt x="25544" y="54913"/>
                  </a:cubicBezTo>
                  <a:cubicBezTo>
                    <a:pt x="6565" y="63271"/>
                    <a:pt x="239" y="76053"/>
                    <a:pt x="239" y="86869"/>
                  </a:cubicBezTo>
                  <a:cubicBezTo>
                    <a:pt x="239" y="106781"/>
                    <a:pt x="24785" y="112926"/>
                    <a:pt x="40727" y="112926"/>
                  </a:cubicBezTo>
                  <a:cubicBezTo>
                    <a:pt x="57428" y="112926"/>
                    <a:pt x="69069" y="103094"/>
                    <a:pt x="73877" y="91540"/>
                  </a:cubicBezTo>
                  <a:close/>
                  <a:moveTo>
                    <a:pt x="72105" y="51225"/>
                  </a:moveTo>
                  <a:lnTo>
                    <a:pt x="72105" y="75807"/>
                  </a:lnTo>
                  <a:cubicBezTo>
                    <a:pt x="72105" y="99160"/>
                    <a:pt x="53886" y="107518"/>
                    <a:pt x="42498" y="107518"/>
                  </a:cubicBezTo>
                  <a:cubicBezTo>
                    <a:pt x="30099" y="107518"/>
                    <a:pt x="19724" y="98915"/>
                    <a:pt x="19724" y="86624"/>
                  </a:cubicBezTo>
                  <a:cubicBezTo>
                    <a:pt x="19724" y="73103"/>
                    <a:pt x="30352" y="52700"/>
                    <a:pt x="72105" y="51225"/>
                  </a:cubicBezTo>
                  <a:close/>
                </a:path>
              </a:pathLst>
            </a:custGeom>
            <a:solidFill>
              <a:srgbClr val="000000"/>
            </a:solidFill>
            <a:ln w="25361"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79EBA517-C26D-1FE8-FA04-9B6AD657782D}"/>
                </a:ext>
              </a:extLst>
            </p:cNvPr>
            <p:cNvSpPr/>
            <p:nvPr>
              <p:custDataLst>
                <p:tags r:id="rId83"/>
              </p:custDataLst>
            </p:nvPr>
          </p:nvSpPr>
          <p:spPr>
            <a:xfrm>
              <a:off x="11372269" y="3328338"/>
              <a:ext cx="127537" cy="105948"/>
            </a:xfrm>
            <a:custGeom>
              <a:avLst/>
              <a:gdLst>
                <a:gd name="connsiteX0" fmla="*/ 69833 w 127537"/>
                <a:gd name="connsiteY0" fmla="*/ 48275 h 105948"/>
                <a:gd name="connsiteX1" fmla="*/ 93114 w 127537"/>
                <a:gd name="connsiteY1" fmla="*/ 20498 h 105948"/>
                <a:gd name="connsiteX2" fmla="*/ 123227 w 127537"/>
                <a:gd name="connsiteY2" fmla="*/ 7715 h 105948"/>
                <a:gd name="connsiteX3" fmla="*/ 123227 w 127537"/>
                <a:gd name="connsiteY3" fmla="*/ 95 h 105948"/>
                <a:gd name="connsiteX4" fmla="*/ 102476 w 127537"/>
                <a:gd name="connsiteY4" fmla="*/ 832 h 105948"/>
                <a:gd name="connsiteX5" fmla="*/ 78184 w 127537"/>
                <a:gd name="connsiteY5" fmla="*/ 95 h 105948"/>
                <a:gd name="connsiteX6" fmla="*/ 78184 w 127537"/>
                <a:gd name="connsiteY6" fmla="*/ 7715 h 105948"/>
                <a:gd name="connsiteX7" fmla="*/ 85522 w 127537"/>
                <a:gd name="connsiteY7" fmla="*/ 15335 h 105948"/>
                <a:gd name="connsiteX8" fmla="*/ 81726 w 127537"/>
                <a:gd name="connsiteY8" fmla="*/ 23939 h 105948"/>
                <a:gd name="connsiteX9" fmla="*/ 66037 w 127537"/>
                <a:gd name="connsiteY9" fmla="*/ 43113 h 105948"/>
                <a:gd name="connsiteX10" fmla="*/ 46299 w 127537"/>
                <a:gd name="connsiteY10" fmla="*/ 18285 h 105948"/>
                <a:gd name="connsiteX11" fmla="*/ 44022 w 127537"/>
                <a:gd name="connsiteY11" fmla="*/ 13861 h 105948"/>
                <a:gd name="connsiteX12" fmla="*/ 52878 w 127537"/>
                <a:gd name="connsiteY12" fmla="*/ 7715 h 105948"/>
                <a:gd name="connsiteX13" fmla="*/ 52878 w 127537"/>
                <a:gd name="connsiteY13" fmla="*/ 95 h 105948"/>
                <a:gd name="connsiteX14" fmla="*/ 25549 w 127537"/>
                <a:gd name="connsiteY14" fmla="*/ 832 h 105948"/>
                <a:gd name="connsiteX15" fmla="*/ 1509 w 127537"/>
                <a:gd name="connsiteY15" fmla="*/ 95 h 105948"/>
                <a:gd name="connsiteX16" fmla="*/ 1509 w 127537"/>
                <a:gd name="connsiteY16" fmla="*/ 7715 h 105948"/>
                <a:gd name="connsiteX17" fmla="*/ 31369 w 127537"/>
                <a:gd name="connsiteY17" fmla="*/ 22710 h 105948"/>
                <a:gd name="connsiteX18" fmla="*/ 56421 w 127537"/>
                <a:gd name="connsiteY18" fmla="*/ 54421 h 105948"/>
                <a:gd name="connsiteX19" fmla="*/ 32634 w 127537"/>
                <a:gd name="connsiteY19" fmla="*/ 83674 h 105948"/>
                <a:gd name="connsiteX20" fmla="*/ 244 w 127537"/>
                <a:gd name="connsiteY20" fmla="*/ 98423 h 105948"/>
                <a:gd name="connsiteX21" fmla="*/ 244 w 127537"/>
                <a:gd name="connsiteY21" fmla="*/ 106043 h 105948"/>
                <a:gd name="connsiteX22" fmla="*/ 21247 w 127537"/>
                <a:gd name="connsiteY22" fmla="*/ 105306 h 105948"/>
                <a:gd name="connsiteX23" fmla="*/ 45287 w 127537"/>
                <a:gd name="connsiteY23" fmla="*/ 106043 h 105948"/>
                <a:gd name="connsiteX24" fmla="*/ 45287 w 127537"/>
                <a:gd name="connsiteY24" fmla="*/ 98423 h 105948"/>
                <a:gd name="connsiteX25" fmla="*/ 37948 w 127537"/>
                <a:gd name="connsiteY25" fmla="*/ 90803 h 105948"/>
                <a:gd name="connsiteX26" fmla="*/ 60723 w 127537"/>
                <a:gd name="connsiteY26" fmla="*/ 59583 h 105948"/>
                <a:gd name="connsiteX27" fmla="*/ 79955 w 127537"/>
                <a:gd name="connsiteY27" fmla="*/ 84165 h 105948"/>
                <a:gd name="connsiteX28" fmla="*/ 85269 w 127537"/>
                <a:gd name="connsiteY28" fmla="*/ 92277 h 105948"/>
                <a:gd name="connsiteX29" fmla="*/ 76159 w 127537"/>
                <a:gd name="connsiteY29" fmla="*/ 98423 h 105948"/>
                <a:gd name="connsiteX30" fmla="*/ 76159 w 127537"/>
                <a:gd name="connsiteY30" fmla="*/ 106043 h 105948"/>
                <a:gd name="connsiteX31" fmla="*/ 103489 w 127537"/>
                <a:gd name="connsiteY31" fmla="*/ 105306 h 105948"/>
                <a:gd name="connsiteX32" fmla="*/ 127782 w 127537"/>
                <a:gd name="connsiteY32" fmla="*/ 106043 h 105948"/>
                <a:gd name="connsiteX33" fmla="*/ 127782 w 127537"/>
                <a:gd name="connsiteY33" fmla="*/ 98423 h 105948"/>
                <a:gd name="connsiteX34" fmla="*/ 103742 w 127537"/>
                <a:gd name="connsiteY34" fmla="*/ 90803 h 105948"/>
                <a:gd name="connsiteX35" fmla="*/ 69833 w 127537"/>
                <a:gd name="connsiteY35" fmla="*/ 48275 h 10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5948">
                  <a:moveTo>
                    <a:pt x="69833" y="48275"/>
                  </a:moveTo>
                  <a:cubicBezTo>
                    <a:pt x="77424" y="38934"/>
                    <a:pt x="87040" y="26889"/>
                    <a:pt x="93114" y="20498"/>
                  </a:cubicBezTo>
                  <a:cubicBezTo>
                    <a:pt x="100958" y="11648"/>
                    <a:pt x="111333" y="7961"/>
                    <a:pt x="123227" y="7715"/>
                  </a:cubicBezTo>
                  <a:lnTo>
                    <a:pt x="123227" y="95"/>
                  </a:lnTo>
                  <a:cubicBezTo>
                    <a:pt x="116647" y="586"/>
                    <a:pt x="109056" y="832"/>
                    <a:pt x="102476" y="832"/>
                  </a:cubicBezTo>
                  <a:cubicBezTo>
                    <a:pt x="94885" y="832"/>
                    <a:pt x="81473" y="340"/>
                    <a:pt x="78184" y="95"/>
                  </a:cubicBezTo>
                  <a:lnTo>
                    <a:pt x="78184" y="7715"/>
                  </a:lnTo>
                  <a:cubicBezTo>
                    <a:pt x="83498" y="8207"/>
                    <a:pt x="85522" y="11402"/>
                    <a:pt x="85522" y="15335"/>
                  </a:cubicBezTo>
                  <a:cubicBezTo>
                    <a:pt x="85522" y="19269"/>
                    <a:pt x="82992" y="22464"/>
                    <a:pt x="81726" y="23939"/>
                  </a:cubicBezTo>
                  <a:lnTo>
                    <a:pt x="66037" y="43113"/>
                  </a:lnTo>
                  <a:lnTo>
                    <a:pt x="46299" y="18285"/>
                  </a:lnTo>
                  <a:cubicBezTo>
                    <a:pt x="44022" y="15827"/>
                    <a:pt x="44022" y="15335"/>
                    <a:pt x="44022" y="13861"/>
                  </a:cubicBezTo>
                  <a:cubicBezTo>
                    <a:pt x="44022" y="10173"/>
                    <a:pt x="47817" y="7961"/>
                    <a:pt x="52878" y="7715"/>
                  </a:cubicBezTo>
                  <a:lnTo>
                    <a:pt x="52878" y="95"/>
                  </a:lnTo>
                  <a:cubicBezTo>
                    <a:pt x="46299" y="340"/>
                    <a:pt x="29598" y="832"/>
                    <a:pt x="25549" y="832"/>
                  </a:cubicBezTo>
                  <a:cubicBezTo>
                    <a:pt x="20235" y="832"/>
                    <a:pt x="8341" y="586"/>
                    <a:pt x="1509" y="95"/>
                  </a:cubicBezTo>
                  <a:lnTo>
                    <a:pt x="1509" y="7715"/>
                  </a:lnTo>
                  <a:cubicBezTo>
                    <a:pt x="19223" y="7715"/>
                    <a:pt x="19476" y="7961"/>
                    <a:pt x="31369" y="22710"/>
                  </a:cubicBezTo>
                  <a:lnTo>
                    <a:pt x="56421" y="54421"/>
                  </a:lnTo>
                  <a:lnTo>
                    <a:pt x="32634" y="83674"/>
                  </a:lnTo>
                  <a:cubicBezTo>
                    <a:pt x="20488" y="97931"/>
                    <a:pt x="5558" y="98423"/>
                    <a:pt x="244" y="98423"/>
                  </a:cubicBezTo>
                  <a:lnTo>
                    <a:pt x="244" y="106043"/>
                  </a:lnTo>
                  <a:cubicBezTo>
                    <a:pt x="6823" y="105552"/>
                    <a:pt x="14668" y="105306"/>
                    <a:pt x="21247" y="105306"/>
                  </a:cubicBezTo>
                  <a:cubicBezTo>
                    <a:pt x="28586" y="105306"/>
                    <a:pt x="39214" y="105798"/>
                    <a:pt x="45287" y="106043"/>
                  </a:cubicBezTo>
                  <a:lnTo>
                    <a:pt x="45287" y="98423"/>
                  </a:lnTo>
                  <a:cubicBezTo>
                    <a:pt x="39720" y="97686"/>
                    <a:pt x="37948" y="94490"/>
                    <a:pt x="37948" y="90803"/>
                  </a:cubicBezTo>
                  <a:cubicBezTo>
                    <a:pt x="37948" y="85394"/>
                    <a:pt x="45287" y="77282"/>
                    <a:pt x="60723" y="59583"/>
                  </a:cubicBezTo>
                  <a:lnTo>
                    <a:pt x="79955" y="84165"/>
                  </a:lnTo>
                  <a:cubicBezTo>
                    <a:pt x="81979" y="86869"/>
                    <a:pt x="85269" y="90803"/>
                    <a:pt x="85269" y="92277"/>
                  </a:cubicBezTo>
                  <a:cubicBezTo>
                    <a:pt x="85269" y="94490"/>
                    <a:pt x="82992" y="98177"/>
                    <a:pt x="76159" y="98423"/>
                  </a:cubicBezTo>
                  <a:lnTo>
                    <a:pt x="76159" y="106043"/>
                  </a:lnTo>
                  <a:cubicBezTo>
                    <a:pt x="83751" y="105798"/>
                    <a:pt x="97922" y="105306"/>
                    <a:pt x="103489" y="105306"/>
                  </a:cubicBezTo>
                  <a:cubicBezTo>
                    <a:pt x="110321" y="105306"/>
                    <a:pt x="120190" y="105552"/>
                    <a:pt x="127782" y="106043"/>
                  </a:cubicBezTo>
                  <a:lnTo>
                    <a:pt x="127782" y="98423"/>
                  </a:lnTo>
                  <a:cubicBezTo>
                    <a:pt x="114117" y="98423"/>
                    <a:pt x="109562" y="97931"/>
                    <a:pt x="103742" y="90803"/>
                  </a:cubicBezTo>
                  <a:lnTo>
                    <a:pt x="69833" y="48275"/>
                  </a:lnTo>
                  <a:close/>
                </a:path>
              </a:pathLst>
            </a:custGeom>
            <a:solidFill>
              <a:srgbClr val="000000"/>
            </a:solidFill>
            <a:ln w="25361"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F54A4C51-6CF3-CD99-B6A8-E93C8F9F185D}"/>
                </a:ext>
              </a:extLst>
            </p:cNvPr>
            <p:cNvSpPr/>
            <p:nvPr>
              <p:custDataLst>
                <p:tags r:id="rId84"/>
              </p:custDataLst>
            </p:nvPr>
          </p:nvSpPr>
          <p:spPr>
            <a:xfrm>
              <a:off x="11583426" y="3225337"/>
              <a:ext cx="66046" cy="294739"/>
            </a:xfrm>
            <a:custGeom>
              <a:avLst/>
              <a:gdLst>
                <a:gd name="connsiteX0" fmla="*/ 66297 w 66046"/>
                <a:gd name="connsiteY0" fmla="*/ 292368 h 294739"/>
                <a:gd name="connsiteX1" fmla="*/ 65285 w 66046"/>
                <a:gd name="connsiteY1" fmla="*/ 290155 h 294739"/>
                <a:gd name="connsiteX2" fmla="*/ 25809 w 66046"/>
                <a:gd name="connsiteY2" fmla="*/ 218130 h 294739"/>
                <a:gd name="connsiteX3" fmla="*/ 17711 w 66046"/>
                <a:gd name="connsiteY3" fmla="*/ 147579 h 294739"/>
                <a:gd name="connsiteX4" fmla="*/ 64020 w 66046"/>
                <a:gd name="connsiteY4" fmla="*/ 5740 h 294739"/>
                <a:gd name="connsiteX5" fmla="*/ 66297 w 66046"/>
                <a:gd name="connsiteY5" fmla="*/ 2545 h 294739"/>
                <a:gd name="connsiteX6" fmla="*/ 63261 w 66046"/>
                <a:gd name="connsiteY6" fmla="*/ 86 h 294739"/>
                <a:gd name="connsiteX7" fmla="*/ 42510 w 66046"/>
                <a:gd name="connsiteY7" fmla="*/ 18523 h 294739"/>
                <a:gd name="connsiteX8" fmla="*/ 251 w 66046"/>
                <a:gd name="connsiteY8" fmla="*/ 147333 h 294739"/>
                <a:gd name="connsiteX9" fmla="*/ 39727 w 66046"/>
                <a:gd name="connsiteY9" fmla="*/ 273194 h 294739"/>
                <a:gd name="connsiteX10" fmla="*/ 63261 w 66046"/>
                <a:gd name="connsiteY10" fmla="*/ 294826 h 294739"/>
                <a:gd name="connsiteX11" fmla="*/ 66297 w 66046"/>
                <a:gd name="connsiteY11" fmla="*/ 292368 h 2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94739">
                  <a:moveTo>
                    <a:pt x="66297" y="292368"/>
                  </a:moveTo>
                  <a:cubicBezTo>
                    <a:pt x="66297" y="291384"/>
                    <a:pt x="65791" y="290893"/>
                    <a:pt x="65285" y="290155"/>
                  </a:cubicBezTo>
                  <a:cubicBezTo>
                    <a:pt x="53645" y="278110"/>
                    <a:pt x="36437" y="258199"/>
                    <a:pt x="25809" y="218130"/>
                  </a:cubicBezTo>
                  <a:cubicBezTo>
                    <a:pt x="19989" y="195760"/>
                    <a:pt x="17711" y="170440"/>
                    <a:pt x="17711" y="147579"/>
                  </a:cubicBezTo>
                  <a:cubicBezTo>
                    <a:pt x="17711" y="82928"/>
                    <a:pt x="33654" y="37697"/>
                    <a:pt x="64020" y="5740"/>
                  </a:cubicBezTo>
                  <a:cubicBezTo>
                    <a:pt x="66297" y="3528"/>
                    <a:pt x="66297" y="3036"/>
                    <a:pt x="66297" y="2545"/>
                  </a:cubicBezTo>
                  <a:cubicBezTo>
                    <a:pt x="66297" y="86"/>
                    <a:pt x="64273" y="86"/>
                    <a:pt x="63261" y="86"/>
                  </a:cubicBezTo>
                  <a:cubicBezTo>
                    <a:pt x="59465" y="86"/>
                    <a:pt x="45800" y="14836"/>
                    <a:pt x="42510" y="18523"/>
                  </a:cubicBezTo>
                  <a:cubicBezTo>
                    <a:pt x="16699" y="48267"/>
                    <a:pt x="251" y="92515"/>
                    <a:pt x="251" y="147333"/>
                  </a:cubicBezTo>
                  <a:cubicBezTo>
                    <a:pt x="251" y="182240"/>
                    <a:pt x="6577" y="231650"/>
                    <a:pt x="39727" y="273194"/>
                  </a:cubicBezTo>
                  <a:cubicBezTo>
                    <a:pt x="42257" y="276144"/>
                    <a:pt x="58706" y="294826"/>
                    <a:pt x="63261" y="294826"/>
                  </a:cubicBezTo>
                  <a:cubicBezTo>
                    <a:pt x="64273" y="294826"/>
                    <a:pt x="66297" y="294826"/>
                    <a:pt x="66297" y="292368"/>
                  </a:cubicBezTo>
                  <a:close/>
                </a:path>
              </a:pathLst>
            </a:custGeom>
            <a:solidFill>
              <a:srgbClr val="000000"/>
            </a:solidFill>
            <a:ln w="25361"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6A37B9CE-7786-48D5-33F7-1C7F652D209C}"/>
                </a:ext>
              </a:extLst>
            </p:cNvPr>
            <p:cNvSpPr/>
            <p:nvPr>
              <p:custDataLst>
                <p:tags r:id="rId85"/>
              </p:custDataLst>
            </p:nvPr>
          </p:nvSpPr>
          <p:spPr>
            <a:xfrm>
              <a:off x="11677393" y="3265653"/>
              <a:ext cx="288984" cy="172812"/>
            </a:xfrm>
            <a:custGeom>
              <a:avLst/>
              <a:gdLst>
                <a:gd name="connsiteX0" fmla="*/ 259633 w 288984"/>
                <a:gd name="connsiteY0" fmla="*/ 20989 h 172812"/>
                <a:gd name="connsiteX1" fmla="*/ 281648 w 288984"/>
                <a:gd name="connsiteY1" fmla="*/ 11648 h 172812"/>
                <a:gd name="connsiteX2" fmla="*/ 289240 w 288984"/>
                <a:gd name="connsiteY2" fmla="*/ 4519 h 172812"/>
                <a:gd name="connsiteX3" fmla="*/ 284685 w 288984"/>
                <a:gd name="connsiteY3" fmla="*/ 95 h 172812"/>
                <a:gd name="connsiteX4" fmla="*/ 263175 w 288984"/>
                <a:gd name="connsiteY4" fmla="*/ 832 h 172812"/>
                <a:gd name="connsiteX5" fmla="*/ 234075 w 288984"/>
                <a:gd name="connsiteY5" fmla="*/ 95 h 172812"/>
                <a:gd name="connsiteX6" fmla="*/ 227242 w 288984"/>
                <a:gd name="connsiteY6" fmla="*/ 7223 h 172812"/>
                <a:gd name="connsiteX7" fmla="*/ 233568 w 288984"/>
                <a:gd name="connsiteY7" fmla="*/ 11648 h 172812"/>
                <a:gd name="connsiteX8" fmla="*/ 251282 w 288984"/>
                <a:gd name="connsiteY8" fmla="*/ 14352 h 172812"/>
                <a:gd name="connsiteX9" fmla="*/ 178150 w 288984"/>
                <a:gd name="connsiteY9" fmla="*/ 126692 h 172812"/>
                <a:gd name="connsiteX10" fmla="*/ 162967 w 288984"/>
                <a:gd name="connsiteY10" fmla="*/ 12877 h 172812"/>
                <a:gd name="connsiteX11" fmla="*/ 179416 w 288984"/>
                <a:gd name="connsiteY11" fmla="*/ 11648 h 172812"/>
                <a:gd name="connsiteX12" fmla="*/ 188778 w 288984"/>
                <a:gd name="connsiteY12" fmla="*/ 4519 h 172812"/>
                <a:gd name="connsiteX13" fmla="*/ 183464 w 288984"/>
                <a:gd name="connsiteY13" fmla="*/ 95 h 172812"/>
                <a:gd name="connsiteX14" fmla="*/ 146266 w 288984"/>
                <a:gd name="connsiteY14" fmla="*/ 832 h 172812"/>
                <a:gd name="connsiteX15" fmla="*/ 130071 w 288984"/>
                <a:gd name="connsiteY15" fmla="*/ 586 h 172812"/>
                <a:gd name="connsiteX16" fmla="*/ 113116 w 288984"/>
                <a:gd name="connsiteY16" fmla="*/ 95 h 172812"/>
                <a:gd name="connsiteX17" fmla="*/ 106284 w 288984"/>
                <a:gd name="connsiteY17" fmla="*/ 7223 h 172812"/>
                <a:gd name="connsiteX18" fmla="*/ 114634 w 288984"/>
                <a:gd name="connsiteY18" fmla="*/ 11648 h 172812"/>
                <a:gd name="connsiteX19" fmla="*/ 126781 w 288984"/>
                <a:gd name="connsiteY19" fmla="*/ 12140 h 172812"/>
                <a:gd name="connsiteX20" fmla="*/ 130071 w 288984"/>
                <a:gd name="connsiteY20" fmla="*/ 36722 h 172812"/>
                <a:gd name="connsiteX21" fmla="*/ 128046 w 288984"/>
                <a:gd name="connsiteY21" fmla="*/ 40655 h 172812"/>
                <a:gd name="connsiteX22" fmla="*/ 72122 w 288984"/>
                <a:gd name="connsiteY22" fmla="*/ 126692 h 172812"/>
                <a:gd name="connsiteX23" fmla="*/ 56939 w 288984"/>
                <a:gd name="connsiteY23" fmla="*/ 12877 h 172812"/>
                <a:gd name="connsiteX24" fmla="*/ 73387 w 288984"/>
                <a:gd name="connsiteY24" fmla="*/ 11648 h 172812"/>
                <a:gd name="connsiteX25" fmla="*/ 80726 w 288984"/>
                <a:gd name="connsiteY25" fmla="*/ 10173 h 172812"/>
                <a:gd name="connsiteX26" fmla="*/ 82750 w 288984"/>
                <a:gd name="connsiteY26" fmla="*/ 4519 h 172812"/>
                <a:gd name="connsiteX27" fmla="*/ 77436 w 288984"/>
                <a:gd name="connsiteY27" fmla="*/ 95 h 172812"/>
                <a:gd name="connsiteX28" fmla="*/ 39984 w 288984"/>
                <a:gd name="connsiteY28" fmla="*/ 832 h 172812"/>
                <a:gd name="connsiteX29" fmla="*/ 23789 w 288984"/>
                <a:gd name="connsiteY29" fmla="*/ 586 h 172812"/>
                <a:gd name="connsiteX30" fmla="*/ 7088 w 288984"/>
                <a:gd name="connsiteY30" fmla="*/ 95 h 172812"/>
                <a:gd name="connsiteX31" fmla="*/ 255 w 288984"/>
                <a:gd name="connsiteY31" fmla="*/ 7223 h 172812"/>
                <a:gd name="connsiteX32" fmla="*/ 8606 w 288984"/>
                <a:gd name="connsiteY32" fmla="*/ 11648 h 172812"/>
                <a:gd name="connsiteX33" fmla="*/ 20752 w 288984"/>
                <a:gd name="connsiteY33" fmla="*/ 12140 h 172812"/>
                <a:gd name="connsiteX34" fmla="*/ 41250 w 288984"/>
                <a:gd name="connsiteY34" fmla="*/ 165532 h 172812"/>
                <a:gd name="connsiteX35" fmla="*/ 48588 w 288984"/>
                <a:gd name="connsiteY35" fmla="*/ 172907 h 172812"/>
                <a:gd name="connsiteX36" fmla="*/ 59216 w 288984"/>
                <a:gd name="connsiteY36" fmla="*/ 166515 h 172812"/>
                <a:gd name="connsiteX37" fmla="*/ 132348 w 288984"/>
                <a:gd name="connsiteY37" fmla="*/ 53684 h 172812"/>
                <a:gd name="connsiteX38" fmla="*/ 147278 w 288984"/>
                <a:gd name="connsiteY38" fmla="*/ 165532 h 172812"/>
                <a:gd name="connsiteX39" fmla="*/ 154870 w 288984"/>
                <a:gd name="connsiteY39" fmla="*/ 172907 h 172812"/>
                <a:gd name="connsiteX40" fmla="*/ 165245 w 288984"/>
                <a:gd name="connsiteY40" fmla="*/ 166515 h 172812"/>
                <a:gd name="connsiteX41" fmla="*/ 259633 w 288984"/>
                <a:gd name="connsiteY41" fmla="*/ 20989 h 17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2812">
                  <a:moveTo>
                    <a:pt x="259633" y="20989"/>
                  </a:moveTo>
                  <a:cubicBezTo>
                    <a:pt x="262669" y="16319"/>
                    <a:pt x="265706" y="11894"/>
                    <a:pt x="281648" y="11648"/>
                  </a:cubicBezTo>
                  <a:cubicBezTo>
                    <a:pt x="284685" y="11648"/>
                    <a:pt x="289240" y="11648"/>
                    <a:pt x="289240" y="4519"/>
                  </a:cubicBezTo>
                  <a:cubicBezTo>
                    <a:pt x="289240" y="2307"/>
                    <a:pt x="287215" y="95"/>
                    <a:pt x="284685" y="95"/>
                  </a:cubicBezTo>
                  <a:cubicBezTo>
                    <a:pt x="277852" y="95"/>
                    <a:pt x="270261" y="832"/>
                    <a:pt x="263175" y="832"/>
                  </a:cubicBezTo>
                  <a:cubicBezTo>
                    <a:pt x="253559" y="832"/>
                    <a:pt x="243437" y="95"/>
                    <a:pt x="234075" y="95"/>
                  </a:cubicBezTo>
                  <a:cubicBezTo>
                    <a:pt x="232050" y="95"/>
                    <a:pt x="227242" y="95"/>
                    <a:pt x="227242" y="7223"/>
                  </a:cubicBezTo>
                  <a:cubicBezTo>
                    <a:pt x="227242" y="11648"/>
                    <a:pt x="231797" y="11648"/>
                    <a:pt x="233568" y="11648"/>
                  </a:cubicBezTo>
                  <a:cubicBezTo>
                    <a:pt x="234581" y="11648"/>
                    <a:pt x="244703" y="11648"/>
                    <a:pt x="251282" y="14352"/>
                  </a:cubicBezTo>
                  <a:lnTo>
                    <a:pt x="178150" y="126692"/>
                  </a:lnTo>
                  <a:lnTo>
                    <a:pt x="162967" y="12877"/>
                  </a:lnTo>
                  <a:cubicBezTo>
                    <a:pt x="167775" y="11894"/>
                    <a:pt x="175620" y="11648"/>
                    <a:pt x="179416" y="11648"/>
                  </a:cubicBezTo>
                  <a:cubicBezTo>
                    <a:pt x="184730" y="11648"/>
                    <a:pt x="188778" y="11648"/>
                    <a:pt x="188778" y="4519"/>
                  </a:cubicBezTo>
                  <a:cubicBezTo>
                    <a:pt x="188778" y="4274"/>
                    <a:pt x="188778" y="95"/>
                    <a:pt x="183464" y="95"/>
                  </a:cubicBezTo>
                  <a:cubicBezTo>
                    <a:pt x="175114" y="95"/>
                    <a:pt x="154616" y="832"/>
                    <a:pt x="146266" y="832"/>
                  </a:cubicBezTo>
                  <a:cubicBezTo>
                    <a:pt x="140952" y="832"/>
                    <a:pt x="135385" y="586"/>
                    <a:pt x="130071" y="586"/>
                  </a:cubicBezTo>
                  <a:cubicBezTo>
                    <a:pt x="122732" y="586"/>
                    <a:pt x="113622" y="95"/>
                    <a:pt x="113116" y="95"/>
                  </a:cubicBezTo>
                  <a:cubicBezTo>
                    <a:pt x="111345" y="95"/>
                    <a:pt x="106284" y="95"/>
                    <a:pt x="106284" y="7223"/>
                  </a:cubicBezTo>
                  <a:cubicBezTo>
                    <a:pt x="106284" y="11648"/>
                    <a:pt x="110586" y="11648"/>
                    <a:pt x="114634" y="11648"/>
                  </a:cubicBezTo>
                  <a:cubicBezTo>
                    <a:pt x="118430" y="11648"/>
                    <a:pt x="123491" y="11894"/>
                    <a:pt x="126781" y="12140"/>
                  </a:cubicBezTo>
                  <a:lnTo>
                    <a:pt x="130071" y="36722"/>
                  </a:lnTo>
                  <a:cubicBezTo>
                    <a:pt x="130071" y="37459"/>
                    <a:pt x="130071" y="37951"/>
                    <a:pt x="128046" y="40655"/>
                  </a:cubicBezTo>
                  <a:lnTo>
                    <a:pt x="72122" y="126692"/>
                  </a:lnTo>
                  <a:lnTo>
                    <a:pt x="56939" y="12877"/>
                  </a:lnTo>
                  <a:cubicBezTo>
                    <a:pt x="61747" y="11894"/>
                    <a:pt x="69591" y="11648"/>
                    <a:pt x="73387" y="11648"/>
                  </a:cubicBezTo>
                  <a:cubicBezTo>
                    <a:pt x="79207" y="11648"/>
                    <a:pt x="79460" y="11402"/>
                    <a:pt x="80726" y="10173"/>
                  </a:cubicBezTo>
                  <a:cubicBezTo>
                    <a:pt x="82244" y="8944"/>
                    <a:pt x="82750" y="4765"/>
                    <a:pt x="82750" y="4519"/>
                  </a:cubicBezTo>
                  <a:cubicBezTo>
                    <a:pt x="82750" y="4273"/>
                    <a:pt x="82750" y="95"/>
                    <a:pt x="77436" y="95"/>
                  </a:cubicBezTo>
                  <a:cubicBezTo>
                    <a:pt x="69085" y="95"/>
                    <a:pt x="48335" y="832"/>
                    <a:pt x="39984" y="832"/>
                  </a:cubicBezTo>
                  <a:cubicBezTo>
                    <a:pt x="34670" y="832"/>
                    <a:pt x="29103" y="586"/>
                    <a:pt x="23789" y="586"/>
                  </a:cubicBezTo>
                  <a:cubicBezTo>
                    <a:pt x="16957" y="586"/>
                    <a:pt x="7341" y="95"/>
                    <a:pt x="7088" y="95"/>
                  </a:cubicBezTo>
                  <a:cubicBezTo>
                    <a:pt x="5063" y="95"/>
                    <a:pt x="255" y="95"/>
                    <a:pt x="255" y="7223"/>
                  </a:cubicBezTo>
                  <a:cubicBezTo>
                    <a:pt x="255" y="11648"/>
                    <a:pt x="4304" y="11648"/>
                    <a:pt x="8606" y="11648"/>
                  </a:cubicBezTo>
                  <a:cubicBezTo>
                    <a:pt x="12402" y="11648"/>
                    <a:pt x="17463" y="11894"/>
                    <a:pt x="20752" y="12140"/>
                  </a:cubicBezTo>
                  <a:lnTo>
                    <a:pt x="41250" y="165532"/>
                  </a:lnTo>
                  <a:cubicBezTo>
                    <a:pt x="42009" y="170449"/>
                    <a:pt x="42515" y="172907"/>
                    <a:pt x="48588" y="172907"/>
                  </a:cubicBezTo>
                  <a:cubicBezTo>
                    <a:pt x="53902" y="172907"/>
                    <a:pt x="56180" y="171186"/>
                    <a:pt x="59216" y="166515"/>
                  </a:cubicBezTo>
                  <a:lnTo>
                    <a:pt x="132348" y="53684"/>
                  </a:lnTo>
                  <a:lnTo>
                    <a:pt x="147278" y="165532"/>
                  </a:lnTo>
                  <a:cubicBezTo>
                    <a:pt x="148037" y="171186"/>
                    <a:pt x="148796" y="172907"/>
                    <a:pt x="154870" y="172907"/>
                  </a:cubicBezTo>
                  <a:cubicBezTo>
                    <a:pt x="160437" y="172907"/>
                    <a:pt x="162461" y="170940"/>
                    <a:pt x="165245" y="166515"/>
                  </a:cubicBezTo>
                  <a:lnTo>
                    <a:pt x="259633" y="20989"/>
                  </a:lnTo>
                  <a:close/>
                </a:path>
              </a:pathLst>
            </a:custGeom>
            <a:solidFill>
              <a:srgbClr val="000000"/>
            </a:solidFill>
            <a:ln w="25361"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F256421D-EB5B-E9AC-44E5-756D81BA4A75}"/>
                </a:ext>
              </a:extLst>
            </p:cNvPr>
            <p:cNvSpPr/>
            <p:nvPr>
              <p:custDataLst>
                <p:tags r:id="rId86"/>
              </p:custDataLst>
            </p:nvPr>
          </p:nvSpPr>
          <p:spPr>
            <a:xfrm>
              <a:off x="11988056" y="3210100"/>
              <a:ext cx="133383" cy="122689"/>
            </a:xfrm>
            <a:custGeom>
              <a:avLst/>
              <a:gdLst>
                <a:gd name="connsiteX0" fmla="*/ 26661 w 133383"/>
                <a:gd name="connsiteY0" fmla="*/ 102131 h 122689"/>
                <a:gd name="connsiteX1" fmla="*/ 4342 w 133383"/>
                <a:gd name="connsiteY1" fmla="*/ 116585 h 122689"/>
                <a:gd name="connsiteX2" fmla="*/ 268 w 133383"/>
                <a:gd name="connsiteY2" fmla="*/ 120199 h 122689"/>
                <a:gd name="connsiteX3" fmla="*/ 2748 w 133383"/>
                <a:gd name="connsiteY3" fmla="*/ 122780 h 122689"/>
                <a:gd name="connsiteX4" fmla="*/ 17981 w 133383"/>
                <a:gd name="connsiteY4" fmla="*/ 122091 h 122689"/>
                <a:gd name="connsiteX5" fmla="*/ 36226 w 133383"/>
                <a:gd name="connsiteY5" fmla="*/ 122780 h 122689"/>
                <a:gd name="connsiteX6" fmla="*/ 39769 w 133383"/>
                <a:gd name="connsiteY6" fmla="*/ 118994 h 122689"/>
                <a:gd name="connsiteX7" fmla="*/ 36758 w 133383"/>
                <a:gd name="connsiteY7" fmla="*/ 116585 h 122689"/>
                <a:gd name="connsiteX8" fmla="*/ 28964 w 133383"/>
                <a:gd name="connsiteY8" fmla="*/ 111423 h 122689"/>
                <a:gd name="connsiteX9" fmla="*/ 31621 w 133383"/>
                <a:gd name="connsiteY9" fmla="*/ 104884 h 122689"/>
                <a:gd name="connsiteX10" fmla="*/ 45792 w 133383"/>
                <a:gd name="connsiteY10" fmla="*/ 83547 h 122689"/>
                <a:gd name="connsiteX11" fmla="*/ 96453 w 133383"/>
                <a:gd name="connsiteY11" fmla="*/ 83547 h 122689"/>
                <a:gd name="connsiteX12" fmla="*/ 100704 w 133383"/>
                <a:gd name="connsiteY12" fmla="*/ 112111 h 122689"/>
                <a:gd name="connsiteX13" fmla="*/ 88481 w 133383"/>
                <a:gd name="connsiteY13" fmla="*/ 116585 h 122689"/>
                <a:gd name="connsiteX14" fmla="*/ 83876 w 133383"/>
                <a:gd name="connsiteY14" fmla="*/ 120371 h 122689"/>
                <a:gd name="connsiteX15" fmla="*/ 86710 w 133383"/>
                <a:gd name="connsiteY15" fmla="*/ 122780 h 122689"/>
                <a:gd name="connsiteX16" fmla="*/ 109561 w 133383"/>
                <a:gd name="connsiteY16" fmla="*/ 122091 h 122689"/>
                <a:gd name="connsiteX17" fmla="*/ 120012 w 133383"/>
                <a:gd name="connsiteY17" fmla="*/ 122263 h 122689"/>
                <a:gd name="connsiteX18" fmla="*/ 130108 w 133383"/>
                <a:gd name="connsiteY18" fmla="*/ 122780 h 122689"/>
                <a:gd name="connsiteX19" fmla="*/ 133651 w 133383"/>
                <a:gd name="connsiteY19" fmla="*/ 119166 h 122689"/>
                <a:gd name="connsiteX20" fmla="*/ 128691 w 133383"/>
                <a:gd name="connsiteY20" fmla="*/ 116585 h 122689"/>
                <a:gd name="connsiteX21" fmla="*/ 117532 w 133383"/>
                <a:gd name="connsiteY21" fmla="*/ 111079 h 122689"/>
                <a:gd name="connsiteX22" fmla="*/ 101944 w 133383"/>
                <a:gd name="connsiteY22" fmla="*/ 4909 h 122689"/>
                <a:gd name="connsiteX23" fmla="*/ 97693 w 133383"/>
                <a:gd name="connsiteY23" fmla="*/ 90 h 122689"/>
                <a:gd name="connsiteX24" fmla="*/ 91670 w 133383"/>
                <a:gd name="connsiteY24" fmla="*/ 4048 h 122689"/>
                <a:gd name="connsiteX25" fmla="*/ 26661 w 133383"/>
                <a:gd name="connsiteY25" fmla="*/ 102131 h 122689"/>
                <a:gd name="connsiteX26" fmla="*/ 50043 w 133383"/>
                <a:gd name="connsiteY26" fmla="*/ 77352 h 122689"/>
                <a:gd name="connsiteX27" fmla="*/ 87242 w 133383"/>
                <a:gd name="connsiteY27" fmla="*/ 21084 h 122689"/>
                <a:gd name="connsiteX28" fmla="*/ 95567 w 133383"/>
                <a:gd name="connsiteY28" fmla="*/ 77352 h 122689"/>
                <a:gd name="connsiteX29" fmla="*/ 50043 w 133383"/>
                <a:gd name="connsiteY29" fmla="*/ 77352 h 12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2689">
                  <a:moveTo>
                    <a:pt x="26661" y="102131"/>
                  </a:moveTo>
                  <a:cubicBezTo>
                    <a:pt x="20461" y="111423"/>
                    <a:pt x="14793" y="115897"/>
                    <a:pt x="4342" y="116585"/>
                  </a:cubicBezTo>
                  <a:cubicBezTo>
                    <a:pt x="2571" y="116757"/>
                    <a:pt x="268" y="116757"/>
                    <a:pt x="268" y="120199"/>
                  </a:cubicBezTo>
                  <a:cubicBezTo>
                    <a:pt x="268" y="122091"/>
                    <a:pt x="1862" y="122780"/>
                    <a:pt x="2748" y="122780"/>
                  </a:cubicBezTo>
                  <a:cubicBezTo>
                    <a:pt x="7353" y="122780"/>
                    <a:pt x="13199" y="122091"/>
                    <a:pt x="17981" y="122091"/>
                  </a:cubicBezTo>
                  <a:cubicBezTo>
                    <a:pt x="23650" y="122091"/>
                    <a:pt x="30912" y="122780"/>
                    <a:pt x="36226" y="122780"/>
                  </a:cubicBezTo>
                  <a:cubicBezTo>
                    <a:pt x="37112" y="122780"/>
                    <a:pt x="39769" y="122780"/>
                    <a:pt x="39769" y="118994"/>
                  </a:cubicBezTo>
                  <a:cubicBezTo>
                    <a:pt x="39769" y="116757"/>
                    <a:pt x="37466" y="116585"/>
                    <a:pt x="36758" y="116585"/>
                  </a:cubicBezTo>
                  <a:cubicBezTo>
                    <a:pt x="35341" y="116413"/>
                    <a:pt x="28964" y="116069"/>
                    <a:pt x="28964" y="111423"/>
                  </a:cubicBezTo>
                  <a:cubicBezTo>
                    <a:pt x="28964" y="109358"/>
                    <a:pt x="30735" y="106433"/>
                    <a:pt x="31621" y="104884"/>
                  </a:cubicBezTo>
                  <a:lnTo>
                    <a:pt x="45792" y="83547"/>
                  </a:lnTo>
                  <a:lnTo>
                    <a:pt x="96453" y="83547"/>
                  </a:lnTo>
                  <a:lnTo>
                    <a:pt x="100704" y="112111"/>
                  </a:lnTo>
                  <a:cubicBezTo>
                    <a:pt x="99995" y="113832"/>
                    <a:pt x="98932" y="116585"/>
                    <a:pt x="88481" y="116585"/>
                  </a:cubicBezTo>
                  <a:cubicBezTo>
                    <a:pt x="86356" y="116585"/>
                    <a:pt x="83876" y="116585"/>
                    <a:pt x="83876" y="120371"/>
                  </a:cubicBezTo>
                  <a:cubicBezTo>
                    <a:pt x="83876" y="121059"/>
                    <a:pt x="84407" y="122780"/>
                    <a:pt x="86710" y="122780"/>
                  </a:cubicBezTo>
                  <a:cubicBezTo>
                    <a:pt x="91847" y="122780"/>
                    <a:pt x="104424" y="122091"/>
                    <a:pt x="109561" y="122091"/>
                  </a:cubicBezTo>
                  <a:cubicBezTo>
                    <a:pt x="112749" y="122091"/>
                    <a:pt x="116823" y="122263"/>
                    <a:pt x="120012" y="122263"/>
                  </a:cubicBezTo>
                  <a:cubicBezTo>
                    <a:pt x="123200" y="122436"/>
                    <a:pt x="126920" y="122780"/>
                    <a:pt x="130108" y="122780"/>
                  </a:cubicBezTo>
                  <a:cubicBezTo>
                    <a:pt x="132411" y="122780"/>
                    <a:pt x="133651" y="121403"/>
                    <a:pt x="133651" y="119166"/>
                  </a:cubicBezTo>
                  <a:cubicBezTo>
                    <a:pt x="133651" y="116585"/>
                    <a:pt x="131525" y="116585"/>
                    <a:pt x="128691" y="116585"/>
                  </a:cubicBezTo>
                  <a:cubicBezTo>
                    <a:pt x="118417" y="116585"/>
                    <a:pt x="118063" y="115208"/>
                    <a:pt x="117532" y="111079"/>
                  </a:cubicBezTo>
                  <a:lnTo>
                    <a:pt x="101944" y="4909"/>
                  </a:lnTo>
                  <a:cubicBezTo>
                    <a:pt x="101412" y="1295"/>
                    <a:pt x="101058" y="90"/>
                    <a:pt x="97693" y="90"/>
                  </a:cubicBezTo>
                  <a:cubicBezTo>
                    <a:pt x="94327" y="90"/>
                    <a:pt x="93264" y="1639"/>
                    <a:pt x="91670" y="4048"/>
                  </a:cubicBezTo>
                  <a:lnTo>
                    <a:pt x="26661" y="102131"/>
                  </a:lnTo>
                  <a:close/>
                  <a:moveTo>
                    <a:pt x="50043" y="77352"/>
                  </a:moveTo>
                  <a:lnTo>
                    <a:pt x="87242" y="21084"/>
                  </a:lnTo>
                  <a:lnTo>
                    <a:pt x="95567" y="77352"/>
                  </a:lnTo>
                  <a:lnTo>
                    <a:pt x="50043" y="77352"/>
                  </a:lnTo>
                  <a:close/>
                </a:path>
              </a:pathLst>
            </a:custGeom>
            <a:solidFill>
              <a:srgbClr val="000000"/>
            </a:solidFill>
            <a:ln w="25361"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3318391F-A1ED-9195-D193-9B1179CC56C8}"/>
                </a:ext>
              </a:extLst>
            </p:cNvPr>
            <p:cNvSpPr/>
            <p:nvPr>
              <p:custDataLst>
                <p:tags r:id="rId87"/>
              </p:custDataLst>
            </p:nvPr>
          </p:nvSpPr>
          <p:spPr>
            <a:xfrm>
              <a:off x="11950473" y="3373917"/>
              <a:ext cx="94059" cy="156243"/>
            </a:xfrm>
            <a:custGeom>
              <a:avLst/>
              <a:gdLst>
                <a:gd name="connsiteX0" fmla="*/ 59430 w 94059"/>
                <a:gd name="connsiteY0" fmla="*/ 53268 h 156243"/>
                <a:gd name="connsiteX1" fmla="*/ 76789 w 94059"/>
                <a:gd name="connsiteY1" fmla="*/ 53268 h 156243"/>
                <a:gd name="connsiteX2" fmla="*/ 82634 w 94059"/>
                <a:gd name="connsiteY2" fmla="*/ 49482 h 156243"/>
                <a:gd name="connsiteX3" fmla="*/ 77143 w 94059"/>
                <a:gd name="connsiteY3" fmla="*/ 47073 h 156243"/>
                <a:gd name="connsiteX4" fmla="*/ 60670 w 94059"/>
                <a:gd name="connsiteY4" fmla="*/ 47073 h 156243"/>
                <a:gd name="connsiteX5" fmla="*/ 67578 w 94059"/>
                <a:gd name="connsiteY5" fmla="*/ 12314 h 156243"/>
                <a:gd name="connsiteX6" fmla="*/ 76612 w 94059"/>
                <a:gd name="connsiteY6" fmla="*/ 4915 h 156243"/>
                <a:gd name="connsiteX7" fmla="*/ 84937 w 94059"/>
                <a:gd name="connsiteY7" fmla="*/ 6980 h 156243"/>
                <a:gd name="connsiteX8" fmla="*/ 77143 w 94059"/>
                <a:gd name="connsiteY8" fmla="*/ 16444 h 156243"/>
                <a:gd name="connsiteX9" fmla="*/ 84229 w 94059"/>
                <a:gd name="connsiteY9" fmla="*/ 22811 h 156243"/>
                <a:gd name="connsiteX10" fmla="*/ 94325 w 94059"/>
                <a:gd name="connsiteY10" fmla="*/ 12314 h 156243"/>
                <a:gd name="connsiteX11" fmla="*/ 76612 w 94059"/>
                <a:gd name="connsiteY11" fmla="*/ 97 h 156243"/>
                <a:gd name="connsiteX12" fmla="*/ 55355 w 94059"/>
                <a:gd name="connsiteY12" fmla="*/ 13003 h 156243"/>
                <a:gd name="connsiteX13" fmla="*/ 46676 w 94059"/>
                <a:gd name="connsiteY13" fmla="*/ 47073 h 156243"/>
                <a:gd name="connsiteX14" fmla="*/ 32682 w 94059"/>
                <a:gd name="connsiteY14" fmla="*/ 47073 h 156243"/>
                <a:gd name="connsiteX15" fmla="*/ 26837 w 94059"/>
                <a:gd name="connsiteY15" fmla="*/ 50859 h 156243"/>
                <a:gd name="connsiteX16" fmla="*/ 32328 w 94059"/>
                <a:gd name="connsiteY16" fmla="*/ 53268 h 156243"/>
                <a:gd name="connsiteX17" fmla="*/ 45436 w 94059"/>
                <a:gd name="connsiteY17" fmla="*/ 53268 h 156243"/>
                <a:gd name="connsiteX18" fmla="*/ 29848 w 94059"/>
                <a:gd name="connsiteY18" fmla="*/ 134659 h 156243"/>
                <a:gd name="connsiteX19" fmla="*/ 17448 w 94059"/>
                <a:gd name="connsiteY19" fmla="*/ 151523 h 156243"/>
                <a:gd name="connsiteX20" fmla="*/ 9654 w 94059"/>
                <a:gd name="connsiteY20" fmla="*/ 149458 h 156243"/>
                <a:gd name="connsiteX21" fmla="*/ 17448 w 94059"/>
                <a:gd name="connsiteY21" fmla="*/ 139994 h 156243"/>
                <a:gd name="connsiteX22" fmla="*/ 10363 w 94059"/>
                <a:gd name="connsiteY22" fmla="*/ 133627 h 156243"/>
                <a:gd name="connsiteX23" fmla="*/ 266 w 94059"/>
                <a:gd name="connsiteY23" fmla="*/ 144124 h 156243"/>
                <a:gd name="connsiteX24" fmla="*/ 17448 w 94059"/>
                <a:gd name="connsiteY24" fmla="*/ 156341 h 156243"/>
                <a:gd name="connsiteX25" fmla="*/ 38705 w 94059"/>
                <a:gd name="connsiteY25" fmla="*/ 141198 h 156243"/>
                <a:gd name="connsiteX26" fmla="*/ 49510 w 94059"/>
                <a:gd name="connsiteY26" fmla="*/ 106439 h 156243"/>
                <a:gd name="connsiteX27" fmla="*/ 59430 w 94059"/>
                <a:gd name="connsiteY27" fmla="*/ 53268 h 15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059" h="156243">
                  <a:moveTo>
                    <a:pt x="59430" y="53268"/>
                  </a:moveTo>
                  <a:lnTo>
                    <a:pt x="76789" y="53268"/>
                  </a:lnTo>
                  <a:cubicBezTo>
                    <a:pt x="80332" y="53268"/>
                    <a:pt x="82634" y="53268"/>
                    <a:pt x="82634" y="49482"/>
                  </a:cubicBezTo>
                  <a:cubicBezTo>
                    <a:pt x="82634" y="47073"/>
                    <a:pt x="80332" y="47073"/>
                    <a:pt x="77143" y="47073"/>
                  </a:cubicBezTo>
                  <a:lnTo>
                    <a:pt x="60670" y="47073"/>
                  </a:lnTo>
                  <a:cubicBezTo>
                    <a:pt x="64744" y="25220"/>
                    <a:pt x="66161" y="17304"/>
                    <a:pt x="67578" y="12314"/>
                  </a:cubicBezTo>
                  <a:cubicBezTo>
                    <a:pt x="68463" y="8529"/>
                    <a:pt x="72360" y="4915"/>
                    <a:pt x="76612" y="4915"/>
                  </a:cubicBezTo>
                  <a:cubicBezTo>
                    <a:pt x="76789" y="4915"/>
                    <a:pt x="81572" y="4915"/>
                    <a:pt x="84937" y="6980"/>
                  </a:cubicBezTo>
                  <a:cubicBezTo>
                    <a:pt x="77675" y="9217"/>
                    <a:pt x="77143" y="15412"/>
                    <a:pt x="77143" y="16444"/>
                  </a:cubicBezTo>
                  <a:cubicBezTo>
                    <a:pt x="77143" y="20230"/>
                    <a:pt x="80154" y="22811"/>
                    <a:pt x="84229" y="22811"/>
                  </a:cubicBezTo>
                  <a:cubicBezTo>
                    <a:pt x="89011" y="22811"/>
                    <a:pt x="94325" y="18853"/>
                    <a:pt x="94325" y="12314"/>
                  </a:cubicBezTo>
                  <a:cubicBezTo>
                    <a:pt x="94325" y="4399"/>
                    <a:pt x="85646" y="97"/>
                    <a:pt x="76612" y="97"/>
                  </a:cubicBezTo>
                  <a:cubicBezTo>
                    <a:pt x="68818" y="97"/>
                    <a:pt x="60138" y="4399"/>
                    <a:pt x="55355" y="13003"/>
                  </a:cubicBezTo>
                  <a:cubicBezTo>
                    <a:pt x="51813" y="19369"/>
                    <a:pt x="50396" y="27113"/>
                    <a:pt x="46676" y="47073"/>
                  </a:cubicBezTo>
                  <a:lnTo>
                    <a:pt x="32682" y="47073"/>
                  </a:lnTo>
                  <a:cubicBezTo>
                    <a:pt x="29139" y="47073"/>
                    <a:pt x="26837" y="47073"/>
                    <a:pt x="26837" y="50859"/>
                  </a:cubicBezTo>
                  <a:cubicBezTo>
                    <a:pt x="26837" y="53268"/>
                    <a:pt x="29139" y="53268"/>
                    <a:pt x="32328" y="53268"/>
                  </a:cubicBezTo>
                  <a:lnTo>
                    <a:pt x="45436" y="53268"/>
                  </a:lnTo>
                  <a:cubicBezTo>
                    <a:pt x="45259" y="54301"/>
                    <a:pt x="34099" y="116247"/>
                    <a:pt x="29848" y="134659"/>
                  </a:cubicBezTo>
                  <a:cubicBezTo>
                    <a:pt x="28962" y="138445"/>
                    <a:pt x="25951" y="151523"/>
                    <a:pt x="17448" y="151523"/>
                  </a:cubicBezTo>
                  <a:cubicBezTo>
                    <a:pt x="17271" y="151523"/>
                    <a:pt x="13020" y="151523"/>
                    <a:pt x="9654" y="149458"/>
                  </a:cubicBezTo>
                  <a:cubicBezTo>
                    <a:pt x="16917" y="147221"/>
                    <a:pt x="17448" y="141026"/>
                    <a:pt x="17448" y="139994"/>
                  </a:cubicBezTo>
                  <a:cubicBezTo>
                    <a:pt x="17448" y="136208"/>
                    <a:pt x="14437" y="133627"/>
                    <a:pt x="10363" y="133627"/>
                  </a:cubicBezTo>
                  <a:cubicBezTo>
                    <a:pt x="5580" y="133627"/>
                    <a:pt x="266" y="137585"/>
                    <a:pt x="266" y="144124"/>
                  </a:cubicBezTo>
                  <a:cubicBezTo>
                    <a:pt x="266" y="151867"/>
                    <a:pt x="8592" y="156341"/>
                    <a:pt x="17448" y="156341"/>
                  </a:cubicBezTo>
                  <a:cubicBezTo>
                    <a:pt x="28785" y="156341"/>
                    <a:pt x="36579" y="144984"/>
                    <a:pt x="38705" y="141198"/>
                  </a:cubicBezTo>
                  <a:cubicBezTo>
                    <a:pt x="45082" y="129669"/>
                    <a:pt x="49156" y="108504"/>
                    <a:pt x="49510" y="106439"/>
                  </a:cubicBezTo>
                  <a:lnTo>
                    <a:pt x="59430" y="53268"/>
                  </a:lnTo>
                  <a:close/>
                </a:path>
              </a:pathLst>
            </a:custGeom>
            <a:solidFill>
              <a:srgbClr val="000000"/>
            </a:solidFill>
            <a:ln w="25361"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F1C30397-A99A-B74F-745B-B7F26AAE5FC4}"/>
                </a:ext>
              </a:extLst>
            </p:cNvPr>
            <p:cNvSpPr/>
            <p:nvPr>
              <p:custDataLst>
                <p:tags r:id="rId88"/>
              </p:custDataLst>
            </p:nvPr>
          </p:nvSpPr>
          <p:spPr>
            <a:xfrm>
              <a:off x="12156207" y="3260983"/>
              <a:ext cx="126272" cy="223697"/>
            </a:xfrm>
            <a:custGeom>
              <a:avLst/>
              <a:gdLst>
                <a:gd name="connsiteX0" fmla="*/ 79732 w 126272"/>
                <a:gd name="connsiteY0" fmla="*/ 75070 h 223697"/>
                <a:gd name="connsiteX1" fmla="*/ 101495 w 126272"/>
                <a:gd name="connsiteY1" fmla="*/ 75070 h 223697"/>
                <a:gd name="connsiteX2" fmla="*/ 109086 w 126272"/>
                <a:gd name="connsiteY2" fmla="*/ 70154 h 223697"/>
                <a:gd name="connsiteX3" fmla="*/ 102254 w 126272"/>
                <a:gd name="connsiteY3" fmla="*/ 67450 h 223697"/>
                <a:gd name="connsiteX4" fmla="*/ 81251 w 126272"/>
                <a:gd name="connsiteY4" fmla="*/ 67450 h 223697"/>
                <a:gd name="connsiteX5" fmla="*/ 86565 w 126272"/>
                <a:gd name="connsiteY5" fmla="*/ 39426 h 223697"/>
                <a:gd name="connsiteX6" fmla="*/ 92638 w 126272"/>
                <a:gd name="connsiteY6" fmla="*/ 13861 h 223697"/>
                <a:gd name="connsiteX7" fmla="*/ 104531 w 126272"/>
                <a:gd name="connsiteY7" fmla="*/ 5503 h 223697"/>
                <a:gd name="connsiteX8" fmla="*/ 116931 w 126272"/>
                <a:gd name="connsiteY8" fmla="*/ 9927 h 223697"/>
                <a:gd name="connsiteX9" fmla="*/ 103266 w 126272"/>
                <a:gd name="connsiteY9" fmla="*/ 23202 h 223697"/>
                <a:gd name="connsiteX10" fmla="*/ 112629 w 126272"/>
                <a:gd name="connsiteY10" fmla="*/ 31805 h 223697"/>
                <a:gd name="connsiteX11" fmla="*/ 126547 w 126272"/>
                <a:gd name="connsiteY11" fmla="*/ 17056 h 223697"/>
                <a:gd name="connsiteX12" fmla="*/ 104531 w 126272"/>
                <a:gd name="connsiteY12" fmla="*/ 95 h 223697"/>
                <a:gd name="connsiteX13" fmla="*/ 72394 w 126272"/>
                <a:gd name="connsiteY13" fmla="*/ 28856 h 223697"/>
                <a:gd name="connsiteX14" fmla="*/ 64043 w 126272"/>
                <a:gd name="connsiteY14" fmla="*/ 67450 h 223697"/>
                <a:gd name="connsiteX15" fmla="*/ 46583 w 126272"/>
                <a:gd name="connsiteY15" fmla="*/ 67450 h 223697"/>
                <a:gd name="connsiteX16" fmla="*/ 38991 w 126272"/>
                <a:gd name="connsiteY16" fmla="*/ 72120 h 223697"/>
                <a:gd name="connsiteX17" fmla="*/ 46077 w 126272"/>
                <a:gd name="connsiteY17" fmla="*/ 75070 h 223697"/>
                <a:gd name="connsiteX18" fmla="*/ 62778 w 126272"/>
                <a:gd name="connsiteY18" fmla="*/ 75070 h 223697"/>
                <a:gd name="connsiteX19" fmla="*/ 43799 w 126272"/>
                <a:gd name="connsiteY19" fmla="*/ 172169 h 223697"/>
                <a:gd name="connsiteX20" fmla="*/ 21784 w 126272"/>
                <a:gd name="connsiteY20" fmla="*/ 218384 h 223697"/>
                <a:gd name="connsiteX21" fmla="*/ 9637 w 126272"/>
                <a:gd name="connsiteY21" fmla="*/ 213959 h 223697"/>
                <a:gd name="connsiteX22" fmla="*/ 23555 w 126272"/>
                <a:gd name="connsiteY22" fmla="*/ 200685 h 223697"/>
                <a:gd name="connsiteX23" fmla="*/ 14192 w 126272"/>
                <a:gd name="connsiteY23" fmla="*/ 192081 h 223697"/>
                <a:gd name="connsiteX24" fmla="*/ 274 w 126272"/>
                <a:gd name="connsiteY24" fmla="*/ 206830 h 223697"/>
                <a:gd name="connsiteX25" fmla="*/ 21784 w 126272"/>
                <a:gd name="connsiteY25" fmla="*/ 223792 h 223697"/>
                <a:gd name="connsiteX26" fmla="*/ 50378 w 126272"/>
                <a:gd name="connsiteY26" fmla="*/ 199947 h 223697"/>
                <a:gd name="connsiteX27" fmla="*/ 64549 w 126272"/>
                <a:gd name="connsiteY27" fmla="*/ 152995 h 223697"/>
                <a:gd name="connsiteX28" fmla="*/ 79732 w 126272"/>
                <a:gd name="connsiteY28" fmla="*/ 75070 h 22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23697">
                  <a:moveTo>
                    <a:pt x="79732" y="75070"/>
                  </a:moveTo>
                  <a:lnTo>
                    <a:pt x="101495" y="75070"/>
                  </a:lnTo>
                  <a:cubicBezTo>
                    <a:pt x="106556" y="75070"/>
                    <a:pt x="109086" y="75070"/>
                    <a:pt x="109086" y="70154"/>
                  </a:cubicBezTo>
                  <a:cubicBezTo>
                    <a:pt x="109086" y="67450"/>
                    <a:pt x="106556" y="67450"/>
                    <a:pt x="102254" y="67450"/>
                  </a:cubicBezTo>
                  <a:lnTo>
                    <a:pt x="81251" y="67450"/>
                  </a:lnTo>
                  <a:lnTo>
                    <a:pt x="86565" y="39426"/>
                  </a:lnTo>
                  <a:cubicBezTo>
                    <a:pt x="87577" y="34264"/>
                    <a:pt x="91120" y="16810"/>
                    <a:pt x="92638" y="13861"/>
                  </a:cubicBezTo>
                  <a:cubicBezTo>
                    <a:pt x="94915" y="9190"/>
                    <a:pt x="99217" y="5503"/>
                    <a:pt x="104531" y="5503"/>
                  </a:cubicBezTo>
                  <a:cubicBezTo>
                    <a:pt x="105544" y="5503"/>
                    <a:pt x="112123" y="5503"/>
                    <a:pt x="116931" y="9927"/>
                  </a:cubicBezTo>
                  <a:cubicBezTo>
                    <a:pt x="105797" y="10911"/>
                    <a:pt x="103266" y="19514"/>
                    <a:pt x="103266" y="23202"/>
                  </a:cubicBezTo>
                  <a:cubicBezTo>
                    <a:pt x="103266" y="28856"/>
                    <a:pt x="107821" y="31805"/>
                    <a:pt x="112629" y="31805"/>
                  </a:cubicBezTo>
                  <a:cubicBezTo>
                    <a:pt x="119208" y="31805"/>
                    <a:pt x="126547" y="26397"/>
                    <a:pt x="126547" y="17056"/>
                  </a:cubicBezTo>
                  <a:cubicBezTo>
                    <a:pt x="126547" y="5748"/>
                    <a:pt x="114906" y="95"/>
                    <a:pt x="104531" y="95"/>
                  </a:cubicBezTo>
                  <a:cubicBezTo>
                    <a:pt x="95928" y="95"/>
                    <a:pt x="79985" y="4519"/>
                    <a:pt x="72394" y="28856"/>
                  </a:cubicBezTo>
                  <a:cubicBezTo>
                    <a:pt x="70876" y="34018"/>
                    <a:pt x="70116" y="36476"/>
                    <a:pt x="64043" y="67450"/>
                  </a:cubicBezTo>
                  <a:lnTo>
                    <a:pt x="46583" y="67450"/>
                  </a:lnTo>
                  <a:cubicBezTo>
                    <a:pt x="41775" y="67450"/>
                    <a:pt x="38991" y="67450"/>
                    <a:pt x="38991" y="72120"/>
                  </a:cubicBezTo>
                  <a:cubicBezTo>
                    <a:pt x="38991" y="75070"/>
                    <a:pt x="41269" y="75070"/>
                    <a:pt x="46077" y="75070"/>
                  </a:cubicBezTo>
                  <a:lnTo>
                    <a:pt x="62778" y="75070"/>
                  </a:lnTo>
                  <a:lnTo>
                    <a:pt x="43799" y="172169"/>
                  </a:lnTo>
                  <a:cubicBezTo>
                    <a:pt x="39244" y="196014"/>
                    <a:pt x="34942" y="218384"/>
                    <a:pt x="21784" y="218384"/>
                  </a:cubicBezTo>
                  <a:cubicBezTo>
                    <a:pt x="20771" y="218384"/>
                    <a:pt x="14445" y="218384"/>
                    <a:pt x="9637" y="213959"/>
                  </a:cubicBezTo>
                  <a:cubicBezTo>
                    <a:pt x="21278" y="213221"/>
                    <a:pt x="23555" y="204372"/>
                    <a:pt x="23555" y="200685"/>
                  </a:cubicBezTo>
                  <a:cubicBezTo>
                    <a:pt x="23555" y="195031"/>
                    <a:pt x="19000" y="192081"/>
                    <a:pt x="14192" y="192081"/>
                  </a:cubicBezTo>
                  <a:cubicBezTo>
                    <a:pt x="7613" y="192081"/>
                    <a:pt x="274" y="197489"/>
                    <a:pt x="274" y="206830"/>
                  </a:cubicBezTo>
                  <a:cubicBezTo>
                    <a:pt x="274" y="217892"/>
                    <a:pt x="11409" y="223792"/>
                    <a:pt x="21784" y="223792"/>
                  </a:cubicBezTo>
                  <a:cubicBezTo>
                    <a:pt x="35701" y="223792"/>
                    <a:pt x="45824" y="209288"/>
                    <a:pt x="50378" y="199947"/>
                  </a:cubicBezTo>
                  <a:cubicBezTo>
                    <a:pt x="58476" y="184460"/>
                    <a:pt x="64296" y="154716"/>
                    <a:pt x="64549" y="152995"/>
                  </a:cubicBezTo>
                  <a:lnTo>
                    <a:pt x="79732" y="75070"/>
                  </a:lnTo>
                  <a:close/>
                </a:path>
              </a:pathLst>
            </a:custGeom>
            <a:solidFill>
              <a:srgbClr val="000000"/>
            </a:solidFill>
            <a:ln w="25361"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EB1C5E4F-0D44-6890-F657-B045E7959375}"/>
                </a:ext>
              </a:extLst>
            </p:cNvPr>
            <p:cNvSpPr/>
            <p:nvPr>
              <p:custDataLst>
                <p:tags r:id="rId89"/>
              </p:custDataLst>
            </p:nvPr>
          </p:nvSpPr>
          <p:spPr>
            <a:xfrm>
              <a:off x="12304020" y="3210100"/>
              <a:ext cx="133383" cy="122689"/>
            </a:xfrm>
            <a:custGeom>
              <a:avLst/>
              <a:gdLst>
                <a:gd name="connsiteX0" fmla="*/ 26674 w 133383"/>
                <a:gd name="connsiteY0" fmla="*/ 102131 h 122689"/>
                <a:gd name="connsiteX1" fmla="*/ 4354 w 133383"/>
                <a:gd name="connsiteY1" fmla="*/ 116585 h 122689"/>
                <a:gd name="connsiteX2" fmla="*/ 280 w 133383"/>
                <a:gd name="connsiteY2" fmla="*/ 120199 h 122689"/>
                <a:gd name="connsiteX3" fmla="*/ 2760 w 133383"/>
                <a:gd name="connsiteY3" fmla="*/ 122780 h 122689"/>
                <a:gd name="connsiteX4" fmla="*/ 17994 w 133383"/>
                <a:gd name="connsiteY4" fmla="*/ 122091 h 122689"/>
                <a:gd name="connsiteX5" fmla="*/ 36239 w 133383"/>
                <a:gd name="connsiteY5" fmla="*/ 122780 h 122689"/>
                <a:gd name="connsiteX6" fmla="*/ 39782 w 133383"/>
                <a:gd name="connsiteY6" fmla="*/ 118994 h 122689"/>
                <a:gd name="connsiteX7" fmla="*/ 36770 w 133383"/>
                <a:gd name="connsiteY7" fmla="*/ 116585 h 122689"/>
                <a:gd name="connsiteX8" fmla="*/ 28976 w 133383"/>
                <a:gd name="connsiteY8" fmla="*/ 111423 h 122689"/>
                <a:gd name="connsiteX9" fmla="*/ 31633 w 133383"/>
                <a:gd name="connsiteY9" fmla="*/ 104884 h 122689"/>
                <a:gd name="connsiteX10" fmla="*/ 45804 w 133383"/>
                <a:gd name="connsiteY10" fmla="*/ 83547 h 122689"/>
                <a:gd name="connsiteX11" fmla="*/ 96465 w 133383"/>
                <a:gd name="connsiteY11" fmla="*/ 83547 h 122689"/>
                <a:gd name="connsiteX12" fmla="*/ 100716 w 133383"/>
                <a:gd name="connsiteY12" fmla="*/ 112111 h 122689"/>
                <a:gd name="connsiteX13" fmla="*/ 88494 w 133383"/>
                <a:gd name="connsiteY13" fmla="*/ 116585 h 122689"/>
                <a:gd name="connsiteX14" fmla="*/ 83888 w 133383"/>
                <a:gd name="connsiteY14" fmla="*/ 120371 h 122689"/>
                <a:gd name="connsiteX15" fmla="*/ 86723 w 133383"/>
                <a:gd name="connsiteY15" fmla="*/ 122780 h 122689"/>
                <a:gd name="connsiteX16" fmla="*/ 109573 w 133383"/>
                <a:gd name="connsiteY16" fmla="*/ 122091 h 122689"/>
                <a:gd name="connsiteX17" fmla="*/ 120024 w 133383"/>
                <a:gd name="connsiteY17" fmla="*/ 122263 h 122689"/>
                <a:gd name="connsiteX18" fmla="*/ 130121 w 133383"/>
                <a:gd name="connsiteY18" fmla="*/ 122780 h 122689"/>
                <a:gd name="connsiteX19" fmla="*/ 133664 w 133383"/>
                <a:gd name="connsiteY19" fmla="*/ 119166 h 122689"/>
                <a:gd name="connsiteX20" fmla="*/ 128704 w 133383"/>
                <a:gd name="connsiteY20" fmla="*/ 116585 h 122689"/>
                <a:gd name="connsiteX21" fmla="*/ 117544 w 133383"/>
                <a:gd name="connsiteY21" fmla="*/ 111079 h 122689"/>
                <a:gd name="connsiteX22" fmla="*/ 101956 w 133383"/>
                <a:gd name="connsiteY22" fmla="*/ 4909 h 122689"/>
                <a:gd name="connsiteX23" fmla="*/ 97705 w 133383"/>
                <a:gd name="connsiteY23" fmla="*/ 90 h 122689"/>
                <a:gd name="connsiteX24" fmla="*/ 91682 w 133383"/>
                <a:gd name="connsiteY24" fmla="*/ 4048 h 122689"/>
                <a:gd name="connsiteX25" fmla="*/ 26674 w 133383"/>
                <a:gd name="connsiteY25" fmla="*/ 102131 h 122689"/>
                <a:gd name="connsiteX26" fmla="*/ 50055 w 133383"/>
                <a:gd name="connsiteY26" fmla="*/ 77352 h 122689"/>
                <a:gd name="connsiteX27" fmla="*/ 87254 w 133383"/>
                <a:gd name="connsiteY27" fmla="*/ 21084 h 122689"/>
                <a:gd name="connsiteX28" fmla="*/ 95579 w 133383"/>
                <a:gd name="connsiteY28" fmla="*/ 77352 h 122689"/>
                <a:gd name="connsiteX29" fmla="*/ 50055 w 133383"/>
                <a:gd name="connsiteY29" fmla="*/ 77352 h 12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2689">
                  <a:moveTo>
                    <a:pt x="26674" y="102131"/>
                  </a:moveTo>
                  <a:cubicBezTo>
                    <a:pt x="20474" y="111423"/>
                    <a:pt x="14805" y="115897"/>
                    <a:pt x="4354" y="116585"/>
                  </a:cubicBezTo>
                  <a:cubicBezTo>
                    <a:pt x="2583" y="116757"/>
                    <a:pt x="280" y="116757"/>
                    <a:pt x="280" y="120199"/>
                  </a:cubicBezTo>
                  <a:cubicBezTo>
                    <a:pt x="280" y="122091"/>
                    <a:pt x="1875" y="122780"/>
                    <a:pt x="2760" y="122780"/>
                  </a:cubicBezTo>
                  <a:cubicBezTo>
                    <a:pt x="7366" y="122780"/>
                    <a:pt x="13211" y="122091"/>
                    <a:pt x="17994" y="122091"/>
                  </a:cubicBezTo>
                  <a:cubicBezTo>
                    <a:pt x="23662" y="122091"/>
                    <a:pt x="30925" y="122780"/>
                    <a:pt x="36239" y="122780"/>
                  </a:cubicBezTo>
                  <a:cubicBezTo>
                    <a:pt x="37125" y="122780"/>
                    <a:pt x="39782" y="122780"/>
                    <a:pt x="39782" y="118994"/>
                  </a:cubicBezTo>
                  <a:cubicBezTo>
                    <a:pt x="39782" y="116757"/>
                    <a:pt x="37479" y="116585"/>
                    <a:pt x="36770" y="116585"/>
                  </a:cubicBezTo>
                  <a:cubicBezTo>
                    <a:pt x="35353" y="116413"/>
                    <a:pt x="28976" y="116069"/>
                    <a:pt x="28976" y="111423"/>
                  </a:cubicBezTo>
                  <a:cubicBezTo>
                    <a:pt x="28976" y="109358"/>
                    <a:pt x="30748" y="106433"/>
                    <a:pt x="31633" y="104884"/>
                  </a:cubicBezTo>
                  <a:lnTo>
                    <a:pt x="45804" y="83547"/>
                  </a:lnTo>
                  <a:lnTo>
                    <a:pt x="96465" y="83547"/>
                  </a:lnTo>
                  <a:lnTo>
                    <a:pt x="100716" y="112111"/>
                  </a:lnTo>
                  <a:cubicBezTo>
                    <a:pt x="100008" y="113832"/>
                    <a:pt x="98945" y="116585"/>
                    <a:pt x="88494" y="116585"/>
                  </a:cubicBezTo>
                  <a:cubicBezTo>
                    <a:pt x="86368" y="116585"/>
                    <a:pt x="83888" y="116585"/>
                    <a:pt x="83888" y="120371"/>
                  </a:cubicBezTo>
                  <a:cubicBezTo>
                    <a:pt x="83888" y="121059"/>
                    <a:pt x="84420" y="122780"/>
                    <a:pt x="86723" y="122780"/>
                  </a:cubicBezTo>
                  <a:cubicBezTo>
                    <a:pt x="91859" y="122780"/>
                    <a:pt x="104436" y="122091"/>
                    <a:pt x="109573" y="122091"/>
                  </a:cubicBezTo>
                  <a:cubicBezTo>
                    <a:pt x="112761" y="122091"/>
                    <a:pt x="116836" y="122263"/>
                    <a:pt x="120024" y="122263"/>
                  </a:cubicBezTo>
                  <a:cubicBezTo>
                    <a:pt x="123212" y="122436"/>
                    <a:pt x="126932" y="122780"/>
                    <a:pt x="130121" y="122780"/>
                  </a:cubicBezTo>
                  <a:cubicBezTo>
                    <a:pt x="132424" y="122780"/>
                    <a:pt x="133664" y="121403"/>
                    <a:pt x="133664" y="119166"/>
                  </a:cubicBezTo>
                  <a:cubicBezTo>
                    <a:pt x="133664" y="116585"/>
                    <a:pt x="131538" y="116585"/>
                    <a:pt x="128704" y="116585"/>
                  </a:cubicBezTo>
                  <a:cubicBezTo>
                    <a:pt x="118430" y="116585"/>
                    <a:pt x="118076" y="115208"/>
                    <a:pt x="117544" y="111079"/>
                  </a:cubicBezTo>
                  <a:lnTo>
                    <a:pt x="101956" y="4909"/>
                  </a:lnTo>
                  <a:cubicBezTo>
                    <a:pt x="101425" y="1295"/>
                    <a:pt x="101071" y="90"/>
                    <a:pt x="97705" y="90"/>
                  </a:cubicBezTo>
                  <a:cubicBezTo>
                    <a:pt x="94339" y="90"/>
                    <a:pt x="93277" y="1639"/>
                    <a:pt x="91682" y="4048"/>
                  </a:cubicBezTo>
                  <a:lnTo>
                    <a:pt x="26674" y="102131"/>
                  </a:lnTo>
                  <a:close/>
                  <a:moveTo>
                    <a:pt x="50055" y="77352"/>
                  </a:moveTo>
                  <a:lnTo>
                    <a:pt x="87254" y="21084"/>
                  </a:lnTo>
                  <a:lnTo>
                    <a:pt x="95579" y="77352"/>
                  </a:lnTo>
                  <a:lnTo>
                    <a:pt x="50055" y="77352"/>
                  </a:lnTo>
                  <a:close/>
                </a:path>
              </a:pathLst>
            </a:custGeom>
            <a:solidFill>
              <a:srgbClr val="000000"/>
            </a:solidFill>
            <a:ln w="25361"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27CD9E5F-6874-4F1E-77A6-A9D01956165A}"/>
                </a:ext>
              </a:extLst>
            </p:cNvPr>
            <p:cNvSpPr/>
            <p:nvPr>
              <p:custDataLst>
                <p:tags r:id="rId90"/>
              </p:custDataLst>
            </p:nvPr>
          </p:nvSpPr>
          <p:spPr>
            <a:xfrm>
              <a:off x="12274125" y="3387511"/>
              <a:ext cx="59871" cy="109267"/>
            </a:xfrm>
            <a:custGeom>
              <a:avLst/>
              <a:gdLst>
                <a:gd name="connsiteX0" fmla="*/ 36415 w 59871"/>
                <a:gd name="connsiteY0" fmla="*/ 39674 h 109267"/>
                <a:gd name="connsiteX1" fmla="*/ 54483 w 59871"/>
                <a:gd name="connsiteY1" fmla="*/ 39674 h 109267"/>
                <a:gd name="connsiteX2" fmla="*/ 60151 w 59871"/>
                <a:gd name="connsiteY2" fmla="*/ 35889 h 109267"/>
                <a:gd name="connsiteX3" fmla="*/ 54837 w 59871"/>
                <a:gd name="connsiteY3" fmla="*/ 33480 h 109267"/>
                <a:gd name="connsiteX4" fmla="*/ 38009 w 59871"/>
                <a:gd name="connsiteY4" fmla="*/ 33480 h 109267"/>
                <a:gd name="connsiteX5" fmla="*/ 44563 w 59871"/>
                <a:gd name="connsiteY5" fmla="*/ 8012 h 109267"/>
                <a:gd name="connsiteX6" fmla="*/ 45095 w 59871"/>
                <a:gd name="connsiteY6" fmla="*/ 5603 h 109267"/>
                <a:gd name="connsiteX7" fmla="*/ 39072 w 59871"/>
                <a:gd name="connsiteY7" fmla="*/ 97 h 109267"/>
                <a:gd name="connsiteX8" fmla="*/ 30747 w 59871"/>
                <a:gd name="connsiteY8" fmla="*/ 7496 h 109267"/>
                <a:gd name="connsiteX9" fmla="*/ 24015 w 59871"/>
                <a:gd name="connsiteY9" fmla="*/ 33480 h 109267"/>
                <a:gd name="connsiteX10" fmla="*/ 5948 w 59871"/>
                <a:gd name="connsiteY10" fmla="*/ 33480 h 109267"/>
                <a:gd name="connsiteX11" fmla="*/ 279 w 59871"/>
                <a:gd name="connsiteY11" fmla="*/ 37265 h 109267"/>
                <a:gd name="connsiteX12" fmla="*/ 5593 w 59871"/>
                <a:gd name="connsiteY12" fmla="*/ 39674 h 109267"/>
                <a:gd name="connsiteX13" fmla="*/ 22421 w 59871"/>
                <a:gd name="connsiteY13" fmla="*/ 39674 h 109267"/>
                <a:gd name="connsiteX14" fmla="*/ 11970 w 59871"/>
                <a:gd name="connsiteY14" fmla="*/ 80284 h 109267"/>
                <a:gd name="connsiteX15" fmla="*/ 9313 w 59871"/>
                <a:gd name="connsiteY15" fmla="*/ 93017 h 109267"/>
                <a:gd name="connsiteX16" fmla="*/ 28267 w 59871"/>
                <a:gd name="connsiteY16" fmla="*/ 109364 h 109267"/>
                <a:gd name="connsiteX17" fmla="*/ 59088 w 59871"/>
                <a:gd name="connsiteY17" fmla="*/ 83037 h 109267"/>
                <a:gd name="connsiteX18" fmla="*/ 56254 w 59871"/>
                <a:gd name="connsiteY18" fmla="*/ 80800 h 109267"/>
                <a:gd name="connsiteX19" fmla="*/ 52534 w 59871"/>
                <a:gd name="connsiteY19" fmla="*/ 84069 h 109267"/>
                <a:gd name="connsiteX20" fmla="*/ 28798 w 59871"/>
                <a:gd name="connsiteY20" fmla="*/ 104546 h 109267"/>
                <a:gd name="connsiteX21" fmla="*/ 22598 w 59871"/>
                <a:gd name="connsiteY21" fmla="*/ 96115 h 109267"/>
                <a:gd name="connsiteX22" fmla="*/ 23661 w 59871"/>
                <a:gd name="connsiteY22" fmla="*/ 89060 h 109267"/>
                <a:gd name="connsiteX23" fmla="*/ 36415 w 59871"/>
                <a:gd name="connsiteY23" fmla="*/ 39674 h 1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9267">
                  <a:moveTo>
                    <a:pt x="36415" y="39674"/>
                  </a:moveTo>
                  <a:lnTo>
                    <a:pt x="54483" y="39674"/>
                  </a:lnTo>
                  <a:cubicBezTo>
                    <a:pt x="57848" y="39674"/>
                    <a:pt x="60151" y="39674"/>
                    <a:pt x="60151" y="35889"/>
                  </a:cubicBezTo>
                  <a:cubicBezTo>
                    <a:pt x="60151" y="33480"/>
                    <a:pt x="57848" y="33480"/>
                    <a:pt x="54837" y="33480"/>
                  </a:cubicBezTo>
                  <a:lnTo>
                    <a:pt x="38009" y="33480"/>
                  </a:lnTo>
                  <a:lnTo>
                    <a:pt x="44563" y="8012"/>
                  </a:lnTo>
                  <a:cubicBezTo>
                    <a:pt x="44740" y="7152"/>
                    <a:pt x="45095" y="6292"/>
                    <a:pt x="45095" y="5603"/>
                  </a:cubicBezTo>
                  <a:cubicBezTo>
                    <a:pt x="45095" y="2506"/>
                    <a:pt x="42615" y="97"/>
                    <a:pt x="39072" y="97"/>
                  </a:cubicBezTo>
                  <a:cubicBezTo>
                    <a:pt x="34644" y="97"/>
                    <a:pt x="31986" y="3022"/>
                    <a:pt x="30747" y="7496"/>
                  </a:cubicBezTo>
                  <a:cubicBezTo>
                    <a:pt x="29507" y="11798"/>
                    <a:pt x="31809" y="3539"/>
                    <a:pt x="24015" y="33480"/>
                  </a:cubicBezTo>
                  <a:lnTo>
                    <a:pt x="5948" y="33480"/>
                  </a:lnTo>
                  <a:cubicBezTo>
                    <a:pt x="2582" y="33480"/>
                    <a:pt x="279" y="33480"/>
                    <a:pt x="279" y="37265"/>
                  </a:cubicBezTo>
                  <a:cubicBezTo>
                    <a:pt x="279" y="39674"/>
                    <a:pt x="2405" y="39674"/>
                    <a:pt x="5593" y="39674"/>
                  </a:cubicBezTo>
                  <a:lnTo>
                    <a:pt x="22421" y="39674"/>
                  </a:lnTo>
                  <a:lnTo>
                    <a:pt x="11970" y="80284"/>
                  </a:lnTo>
                  <a:cubicBezTo>
                    <a:pt x="10907" y="84586"/>
                    <a:pt x="9313" y="90780"/>
                    <a:pt x="9313" y="93017"/>
                  </a:cubicBezTo>
                  <a:cubicBezTo>
                    <a:pt x="9313" y="103170"/>
                    <a:pt x="18170" y="109364"/>
                    <a:pt x="28267" y="109364"/>
                  </a:cubicBezTo>
                  <a:cubicBezTo>
                    <a:pt x="47929" y="109364"/>
                    <a:pt x="59088" y="85274"/>
                    <a:pt x="59088" y="83037"/>
                  </a:cubicBezTo>
                  <a:cubicBezTo>
                    <a:pt x="59088" y="80800"/>
                    <a:pt x="56785" y="80800"/>
                    <a:pt x="56254" y="80800"/>
                  </a:cubicBezTo>
                  <a:cubicBezTo>
                    <a:pt x="54128" y="80800"/>
                    <a:pt x="53951" y="81144"/>
                    <a:pt x="52534" y="84069"/>
                  </a:cubicBezTo>
                  <a:cubicBezTo>
                    <a:pt x="47574" y="94910"/>
                    <a:pt x="38541" y="104546"/>
                    <a:pt x="28798" y="104546"/>
                  </a:cubicBezTo>
                  <a:cubicBezTo>
                    <a:pt x="25078" y="104546"/>
                    <a:pt x="22598" y="102309"/>
                    <a:pt x="22598" y="96115"/>
                  </a:cubicBezTo>
                  <a:cubicBezTo>
                    <a:pt x="22598" y="94394"/>
                    <a:pt x="23307" y="90780"/>
                    <a:pt x="23661" y="89060"/>
                  </a:cubicBezTo>
                  <a:lnTo>
                    <a:pt x="36415" y="39674"/>
                  </a:lnTo>
                  <a:close/>
                </a:path>
              </a:pathLst>
            </a:custGeom>
            <a:solidFill>
              <a:srgbClr val="000000"/>
            </a:solidFill>
            <a:ln w="25361"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D2744284-CB88-6090-EACE-A0A14E9BE838}"/>
                </a:ext>
              </a:extLst>
            </p:cNvPr>
            <p:cNvSpPr/>
            <p:nvPr>
              <p:custDataLst>
                <p:tags r:id="rId91"/>
              </p:custDataLst>
            </p:nvPr>
          </p:nvSpPr>
          <p:spPr>
            <a:xfrm>
              <a:off x="12529162" y="3290973"/>
              <a:ext cx="168278" cy="163716"/>
            </a:xfrm>
            <a:custGeom>
              <a:avLst/>
              <a:gdLst>
                <a:gd name="connsiteX0" fmla="*/ 89616 w 168278"/>
                <a:gd name="connsiteY0" fmla="*/ 86869 h 163716"/>
                <a:gd name="connsiteX1" fmla="*/ 160217 w 168278"/>
                <a:gd name="connsiteY1" fmla="*/ 86869 h 163716"/>
                <a:gd name="connsiteX2" fmla="*/ 168568 w 168278"/>
                <a:gd name="connsiteY2" fmla="*/ 81953 h 163716"/>
                <a:gd name="connsiteX3" fmla="*/ 160217 w 168278"/>
                <a:gd name="connsiteY3" fmla="*/ 77037 h 163716"/>
                <a:gd name="connsiteX4" fmla="*/ 89616 w 168278"/>
                <a:gd name="connsiteY4" fmla="*/ 77037 h 163716"/>
                <a:gd name="connsiteX5" fmla="*/ 89616 w 168278"/>
                <a:gd name="connsiteY5" fmla="*/ 8207 h 163716"/>
                <a:gd name="connsiteX6" fmla="*/ 84555 w 168278"/>
                <a:gd name="connsiteY6" fmla="*/ 95 h 163716"/>
                <a:gd name="connsiteX7" fmla="*/ 79494 w 168278"/>
                <a:gd name="connsiteY7" fmla="*/ 8207 h 163716"/>
                <a:gd name="connsiteX8" fmla="*/ 79494 w 168278"/>
                <a:gd name="connsiteY8" fmla="*/ 77037 h 163716"/>
                <a:gd name="connsiteX9" fmla="*/ 8640 w 168278"/>
                <a:gd name="connsiteY9" fmla="*/ 77037 h 163716"/>
                <a:gd name="connsiteX10" fmla="*/ 289 w 168278"/>
                <a:gd name="connsiteY10" fmla="*/ 81953 h 163716"/>
                <a:gd name="connsiteX11" fmla="*/ 8640 w 168278"/>
                <a:gd name="connsiteY11" fmla="*/ 86869 h 163716"/>
                <a:gd name="connsiteX12" fmla="*/ 79494 w 168278"/>
                <a:gd name="connsiteY12" fmla="*/ 86869 h 163716"/>
                <a:gd name="connsiteX13" fmla="*/ 79494 w 168278"/>
                <a:gd name="connsiteY13" fmla="*/ 155699 h 163716"/>
                <a:gd name="connsiteX14" fmla="*/ 84555 w 168278"/>
                <a:gd name="connsiteY14" fmla="*/ 163811 h 163716"/>
                <a:gd name="connsiteX15" fmla="*/ 89616 w 168278"/>
                <a:gd name="connsiteY15" fmla="*/ 155699 h 163716"/>
                <a:gd name="connsiteX16" fmla="*/ 89616 w 168278"/>
                <a:gd name="connsiteY16" fmla="*/ 86869 h 16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3716">
                  <a:moveTo>
                    <a:pt x="89616" y="86869"/>
                  </a:moveTo>
                  <a:lnTo>
                    <a:pt x="160217" y="86869"/>
                  </a:lnTo>
                  <a:cubicBezTo>
                    <a:pt x="163760" y="86869"/>
                    <a:pt x="168568" y="86869"/>
                    <a:pt x="168568" y="81953"/>
                  </a:cubicBezTo>
                  <a:cubicBezTo>
                    <a:pt x="168568" y="77037"/>
                    <a:pt x="163760" y="77037"/>
                    <a:pt x="160217" y="77037"/>
                  </a:cubicBezTo>
                  <a:lnTo>
                    <a:pt x="89616" y="77037"/>
                  </a:lnTo>
                  <a:lnTo>
                    <a:pt x="89616" y="8207"/>
                  </a:lnTo>
                  <a:cubicBezTo>
                    <a:pt x="89616" y="4765"/>
                    <a:pt x="89616" y="95"/>
                    <a:pt x="84555" y="95"/>
                  </a:cubicBezTo>
                  <a:cubicBezTo>
                    <a:pt x="79494" y="95"/>
                    <a:pt x="79494" y="4765"/>
                    <a:pt x="79494" y="8207"/>
                  </a:cubicBezTo>
                  <a:lnTo>
                    <a:pt x="79494" y="77037"/>
                  </a:lnTo>
                  <a:lnTo>
                    <a:pt x="8640" y="77037"/>
                  </a:lnTo>
                  <a:cubicBezTo>
                    <a:pt x="5097" y="77037"/>
                    <a:pt x="289" y="77037"/>
                    <a:pt x="289" y="81953"/>
                  </a:cubicBezTo>
                  <a:cubicBezTo>
                    <a:pt x="289" y="86869"/>
                    <a:pt x="5097" y="86869"/>
                    <a:pt x="8640" y="86869"/>
                  </a:cubicBezTo>
                  <a:lnTo>
                    <a:pt x="79494" y="86869"/>
                  </a:lnTo>
                  <a:lnTo>
                    <a:pt x="79494" y="155699"/>
                  </a:lnTo>
                  <a:cubicBezTo>
                    <a:pt x="79494" y="159141"/>
                    <a:pt x="79494" y="163811"/>
                    <a:pt x="84555" y="163811"/>
                  </a:cubicBezTo>
                  <a:cubicBezTo>
                    <a:pt x="89616" y="163811"/>
                    <a:pt x="89616" y="159141"/>
                    <a:pt x="89616" y="155699"/>
                  </a:cubicBezTo>
                  <a:lnTo>
                    <a:pt x="89616" y="86869"/>
                  </a:lnTo>
                  <a:close/>
                </a:path>
              </a:pathLst>
            </a:custGeom>
            <a:solidFill>
              <a:srgbClr val="000000"/>
            </a:solidFill>
            <a:ln w="25361"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2D7C09D1-6A4A-4B6A-81F2-81387479C345}"/>
                </a:ext>
              </a:extLst>
            </p:cNvPr>
            <p:cNvSpPr/>
            <p:nvPr>
              <p:custDataLst>
                <p:tags r:id="rId92"/>
              </p:custDataLst>
            </p:nvPr>
          </p:nvSpPr>
          <p:spPr>
            <a:xfrm>
              <a:off x="12781200" y="3263687"/>
              <a:ext cx="114885" cy="172566"/>
            </a:xfrm>
            <a:custGeom>
              <a:avLst/>
              <a:gdLst>
                <a:gd name="connsiteX0" fmla="*/ 58248 w 114885"/>
                <a:gd name="connsiteY0" fmla="*/ 8698 h 172566"/>
                <a:gd name="connsiteX1" fmla="*/ 59260 w 114885"/>
                <a:gd name="connsiteY1" fmla="*/ 4519 h 172566"/>
                <a:gd name="connsiteX2" fmla="*/ 53693 w 114885"/>
                <a:gd name="connsiteY2" fmla="*/ 95 h 172566"/>
                <a:gd name="connsiteX3" fmla="*/ 51921 w 114885"/>
                <a:gd name="connsiteY3" fmla="*/ 340 h 172566"/>
                <a:gd name="connsiteX4" fmla="*/ 19278 w 114885"/>
                <a:gd name="connsiteY4" fmla="*/ 1815 h 172566"/>
                <a:gd name="connsiteX5" fmla="*/ 11180 w 114885"/>
                <a:gd name="connsiteY5" fmla="*/ 9190 h 172566"/>
                <a:gd name="connsiteX6" fmla="*/ 17759 w 114885"/>
                <a:gd name="connsiteY6" fmla="*/ 13615 h 172566"/>
                <a:gd name="connsiteX7" fmla="*/ 28388 w 114885"/>
                <a:gd name="connsiteY7" fmla="*/ 14106 h 172566"/>
                <a:gd name="connsiteX8" fmla="*/ 21302 w 114885"/>
                <a:gd name="connsiteY8" fmla="*/ 42376 h 172566"/>
                <a:gd name="connsiteX9" fmla="*/ 3842 w 114885"/>
                <a:gd name="connsiteY9" fmla="*/ 110222 h 172566"/>
                <a:gd name="connsiteX10" fmla="*/ 299 w 114885"/>
                <a:gd name="connsiteY10" fmla="*/ 132592 h 172566"/>
                <a:gd name="connsiteX11" fmla="*/ 43318 w 114885"/>
                <a:gd name="connsiteY11" fmla="*/ 172661 h 172566"/>
                <a:gd name="connsiteX12" fmla="*/ 115184 w 114885"/>
                <a:gd name="connsiteY12" fmla="*/ 100144 h 172566"/>
                <a:gd name="connsiteX13" fmla="*/ 70900 w 114885"/>
                <a:gd name="connsiteY13" fmla="*/ 59583 h 172566"/>
                <a:gd name="connsiteX14" fmla="*/ 43318 w 114885"/>
                <a:gd name="connsiteY14" fmla="*/ 67450 h 172566"/>
                <a:gd name="connsiteX15" fmla="*/ 58248 w 114885"/>
                <a:gd name="connsiteY15" fmla="*/ 8698 h 172566"/>
                <a:gd name="connsiteX16" fmla="*/ 43824 w 114885"/>
                <a:gd name="connsiteY16" fmla="*/ 163811 h 172566"/>
                <a:gd name="connsiteX17" fmla="*/ 25604 w 114885"/>
                <a:gd name="connsiteY17" fmla="*/ 143408 h 172566"/>
                <a:gd name="connsiteX18" fmla="*/ 29906 w 114885"/>
                <a:gd name="connsiteY18" fmla="*/ 118826 h 172566"/>
                <a:gd name="connsiteX19" fmla="*/ 38510 w 114885"/>
                <a:gd name="connsiteY19" fmla="*/ 85149 h 172566"/>
                <a:gd name="connsiteX20" fmla="*/ 69635 w 114885"/>
                <a:gd name="connsiteY20" fmla="*/ 68433 h 172566"/>
                <a:gd name="connsiteX21" fmla="*/ 86589 w 114885"/>
                <a:gd name="connsiteY21" fmla="*/ 87115 h 172566"/>
                <a:gd name="connsiteX22" fmla="*/ 73937 w 114885"/>
                <a:gd name="connsiteY22" fmla="*/ 139721 h 172566"/>
                <a:gd name="connsiteX23" fmla="*/ 43824 w 114885"/>
                <a:gd name="connsiteY23" fmla="*/ 163811 h 17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2566">
                  <a:moveTo>
                    <a:pt x="58248" y="8698"/>
                  </a:moveTo>
                  <a:cubicBezTo>
                    <a:pt x="59260" y="5257"/>
                    <a:pt x="59260" y="4765"/>
                    <a:pt x="59260" y="4519"/>
                  </a:cubicBezTo>
                  <a:cubicBezTo>
                    <a:pt x="59260" y="1324"/>
                    <a:pt x="56476" y="95"/>
                    <a:pt x="53693" y="95"/>
                  </a:cubicBezTo>
                  <a:cubicBezTo>
                    <a:pt x="52681" y="95"/>
                    <a:pt x="52427" y="95"/>
                    <a:pt x="51921" y="340"/>
                  </a:cubicBezTo>
                  <a:lnTo>
                    <a:pt x="19278" y="1815"/>
                  </a:lnTo>
                  <a:cubicBezTo>
                    <a:pt x="15735" y="2061"/>
                    <a:pt x="11180" y="2307"/>
                    <a:pt x="11180" y="9190"/>
                  </a:cubicBezTo>
                  <a:cubicBezTo>
                    <a:pt x="11180" y="13615"/>
                    <a:pt x="15988" y="13615"/>
                    <a:pt x="17759" y="13615"/>
                  </a:cubicBezTo>
                  <a:cubicBezTo>
                    <a:pt x="20543" y="13615"/>
                    <a:pt x="25098" y="13615"/>
                    <a:pt x="28388" y="14106"/>
                  </a:cubicBezTo>
                  <a:cubicBezTo>
                    <a:pt x="26363" y="22464"/>
                    <a:pt x="23833" y="33035"/>
                    <a:pt x="21302" y="42376"/>
                  </a:cubicBezTo>
                  <a:lnTo>
                    <a:pt x="3842" y="110222"/>
                  </a:lnTo>
                  <a:cubicBezTo>
                    <a:pt x="299" y="123988"/>
                    <a:pt x="299" y="126938"/>
                    <a:pt x="299" y="132592"/>
                  </a:cubicBezTo>
                  <a:cubicBezTo>
                    <a:pt x="299" y="164057"/>
                    <a:pt x="24339" y="172661"/>
                    <a:pt x="43318" y="172661"/>
                  </a:cubicBezTo>
                  <a:cubicBezTo>
                    <a:pt x="89120" y="172661"/>
                    <a:pt x="115184" y="132592"/>
                    <a:pt x="115184" y="100144"/>
                  </a:cubicBezTo>
                  <a:cubicBezTo>
                    <a:pt x="115184" y="69908"/>
                    <a:pt x="91903" y="59583"/>
                    <a:pt x="70900" y="59583"/>
                  </a:cubicBezTo>
                  <a:cubicBezTo>
                    <a:pt x="58754" y="59583"/>
                    <a:pt x="48632" y="64254"/>
                    <a:pt x="43318" y="67450"/>
                  </a:cubicBezTo>
                  <a:lnTo>
                    <a:pt x="58248" y="8698"/>
                  </a:lnTo>
                  <a:close/>
                  <a:moveTo>
                    <a:pt x="43824" y="163811"/>
                  </a:moveTo>
                  <a:cubicBezTo>
                    <a:pt x="33955" y="163811"/>
                    <a:pt x="25604" y="158649"/>
                    <a:pt x="25604" y="143408"/>
                  </a:cubicBezTo>
                  <a:cubicBezTo>
                    <a:pt x="25604" y="135542"/>
                    <a:pt x="28135" y="126447"/>
                    <a:pt x="29906" y="118826"/>
                  </a:cubicBezTo>
                  <a:cubicBezTo>
                    <a:pt x="32436" y="109485"/>
                    <a:pt x="36738" y="92523"/>
                    <a:pt x="38510" y="85149"/>
                  </a:cubicBezTo>
                  <a:cubicBezTo>
                    <a:pt x="39775" y="80970"/>
                    <a:pt x="54199" y="68433"/>
                    <a:pt x="69635" y="68433"/>
                  </a:cubicBezTo>
                  <a:cubicBezTo>
                    <a:pt x="85324" y="68433"/>
                    <a:pt x="86589" y="81707"/>
                    <a:pt x="86589" y="87115"/>
                  </a:cubicBezTo>
                  <a:cubicBezTo>
                    <a:pt x="86589" y="99898"/>
                    <a:pt x="77986" y="130134"/>
                    <a:pt x="73937" y="139721"/>
                  </a:cubicBezTo>
                  <a:cubicBezTo>
                    <a:pt x="65333" y="159632"/>
                    <a:pt x="51162" y="163811"/>
                    <a:pt x="43824" y="163811"/>
                  </a:cubicBezTo>
                  <a:close/>
                </a:path>
              </a:pathLst>
            </a:custGeom>
            <a:solidFill>
              <a:srgbClr val="000000"/>
            </a:solidFill>
            <a:ln w="25361"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F81F9A67-3A8A-F036-5CDC-1D7074B65D34}"/>
                </a:ext>
              </a:extLst>
            </p:cNvPr>
            <p:cNvSpPr/>
            <p:nvPr>
              <p:custDataLst>
                <p:tags r:id="rId93"/>
              </p:custDataLst>
            </p:nvPr>
          </p:nvSpPr>
          <p:spPr>
            <a:xfrm>
              <a:off x="12909935" y="3210100"/>
              <a:ext cx="133383" cy="122689"/>
            </a:xfrm>
            <a:custGeom>
              <a:avLst/>
              <a:gdLst>
                <a:gd name="connsiteX0" fmla="*/ 26697 w 133383"/>
                <a:gd name="connsiteY0" fmla="*/ 102131 h 122689"/>
                <a:gd name="connsiteX1" fmla="*/ 4378 w 133383"/>
                <a:gd name="connsiteY1" fmla="*/ 116585 h 122689"/>
                <a:gd name="connsiteX2" fmla="*/ 304 w 133383"/>
                <a:gd name="connsiteY2" fmla="*/ 120199 h 122689"/>
                <a:gd name="connsiteX3" fmla="*/ 2784 w 133383"/>
                <a:gd name="connsiteY3" fmla="*/ 122780 h 122689"/>
                <a:gd name="connsiteX4" fmla="*/ 18018 w 133383"/>
                <a:gd name="connsiteY4" fmla="*/ 122091 h 122689"/>
                <a:gd name="connsiteX5" fmla="*/ 36263 w 133383"/>
                <a:gd name="connsiteY5" fmla="*/ 122780 h 122689"/>
                <a:gd name="connsiteX6" fmla="*/ 39805 w 133383"/>
                <a:gd name="connsiteY6" fmla="*/ 118994 h 122689"/>
                <a:gd name="connsiteX7" fmla="*/ 36794 w 133383"/>
                <a:gd name="connsiteY7" fmla="*/ 116585 h 122689"/>
                <a:gd name="connsiteX8" fmla="*/ 29000 w 133383"/>
                <a:gd name="connsiteY8" fmla="*/ 111423 h 122689"/>
                <a:gd name="connsiteX9" fmla="*/ 31657 w 133383"/>
                <a:gd name="connsiteY9" fmla="*/ 104884 h 122689"/>
                <a:gd name="connsiteX10" fmla="*/ 45828 w 133383"/>
                <a:gd name="connsiteY10" fmla="*/ 83547 h 122689"/>
                <a:gd name="connsiteX11" fmla="*/ 96489 w 133383"/>
                <a:gd name="connsiteY11" fmla="*/ 83547 h 122689"/>
                <a:gd name="connsiteX12" fmla="*/ 100740 w 133383"/>
                <a:gd name="connsiteY12" fmla="*/ 112111 h 122689"/>
                <a:gd name="connsiteX13" fmla="*/ 88518 w 133383"/>
                <a:gd name="connsiteY13" fmla="*/ 116585 h 122689"/>
                <a:gd name="connsiteX14" fmla="*/ 83912 w 133383"/>
                <a:gd name="connsiteY14" fmla="*/ 120371 h 122689"/>
                <a:gd name="connsiteX15" fmla="*/ 86746 w 133383"/>
                <a:gd name="connsiteY15" fmla="*/ 122780 h 122689"/>
                <a:gd name="connsiteX16" fmla="*/ 109597 w 133383"/>
                <a:gd name="connsiteY16" fmla="*/ 122091 h 122689"/>
                <a:gd name="connsiteX17" fmla="*/ 120048 w 133383"/>
                <a:gd name="connsiteY17" fmla="*/ 122263 h 122689"/>
                <a:gd name="connsiteX18" fmla="*/ 130145 w 133383"/>
                <a:gd name="connsiteY18" fmla="*/ 122780 h 122689"/>
                <a:gd name="connsiteX19" fmla="*/ 133687 w 133383"/>
                <a:gd name="connsiteY19" fmla="*/ 119166 h 122689"/>
                <a:gd name="connsiteX20" fmla="*/ 128728 w 133383"/>
                <a:gd name="connsiteY20" fmla="*/ 116585 h 122689"/>
                <a:gd name="connsiteX21" fmla="*/ 117568 w 133383"/>
                <a:gd name="connsiteY21" fmla="*/ 111079 h 122689"/>
                <a:gd name="connsiteX22" fmla="*/ 101980 w 133383"/>
                <a:gd name="connsiteY22" fmla="*/ 4909 h 122689"/>
                <a:gd name="connsiteX23" fmla="*/ 97729 w 133383"/>
                <a:gd name="connsiteY23" fmla="*/ 90 h 122689"/>
                <a:gd name="connsiteX24" fmla="*/ 91706 w 133383"/>
                <a:gd name="connsiteY24" fmla="*/ 4048 h 122689"/>
                <a:gd name="connsiteX25" fmla="*/ 26697 w 133383"/>
                <a:gd name="connsiteY25" fmla="*/ 102131 h 122689"/>
                <a:gd name="connsiteX26" fmla="*/ 50079 w 133383"/>
                <a:gd name="connsiteY26" fmla="*/ 77352 h 122689"/>
                <a:gd name="connsiteX27" fmla="*/ 87278 w 133383"/>
                <a:gd name="connsiteY27" fmla="*/ 21084 h 122689"/>
                <a:gd name="connsiteX28" fmla="*/ 95603 w 133383"/>
                <a:gd name="connsiteY28" fmla="*/ 77352 h 122689"/>
                <a:gd name="connsiteX29" fmla="*/ 50079 w 133383"/>
                <a:gd name="connsiteY29" fmla="*/ 77352 h 12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2689">
                  <a:moveTo>
                    <a:pt x="26697" y="102131"/>
                  </a:moveTo>
                  <a:cubicBezTo>
                    <a:pt x="20498" y="111423"/>
                    <a:pt x="14829" y="115897"/>
                    <a:pt x="4378" y="116585"/>
                  </a:cubicBezTo>
                  <a:cubicBezTo>
                    <a:pt x="2607" y="116757"/>
                    <a:pt x="304" y="116757"/>
                    <a:pt x="304" y="120199"/>
                  </a:cubicBezTo>
                  <a:cubicBezTo>
                    <a:pt x="304" y="122091"/>
                    <a:pt x="1898" y="122780"/>
                    <a:pt x="2784" y="122780"/>
                  </a:cubicBezTo>
                  <a:cubicBezTo>
                    <a:pt x="7390" y="122780"/>
                    <a:pt x="13235" y="122091"/>
                    <a:pt x="18018" y="122091"/>
                  </a:cubicBezTo>
                  <a:cubicBezTo>
                    <a:pt x="23686" y="122091"/>
                    <a:pt x="30949" y="122780"/>
                    <a:pt x="36263" y="122780"/>
                  </a:cubicBezTo>
                  <a:cubicBezTo>
                    <a:pt x="37148" y="122780"/>
                    <a:pt x="39805" y="122780"/>
                    <a:pt x="39805" y="118994"/>
                  </a:cubicBezTo>
                  <a:cubicBezTo>
                    <a:pt x="39805" y="116757"/>
                    <a:pt x="37503" y="116585"/>
                    <a:pt x="36794" y="116585"/>
                  </a:cubicBezTo>
                  <a:cubicBezTo>
                    <a:pt x="35377" y="116413"/>
                    <a:pt x="29000" y="116069"/>
                    <a:pt x="29000" y="111423"/>
                  </a:cubicBezTo>
                  <a:cubicBezTo>
                    <a:pt x="29000" y="109358"/>
                    <a:pt x="30771" y="106433"/>
                    <a:pt x="31657" y="104884"/>
                  </a:cubicBezTo>
                  <a:lnTo>
                    <a:pt x="45828" y="83547"/>
                  </a:lnTo>
                  <a:lnTo>
                    <a:pt x="96489" y="83547"/>
                  </a:lnTo>
                  <a:lnTo>
                    <a:pt x="100740" y="112111"/>
                  </a:lnTo>
                  <a:cubicBezTo>
                    <a:pt x="100032" y="113832"/>
                    <a:pt x="98969" y="116585"/>
                    <a:pt x="88518" y="116585"/>
                  </a:cubicBezTo>
                  <a:cubicBezTo>
                    <a:pt x="86392" y="116585"/>
                    <a:pt x="83912" y="116585"/>
                    <a:pt x="83912" y="120371"/>
                  </a:cubicBezTo>
                  <a:cubicBezTo>
                    <a:pt x="83912" y="121059"/>
                    <a:pt x="84444" y="122780"/>
                    <a:pt x="86746" y="122780"/>
                  </a:cubicBezTo>
                  <a:cubicBezTo>
                    <a:pt x="91883" y="122780"/>
                    <a:pt x="104460" y="122091"/>
                    <a:pt x="109597" y="122091"/>
                  </a:cubicBezTo>
                  <a:cubicBezTo>
                    <a:pt x="112785" y="122091"/>
                    <a:pt x="116859" y="122263"/>
                    <a:pt x="120048" y="122263"/>
                  </a:cubicBezTo>
                  <a:cubicBezTo>
                    <a:pt x="123236" y="122436"/>
                    <a:pt x="126956" y="122780"/>
                    <a:pt x="130145" y="122780"/>
                  </a:cubicBezTo>
                  <a:cubicBezTo>
                    <a:pt x="132447" y="122780"/>
                    <a:pt x="133687" y="121403"/>
                    <a:pt x="133687" y="119166"/>
                  </a:cubicBezTo>
                  <a:cubicBezTo>
                    <a:pt x="133687" y="116585"/>
                    <a:pt x="131562" y="116585"/>
                    <a:pt x="128728" y="116585"/>
                  </a:cubicBezTo>
                  <a:cubicBezTo>
                    <a:pt x="118454" y="116585"/>
                    <a:pt x="118099" y="115208"/>
                    <a:pt x="117568" y="111079"/>
                  </a:cubicBezTo>
                  <a:lnTo>
                    <a:pt x="101980" y="4909"/>
                  </a:lnTo>
                  <a:cubicBezTo>
                    <a:pt x="101449" y="1295"/>
                    <a:pt x="101094" y="90"/>
                    <a:pt x="97729" y="90"/>
                  </a:cubicBezTo>
                  <a:cubicBezTo>
                    <a:pt x="94363" y="90"/>
                    <a:pt x="93300" y="1639"/>
                    <a:pt x="91706" y="4048"/>
                  </a:cubicBezTo>
                  <a:lnTo>
                    <a:pt x="26697" y="102131"/>
                  </a:lnTo>
                  <a:close/>
                  <a:moveTo>
                    <a:pt x="50079" y="77352"/>
                  </a:moveTo>
                  <a:lnTo>
                    <a:pt x="87278" y="21084"/>
                  </a:lnTo>
                  <a:lnTo>
                    <a:pt x="95603" y="77352"/>
                  </a:lnTo>
                  <a:lnTo>
                    <a:pt x="50079" y="77352"/>
                  </a:lnTo>
                  <a:close/>
                </a:path>
              </a:pathLst>
            </a:custGeom>
            <a:solidFill>
              <a:srgbClr val="000000"/>
            </a:solidFill>
            <a:ln w="25361"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F3D0B92F-26F6-058F-E694-AFAA75256EEA}"/>
                </a:ext>
              </a:extLst>
            </p:cNvPr>
            <p:cNvSpPr/>
            <p:nvPr>
              <p:custDataLst>
                <p:tags r:id="rId94"/>
              </p:custDataLst>
            </p:nvPr>
          </p:nvSpPr>
          <p:spPr>
            <a:xfrm>
              <a:off x="12912769" y="3373917"/>
              <a:ext cx="94059" cy="156243"/>
            </a:xfrm>
            <a:custGeom>
              <a:avLst/>
              <a:gdLst>
                <a:gd name="connsiteX0" fmla="*/ 59467 w 94059"/>
                <a:gd name="connsiteY0" fmla="*/ 53268 h 156243"/>
                <a:gd name="connsiteX1" fmla="*/ 76827 w 94059"/>
                <a:gd name="connsiteY1" fmla="*/ 53268 h 156243"/>
                <a:gd name="connsiteX2" fmla="*/ 82672 w 94059"/>
                <a:gd name="connsiteY2" fmla="*/ 49482 h 156243"/>
                <a:gd name="connsiteX3" fmla="*/ 77181 w 94059"/>
                <a:gd name="connsiteY3" fmla="*/ 47073 h 156243"/>
                <a:gd name="connsiteX4" fmla="*/ 60707 w 94059"/>
                <a:gd name="connsiteY4" fmla="*/ 47073 h 156243"/>
                <a:gd name="connsiteX5" fmla="*/ 67616 w 94059"/>
                <a:gd name="connsiteY5" fmla="*/ 12314 h 156243"/>
                <a:gd name="connsiteX6" fmla="*/ 76650 w 94059"/>
                <a:gd name="connsiteY6" fmla="*/ 4915 h 156243"/>
                <a:gd name="connsiteX7" fmla="*/ 84975 w 94059"/>
                <a:gd name="connsiteY7" fmla="*/ 6980 h 156243"/>
                <a:gd name="connsiteX8" fmla="*/ 77181 w 94059"/>
                <a:gd name="connsiteY8" fmla="*/ 16444 h 156243"/>
                <a:gd name="connsiteX9" fmla="*/ 84266 w 94059"/>
                <a:gd name="connsiteY9" fmla="*/ 22811 h 156243"/>
                <a:gd name="connsiteX10" fmla="*/ 94363 w 94059"/>
                <a:gd name="connsiteY10" fmla="*/ 12314 h 156243"/>
                <a:gd name="connsiteX11" fmla="*/ 76650 w 94059"/>
                <a:gd name="connsiteY11" fmla="*/ 97 h 156243"/>
                <a:gd name="connsiteX12" fmla="*/ 55393 w 94059"/>
                <a:gd name="connsiteY12" fmla="*/ 13003 h 156243"/>
                <a:gd name="connsiteX13" fmla="*/ 46714 w 94059"/>
                <a:gd name="connsiteY13" fmla="*/ 47073 h 156243"/>
                <a:gd name="connsiteX14" fmla="*/ 32720 w 94059"/>
                <a:gd name="connsiteY14" fmla="*/ 47073 h 156243"/>
                <a:gd name="connsiteX15" fmla="*/ 26874 w 94059"/>
                <a:gd name="connsiteY15" fmla="*/ 50859 h 156243"/>
                <a:gd name="connsiteX16" fmla="*/ 32366 w 94059"/>
                <a:gd name="connsiteY16" fmla="*/ 53268 h 156243"/>
                <a:gd name="connsiteX17" fmla="*/ 45474 w 94059"/>
                <a:gd name="connsiteY17" fmla="*/ 53268 h 156243"/>
                <a:gd name="connsiteX18" fmla="*/ 29886 w 94059"/>
                <a:gd name="connsiteY18" fmla="*/ 134659 h 156243"/>
                <a:gd name="connsiteX19" fmla="*/ 17486 w 94059"/>
                <a:gd name="connsiteY19" fmla="*/ 151523 h 156243"/>
                <a:gd name="connsiteX20" fmla="*/ 9692 w 94059"/>
                <a:gd name="connsiteY20" fmla="*/ 149458 h 156243"/>
                <a:gd name="connsiteX21" fmla="*/ 17486 w 94059"/>
                <a:gd name="connsiteY21" fmla="*/ 139994 h 156243"/>
                <a:gd name="connsiteX22" fmla="*/ 10401 w 94059"/>
                <a:gd name="connsiteY22" fmla="*/ 133627 h 156243"/>
                <a:gd name="connsiteX23" fmla="*/ 304 w 94059"/>
                <a:gd name="connsiteY23" fmla="*/ 144124 h 156243"/>
                <a:gd name="connsiteX24" fmla="*/ 17486 w 94059"/>
                <a:gd name="connsiteY24" fmla="*/ 156341 h 156243"/>
                <a:gd name="connsiteX25" fmla="*/ 38743 w 94059"/>
                <a:gd name="connsiteY25" fmla="*/ 141198 h 156243"/>
                <a:gd name="connsiteX26" fmla="*/ 49548 w 94059"/>
                <a:gd name="connsiteY26" fmla="*/ 106439 h 156243"/>
                <a:gd name="connsiteX27" fmla="*/ 59467 w 94059"/>
                <a:gd name="connsiteY27" fmla="*/ 53268 h 15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059" h="156243">
                  <a:moveTo>
                    <a:pt x="59467" y="53268"/>
                  </a:moveTo>
                  <a:lnTo>
                    <a:pt x="76827" y="53268"/>
                  </a:lnTo>
                  <a:cubicBezTo>
                    <a:pt x="80369" y="53268"/>
                    <a:pt x="82672" y="53268"/>
                    <a:pt x="82672" y="49482"/>
                  </a:cubicBezTo>
                  <a:cubicBezTo>
                    <a:pt x="82672" y="47073"/>
                    <a:pt x="80369" y="47073"/>
                    <a:pt x="77181" y="47073"/>
                  </a:cubicBezTo>
                  <a:lnTo>
                    <a:pt x="60707" y="47073"/>
                  </a:lnTo>
                  <a:cubicBezTo>
                    <a:pt x="64782" y="25220"/>
                    <a:pt x="66199" y="17304"/>
                    <a:pt x="67616" y="12314"/>
                  </a:cubicBezTo>
                  <a:cubicBezTo>
                    <a:pt x="68501" y="8529"/>
                    <a:pt x="72398" y="4915"/>
                    <a:pt x="76650" y="4915"/>
                  </a:cubicBezTo>
                  <a:cubicBezTo>
                    <a:pt x="76827" y="4915"/>
                    <a:pt x="81609" y="4915"/>
                    <a:pt x="84975" y="6980"/>
                  </a:cubicBezTo>
                  <a:cubicBezTo>
                    <a:pt x="77712" y="9217"/>
                    <a:pt x="77181" y="15412"/>
                    <a:pt x="77181" y="16444"/>
                  </a:cubicBezTo>
                  <a:cubicBezTo>
                    <a:pt x="77181" y="20230"/>
                    <a:pt x="80192" y="22811"/>
                    <a:pt x="84266" y="22811"/>
                  </a:cubicBezTo>
                  <a:cubicBezTo>
                    <a:pt x="89049" y="22811"/>
                    <a:pt x="94363" y="18853"/>
                    <a:pt x="94363" y="12314"/>
                  </a:cubicBezTo>
                  <a:cubicBezTo>
                    <a:pt x="94363" y="4399"/>
                    <a:pt x="85684" y="97"/>
                    <a:pt x="76650" y="97"/>
                  </a:cubicBezTo>
                  <a:cubicBezTo>
                    <a:pt x="68856" y="97"/>
                    <a:pt x="60176" y="4399"/>
                    <a:pt x="55393" y="13003"/>
                  </a:cubicBezTo>
                  <a:cubicBezTo>
                    <a:pt x="51851" y="19369"/>
                    <a:pt x="50434" y="27113"/>
                    <a:pt x="46714" y="47073"/>
                  </a:cubicBezTo>
                  <a:lnTo>
                    <a:pt x="32720" y="47073"/>
                  </a:lnTo>
                  <a:cubicBezTo>
                    <a:pt x="29177" y="47073"/>
                    <a:pt x="26874" y="47073"/>
                    <a:pt x="26874" y="50859"/>
                  </a:cubicBezTo>
                  <a:cubicBezTo>
                    <a:pt x="26874" y="53268"/>
                    <a:pt x="29177" y="53268"/>
                    <a:pt x="32366" y="53268"/>
                  </a:cubicBezTo>
                  <a:lnTo>
                    <a:pt x="45474" y="53268"/>
                  </a:lnTo>
                  <a:cubicBezTo>
                    <a:pt x="45297" y="54301"/>
                    <a:pt x="34137" y="116247"/>
                    <a:pt x="29886" y="134659"/>
                  </a:cubicBezTo>
                  <a:cubicBezTo>
                    <a:pt x="29000" y="138445"/>
                    <a:pt x="25989" y="151523"/>
                    <a:pt x="17486" y="151523"/>
                  </a:cubicBezTo>
                  <a:cubicBezTo>
                    <a:pt x="17309" y="151523"/>
                    <a:pt x="13058" y="151523"/>
                    <a:pt x="9692" y="149458"/>
                  </a:cubicBezTo>
                  <a:cubicBezTo>
                    <a:pt x="16955" y="147221"/>
                    <a:pt x="17486" y="141026"/>
                    <a:pt x="17486" y="139994"/>
                  </a:cubicBezTo>
                  <a:cubicBezTo>
                    <a:pt x="17486" y="136208"/>
                    <a:pt x="14475" y="133627"/>
                    <a:pt x="10401" y="133627"/>
                  </a:cubicBezTo>
                  <a:cubicBezTo>
                    <a:pt x="5618" y="133627"/>
                    <a:pt x="304" y="137585"/>
                    <a:pt x="304" y="144124"/>
                  </a:cubicBezTo>
                  <a:cubicBezTo>
                    <a:pt x="304" y="151867"/>
                    <a:pt x="8630" y="156341"/>
                    <a:pt x="17486" y="156341"/>
                  </a:cubicBezTo>
                  <a:cubicBezTo>
                    <a:pt x="28823" y="156341"/>
                    <a:pt x="36617" y="144984"/>
                    <a:pt x="38743" y="141198"/>
                  </a:cubicBezTo>
                  <a:cubicBezTo>
                    <a:pt x="45119" y="129669"/>
                    <a:pt x="49194" y="108504"/>
                    <a:pt x="49548" y="106439"/>
                  </a:cubicBezTo>
                  <a:lnTo>
                    <a:pt x="59467" y="53268"/>
                  </a:lnTo>
                  <a:close/>
                </a:path>
              </a:pathLst>
            </a:custGeom>
            <a:solidFill>
              <a:srgbClr val="000000"/>
            </a:solidFill>
            <a:ln w="25361"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885F747E-3ABC-EA38-3AE9-428DEC10CF25}"/>
                </a:ext>
              </a:extLst>
            </p:cNvPr>
            <p:cNvSpPr/>
            <p:nvPr>
              <p:custDataLst>
                <p:tags r:id="rId95"/>
              </p:custDataLst>
            </p:nvPr>
          </p:nvSpPr>
          <p:spPr>
            <a:xfrm>
              <a:off x="13075808" y="3225337"/>
              <a:ext cx="66046" cy="294739"/>
            </a:xfrm>
            <a:custGeom>
              <a:avLst/>
              <a:gdLst>
                <a:gd name="connsiteX0" fmla="*/ 66357 w 66046"/>
                <a:gd name="connsiteY0" fmla="*/ 147579 h 294739"/>
                <a:gd name="connsiteX1" fmla="*/ 26881 w 66046"/>
                <a:gd name="connsiteY1" fmla="*/ 21719 h 294739"/>
                <a:gd name="connsiteX2" fmla="*/ 3347 w 66046"/>
                <a:gd name="connsiteY2" fmla="*/ 86 h 294739"/>
                <a:gd name="connsiteX3" fmla="*/ 311 w 66046"/>
                <a:gd name="connsiteY3" fmla="*/ 2545 h 294739"/>
                <a:gd name="connsiteX4" fmla="*/ 1829 w 66046"/>
                <a:gd name="connsiteY4" fmla="*/ 5003 h 294739"/>
                <a:gd name="connsiteX5" fmla="*/ 40799 w 66046"/>
                <a:gd name="connsiteY5" fmla="*/ 76783 h 294739"/>
                <a:gd name="connsiteX6" fmla="*/ 48896 w 66046"/>
                <a:gd name="connsiteY6" fmla="*/ 147333 h 294739"/>
                <a:gd name="connsiteX7" fmla="*/ 40040 w 66046"/>
                <a:gd name="connsiteY7" fmla="*/ 221325 h 294739"/>
                <a:gd name="connsiteX8" fmla="*/ 2588 w 66046"/>
                <a:gd name="connsiteY8" fmla="*/ 289172 h 294739"/>
                <a:gd name="connsiteX9" fmla="*/ 311 w 66046"/>
                <a:gd name="connsiteY9" fmla="*/ 292368 h 294739"/>
                <a:gd name="connsiteX10" fmla="*/ 3347 w 66046"/>
                <a:gd name="connsiteY10" fmla="*/ 294826 h 294739"/>
                <a:gd name="connsiteX11" fmla="*/ 24097 w 66046"/>
                <a:gd name="connsiteY11" fmla="*/ 276389 h 294739"/>
                <a:gd name="connsiteX12" fmla="*/ 66357 w 66046"/>
                <a:gd name="connsiteY12" fmla="*/ 147579 h 29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94739">
                  <a:moveTo>
                    <a:pt x="66357" y="147579"/>
                  </a:moveTo>
                  <a:cubicBezTo>
                    <a:pt x="66357" y="112673"/>
                    <a:pt x="60031" y="63263"/>
                    <a:pt x="26881" y="21719"/>
                  </a:cubicBezTo>
                  <a:cubicBezTo>
                    <a:pt x="24350" y="18769"/>
                    <a:pt x="7902" y="86"/>
                    <a:pt x="3347" y="86"/>
                  </a:cubicBezTo>
                  <a:cubicBezTo>
                    <a:pt x="2082" y="86"/>
                    <a:pt x="311" y="578"/>
                    <a:pt x="311" y="2545"/>
                  </a:cubicBezTo>
                  <a:cubicBezTo>
                    <a:pt x="311" y="3528"/>
                    <a:pt x="817" y="4265"/>
                    <a:pt x="1829" y="5003"/>
                  </a:cubicBezTo>
                  <a:cubicBezTo>
                    <a:pt x="13975" y="17786"/>
                    <a:pt x="30424" y="37697"/>
                    <a:pt x="40799" y="76783"/>
                  </a:cubicBezTo>
                  <a:cubicBezTo>
                    <a:pt x="46619" y="99152"/>
                    <a:pt x="48896" y="124472"/>
                    <a:pt x="48896" y="147333"/>
                  </a:cubicBezTo>
                  <a:cubicBezTo>
                    <a:pt x="48896" y="172161"/>
                    <a:pt x="46619" y="197235"/>
                    <a:pt x="40040" y="221325"/>
                  </a:cubicBezTo>
                  <a:cubicBezTo>
                    <a:pt x="30424" y="255740"/>
                    <a:pt x="15494" y="275406"/>
                    <a:pt x="2588" y="289172"/>
                  </a:cubicBezTo>
                  <a:cubicBezTo>
                    <a:pt x="311" y="291384"/>
                    <a:pt x="311" y="291876"/>
                    <a:pt x="311" y="292368"/>
                  </a:cubicBezTo>
                  <a:cubicBezTo>
                    <a:pt x="311" y="294334"/>
                    <a:pt x="2082" y="294826"/>
                    <a:pt x="3347" y="294826"/>
                  </a:cubicBezTo>
                  <a:cubicBezTo>
                    <a:pt x="7143" y="294826"/>
                    <a:pt x="21061" y="279831"/>
                    <a:pt x="24097" y="276389"/>
                  </a:cubicBezTo>
                  <a:cubicBezTo>
                    <a:pt x="49909" y="246645"/>
                    <a:pt x="66357" y="202397"/>
                    <a:pt x="66357" y="147579"/>
                  </a:cubicBezTo>
                  <a:close/>
                </a:path>
              </a:pathLst>
            </a:custGeom>
            <a:solidFill>
              <a:srgbClr val="000000"/>
            </a:solidFill>
            <a:ln w="25361" cap="flat">
              <a:noFill/>
              <a:prstDash val="solid"/>
              <a:miter/>
            </a:ln>
          </p:spPr>
          <p:txBody>
            <a:bodyPr rtlCol="0" anchor="ctr"/>
            <a:lstStyle/>
            <a:p>
              <a:endParaRPr lang="en-CN"/>
            </a:p>
          </p:txBody>
        </p:sp>
      </p:grpSp>
      <p:sp>
        <p:nvSpPr>
          <p:cNvPr id="18547" name="TextBox 18546">
            <a:extLst>
              <a:ext uri="{FF2B5EF4-FFF2-40B4-BE49-F238E27FC236}">
                <a16:creationId xmlns:a16="http://schemas.microsoft.com/office/drawing/2014/main" id="{9B1367DA-5EC0-466C-8E3A-3C82557A0CEA}"/>
              </a:ext>
            </a:extLst>
          </p:cNvPr>
          <p:cNvSpPr txBox="1"/>
          <p:nvPr/>
        </p:nvSpPr>
        <p:spPr>
          <a:xfrm>
            <a:off x="373661" y="2723589"/>
            <a:ext cx="11505326"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ATE-THASTN算法还利用多任务学习进行训练，除了属性抽取之外还引入观点预测。词级别表示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用于进行观点预测：</a:t>
            </a:r>
          </a:p>
        </p:txBody>
      </p:sp>
      <p:grpSp>
        <p:nvGrpSpPr>
          <p:cNvPr id="18554" name="Group 18553" descr="\documentclass{article}&#10;\usepackage{amsmath, amsfonts , amssymb, bm}&#10;\pagestyle{empty}&#10;\begin{document}&#10;&#10;&#10;$\bm{h}_{i}^{O}$&#10;&#10;\end{document}" title="IguanaTex Vector Display">
            <a:extLst>
              <a:ext uri="{FF2B5EF4-FFF2-40B4-BE49-F238E27FC236}">
                <a16:creationId xmlns:a16="http://schemas.microsoft.com/office/drawing/2014/main" id="{1E8C4877-8C05-E6AC-C462-7274E13D29E9}"/>
              </a:ext>
            </a:extLst>
          </p:cNvPr>
          <p:cNvGrpSpPr>
            <a:grpSpLocks noChangeAspect="1"/>
          </p:cNvGrpSpPr>
          <p:nvPr>
            <p:custDataLst>
              <p:tags r:id="rId4"/>
            </p:custDataLst>
          </p:nvPr>
        </p:nvGrpSpPr>
        <p:grpSpPr>
          <a:xfrm>
            <a:off x="11340895" y="2852881"/>
            <a:ext cx="279809" cy="283994"/>
            <a:chOff x="4350288" y="3917865"/>
            <a:chExt cx="279809" cy="283994"/>
          </a:xfrm>
        </p:grpSpPr>
        <p:sp>
          <p:nvSpPr>
            <p:cNvPr id="18551" name="Freeform 18550">
              <a:extLst>
                <a:ext uri="{FF2B5EF4-FFF2-40B4-BE49-F238E27FC236}">
                  <a16:creationId xmlns:a16="http://schemas.microsoft.com/office/drawing/2014/main" id="{BF25EF09-EE37-5D68-E20E-89FF03A1ACB7}"/>
                </a:ext>
              </a:extLst>
            </p:cNvPr>
            <p:cNvSpPr/>
            <p:nvPr>
              <p:custDataLst>
                <p:tags r:id="rId49"/>
              </p:custDataLst>
            </p:nvPr>
          </p:nvSpPr>
          <p:spPr>
            <a:xfrm>
              <a:off x="4350288" y="3958604"/>
              <a:ext cx="136413" cy="177641"/>
            </a:xfrm>
            <a:custGeom>
              <a:avLst/>
              <a:gdLst>
                <a:gd name="connsiteX0" fmla="*/ 62210 w 136413"/>
                <a:gd name="connsiteY0" fmla="*/ 8920 h 177641"/>
                <a:gd name="connsiteX1" fmla="*/ 63145 w 136413"/>
                <a:gd name="connsiteY1" fmla="*/ 4618 h 177641"/>
                <a:gd name="connsiteX2" fmla="*/ 58006 w 136413"/>
                <a:gd name="connsiteY2" fmla="*/ 63 h 177641"/>
                <a:gd name="connsiteX3" fmla="*/ 56371 w 136413"/>
                <a:gd name="connsiteY3" fmla="*/ 316 h 177641"/>
                <a:gd name="connsiteX4" fmla="*/ 26238 w 136413"/>
                <a:gd name="connsiteY4" fmla="*/ 1834 h 177641"/>
                <a:gd name="connsiteX5" fmla="*/ 18764 w 136413"/>
                <a:gd name="connsiteY5" fmla="*/ 9426 h 177641"/>
                <a:gd name="connsiteX6" fmla="*/ 24837 w 136413"/>
                <a:gd name="connsiteY6" fmla="*/ 13981 h 177641"/>
                <a:gd name="connsiteX7" fmla="*/ 34647 w 136413"/>
                <a:gd name="connsiteY7" fmla="*/ 14487 h 177641"/>
                <a:gd name="connsiteX8" fmla="*/ 1011 w 136413"/>
                <a:gd name="connsiteY8" fmla="*/ 160497 h 177641"/>
                <a:gd name="connsiteX9" fmla="*/ 77 w 136413"/>
                <a:gd name="connsiteY9" fmla="*/ 166317 h 177641"/>
                <a:gd name="connsiteX10" fmla="*/ 11289 w 136413"/>
                <a:gd name="connsiteY10" fmla="*/ 177705 h 177641"/>
                <a:gd name="connsiteX11" fmla="*/ 26472 w 136413"/>
                <a:gd name="connsiteY11" fmla="*/ 163534 h 177641"/>
                <a:gd name="connsiteX12" fmla="*/ 40487 w 136413"/>
                <a:gd name="connsiteY12" fmla="*/ 103561 h 177641"/>
                <a:gd name="connsiteX13" fmla="*/ 45159 w 136413"/>
                <a:gd name="connsiteY13" fmla="*/ 93186 h 177641"/>
                <a:gd name="connsiteX14" fmla="*/ 79963 w 136413"/>
                <a:gd name="connsiteY14" fmla="*/ 70411 h 177641"/>
                <a:gd name="connsiteX15" fmla="*/ 91642 w 136413"/>
                <a:gd name="connsiteY15" fmla="*/ 85341 h 177641"/>
                <a:gd name="connsiteX16" fmla="*/ 76926 w 136413"/>
                <a:gd name="connsiteY16" fmla="*/ 142024 h 177641"/>
                <a:gd name="connsiteX17" fmla="*/ 73656 w 136413"/>
                <a:gd name="connsiteY17" fmla="*/ 154930 h 177641"/>
                <a:gd name="connsiteX18" fmla="*/ 100051 w 136413"/>
                <a:gd name="connsiteY18" fmla="*/ 177705 h 177641"/>
                <a:gd name="connsiteX19" fmla="*/ 136491 w 136413"/>
                <a:gd name="connsiteY19" fmla="*/ 138229 h 177641"/>
                <a:gd name="connsiteX20" fmla="*/ 130885 w 136413"/>
                <a:gd name="connsiteY20" fmla="*/ 134686 h 177641"/>
                <a:gd name="connsiteX21" fmla="*/ 125512 w 136413"/>
                <a:gd name="connsiteY21" fmla="*/ 137976 h 177641"/>
                <a:gd name="connsiteX22" fmla="*/ 101453 w 136413"/>
                <a:gd name="connsiteY22" fmla="*/ 168595 h 177641"/>
                <a:gd name="connsiteX23" fmla="*/ 97482 w 136413"/>
                <a:gd name="connsiteY23" fmla="*/ 163281 h 177641"/>
                <a:gd name="connsiteX24" fmla="*/ 101453 w 136413"/>
                <a:gd name="connsiteY24" fmla="*/ 146832 h 177641"/>
                <a:gd name="connsiteX25" fmla="*/ 116636 w 136413"/>
                <a:gd name="connsiteY25" fmla="*/ 90655 h 177641"/>
                <a:gd name="connsiteX26" fmla="*/ 81832 w 136413"/>
                <a:gd name="connsiteY26" fmla="*/ 61301 h 177641"/>
                <a:gd name="connsiteX27" fmla="*/ 46560 w 136413"/>
                <a:gd name="connsiteY27" fmla="*/ 76990 h 177641"/>
                <a:gd name="connsiteX28" fmla="*/ 62210 w 136413"/>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6413" h="177641">
                  <a:moveTo>
                    <a:pt x="62210" y="8920"/>
                  </a:moveTo>
                  <a:cubicBezTo>
                    <a:pt x="63145" y="5377"/>
                    <a:pt x="63145" y="4871"/>
                    <a:pt x="63145" y="4618"/>
                  </a:cubicBezTo>
                  <a:cubicBezTo>
                    <a:pt x="63145" y="1328"/>
                    <a:pt x="60575" y="63"/>
                    <a:pt x="58006" y="63"/>
                  </a:cubicBezTo>
                  <a:cubicBezTo>
                    <a:pt x="57072" y="63"/>
                    <a:pt x="56838" y="63"/>
                    <a:pt x="56371" y="316"/>
                  </a:cubicBezTo>
                  <a:lnTo>
                    <a:pt x="26238" y="1834"/>
                  </a:lnTo>
                  <a:cubicBezTo>
                    <a:pt x="22968" y="2087"/>
                    <a:pt x="18764" y="2340"/>
                    <a:pt x="18764" y="9426"/>
                  </a:cubicBezTo>
                  <a:cubicBezTo>
                    <a:pt x="18764" y="13981"/>
                    <a:pt x="22968" y="13981"/>
                    <a:pt x="24837" y="13981"/>
                  </a:cubicBezTo>
                  <a:cubicBezTo>
                    <a:pt x="27406" y="13981"/>
                    <a:pt x="31611" y="13981"/>
                    <a:pt x="34647" y="14487"/>
                  </a:cubicBezTo>
                  <a:lnTo>
                    <a:pt x="1011" y="160497"/>
                  </a:lnTo>
                  <a:cubicBezTo>
                    <a:pt x="777" y="161509"/>
                    <a:pt x="77" y="165305"/>
                    <a:pt x="77" y="166317"/>
                  </a:cubicBezTo>
                  <a:cubicBezTo>
                    <a:pt x="77" y="172391"/>
                    <a:pt x="4515" y="177705"/>
                    <a:pt x="11289" y="177705"/>
                  </a:cubicBezTo>
                  <a:cubicBezTo>
                    <a:pt x="12690" y="177705"/>
                    <a:pt x="23202" y="177705"/>
                    <a:pt x="26472" y="163534"/>
                  </a:cubicBezTo>
                  <a:lnTo>
                    <a:pt x="40487" y="103561"/>
                  </a:lnTo>
                  <a:cubicBezTo>
                    <a:pt x="41655" y="98753"/>
                    <a:pt x="41655" y="98247"/>
                    <a:pt x="45159" y="93186"/>
                  </a:cubicBezTo>
                  <a:cubicBezTo>
                    <a:pt x="48896" y="87618"/>
                    <a:pt x="60575" y="70411"/>
                    <a:pt x="79963" y="70411"/>
                  </a:cubicBezTo>
                  <a:cubicBezTo>
                    <a:pt x="86036" y="70411"/>
                    <a:pt x="91642" y="72941"/>
                    <a:pt x="91642" y="85341"/>
                  </a:cubicBezTo>
                  <a:cubicBezTo>
                    <a:pt x="91642" y="100018"/>
                    <a:pt x="81365" y="129625"/>
                    <a:pt x="76926" y="142024"/>
                  </a:cubicBezTo>
                  <a:cubicBezTo>
                    <a:pt x="74357" y="148857"/>
                    <a:pt x="73656" y="150628"/>
                    <a:pt x="73656" y="154930"/>
                  </a:cubicBezTo>
                  <a:cubicBezTo>
                    <a:pt x="73656" y="169607"/>
                    <a:pt x="87204" y="177705"/>
                    <a:pt x="100051" y="177705"/>
                  </a:cubicBezTo>
                  <a:cubicBezTo>
                    <a:pt x="124811" y="177705"/>
                    <a:pt x="136491" y="143290"/>
                    <a:pt x="136491" y="138229"/>
                  </a:cubicBezTo>
                  <a:cubicBezTo>
                    <a:pt x="136491" y="134686"/>
                    <a:pt x="132987" y="134686"/>
                    <a:pt x="130885" y="134686"/>
                  </a:cubicBezTo>
                  <a:cubicBezTo>
                    <a:pt x="128082" y="134686"/>
                    <a:pt x="126447" y="134686"/>
                    <a:pt x="125512" y="137976"/>
                  </a:cubicBezTo>
                  <a:cubicBezTo>
                    <a:pt x="118037" y="166064"/>
                    <a:pt x="105190" y="168595"/>
                    <a:pt x="101453" y="168595"/>
                  </a:cubicBezTo>
                  <a:cubicBezTo>
                    <a:pt x="99818" y="168595"/>
                    <a:pt x="97482" y="168595"/>
                    <a:pt x="97482" y="163281"/>
                  </a:cubicBezTo>
                  <a:cubicBezTo>
                    <a:pt x="97482" y="157714"/>
                    <a:pt x="100051" y="150881"/>
                    <a:pt x="101453" y="146832"/>
                  </a:cubicBezTo>
                  <a:cubicBezTo>
                    <a:pt x="105891" y="134433"/>
                    <a:pt x="116636" y="104826"/>
                    <a:pt x="116636" y="90655"/>
                  </a:cubicBezTo>
                  <a:cubicBezTo>
                    <a:pt x="116636" y="67374"/>
                    <a:pt x="98650" y="61301"/>
                    <a:pt x="81832" y="61301"/>
                  </a:cubicBezTo>
                  <a:cubicBezTo>
                    <a:pt x="76693" y="61301"/>
                    <a:pt x="62444" y="61301"/>
                    <a:pt x="46560" y="76990"/>
                  </a:cubicBezTo>
                  <a:lnTo>
                    <a:pt x="62210" y="8920"/>
                  </a:lnTo>
                  <a:close/>
                </a:path>
              </a:pathLst>
            </a:custGeom>
            <a:solidFill>
              <a:srgbClr val="000000"/>
            </a:solidFill>
            <a:ln w="23446"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CD230C87-2F51-CA68-6079-A9EC434F9CAB}"/>
                </a:ext>
              </a:extLst>
            </p:cNvPr>
            <p:cNvSpPr/>
            <p:nvPr>
              <p:custDataLst>
                <p:tags r:id="rId50"/>
              </p:custDataLst>
            </p:nvPr>
          </p:nvSpPr>
          <p:spPr>
            <a:xfrm>
              <a:off x="4505830" y="3917865"/>
              <a:ext cx="124267" cy="128069"/>
            </a:xfrm>
            <a:custGeom>
              <a:avLst/>
              <a:gdLst>
                <a:gd name="connsiteX0" fmla="*/ 124351 w 124267"/>
                <a:gd name="connsiteY0" fmla="*/ 49303 h 128069"/>
                <a:gd name="connsiteX1" fmla="*/ 76933 w 124267"/>
                <a:gd name="connsiteY1" fmla="*/ 59 h 128069"/>
                <a:gd name="connsiteX2" fmla="*/ 83 w 124267"/>
                <a:gd name="connsiteY2" fmla="*/ 79593 h 128069"/>
                <a:gd name="connsiteX3" fmla="*/ 47665 w 124267"/>
                <a:gd name="connsiteY3" fmla="*/ 128128 h 128069"/>
                <a:gd name="connsiteX4" fmla="*/ 124351 w 124267"/>
                <a:gd name="connsiteY4" fmla="*/ 49303 h 128069"/>
                <a:gd name="connsiteX5" fmla="*/ 48973 w 124267"/>
                <a:gd name="connsiteY5" fmla="*/ 122283 h 128069"/>
                <a:gd name="connsiteX6" fmla="*/ 16925 w 124267"/>
                <a:gd name="connsiteY6" fmla="*/ 83313 h 128069"/>
                <a:gd name="connsiteX7" fmla="*/ 34257 w 124267"/>
                <a:gd name="connsiteY7" fmla="*/ 28932 h 128069"/>
                <a:gd name="connsiteX8" fmla="*/ 75625 w 124267"/>
                <a:gd name="connsiteY8" fmla="*/ 5727 h 128069"/>
                <a:gd name="connsiteX9" fmla="*/ 108327 w 124267"/>
                <a:gd name="connsiteY9" fmla="*/ 43103 h 128069"/>
                <a:gd name="connsiteX10" fmla="*/ 88052 w 124267"/>
                <a:gd name="connsiteY10" fmla="*/ 100849 h 128069"/>
                <a:gd name="connsiteX11" fmla="*/ 48973 w 124267"/>
                <a:gd name="connsiteY11" fmla="*/ 12228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67" h="128069">
                  <a:moveTo>
                    <a:pt x="124351" y="49303"/>
                  </a:moveTo>
                  <a:cubicBezTo>
                    <a:pt x="124351" y="21493"/>
                    <a:pt x="105874" y="59"/>
                    <a:pt x="76933" y="59"/>
                  </a:cubicBezTo>
                  <a:cubicBezTo>
                    <a:pt x="37854" y="59"/>
                    <a:pt x="83" y="39738"/>
                    <a:pt x="83" y="79593"/>
                  </a:cubicBezTo>
                  <a:cubicBezTo>
                    <a:pt x="83" y="108112"/>
                    <a:pt x="19541" y="128128"/>
                    <a:pt x="47665" y="128128"/>
                  </a:cubicBezTo>
                  <a:cubicBezTo>
                    <a:pt x="86580" y="128128"/>
                    <a:pt x="124351" y="89513"/>
                    <a:pt x="124351" y="49303"/>
                  </a:cubicBezTo>
                  <a:close/>
                  <a:moveTo>
                    <a:pt x="48973" y="122283"/>
                  </a:moveTo>
                  <a:cubicBezTo>
                    <a:pt x="31641" y="122283"/>
                    <a:pt x="16925" y="109529"/>
                    <a:pt x="16925" y="83313"/>
                  </a:cubicBezTo>
                  <a:cubicBezTo>
                    <a:pt x="16925" y="74279"/>
                    <a:pt x="19214" y="49126"/>
                    <a:pt x="34257" y="28932"/>
                  </a:cubicBezTo>
                  <a:cubicBezTo>
                    <a:pt x="45212" y="14407"/>
                    <a:pt x="61073" y="5727"/>
                    <a:pt x="75625" y="5727"/>
                  </a:cubicBezTo>
                  <a:cubicBezTo>
                    <a:pt x="92630" y="5727"/>
                    <a:pt x="108327" y="17418"/>
                    <a:pt x="108327" y="43103"/>
                  </a:cubicBezTo>
                  <a:cubicBezTo>
                    <a:pt x="108327" y="56034"/>
                    <a:pt x="103258" y="81896"/>
                    <a:pt x="88052" y="100849"/>
                  </a:cubicBezTo>
                  <a:cubicBezTo>
                    <a:pt x="76606" y="115020"/>
                    <a:pt x="61727" y="122283"/>
                    <a:pt x="48973" y="122283"/>
                  </a:cubicBezTo>
                  <a:close/>
                </a:path>
              </a:pathLst>
            </a:custGeom>
            <a:solidFill>
              <a:srgbClr val="000000"/>
            </a:solidFill>
            <a:ln w="23446"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58C1165C-3CD2-1D38-4FE3-3B9E784C8EFE}"/>
                </a:ext>
              </a:extLst>
            </p:cNvPr>
            <p:cNvSpPr/>
            <p:nvPr>
              <p:custDataLst>
                <p:tags r:id="rId51"/>
              </p:custDataLst>
            </p:nvPr>
          </p:nvSpPr>
          <p:spPr>
            <a:xfrm>
              <a:off x="4502233" y="4082647"/>
              <a:ext cx="49543" cy="119212"/>
            </a:xfrm>
            <a:custGeom>
              <a:avLst/>
              <a:gdLst>
                <a:gd name="connsiteX0" fmla="*/ 45376 w 49543"/>
                <a:gd name="connsiteY0" fmla="*/ 6797 h 119212"/>
                <a:gd name="connsiteX1" fmla="*/ 38835 w 49543"/>
                <a:gd name="connsiteY1" fmla="*/ 65 h 119212"/>
                <a:gd name="connsiteX2" fmla="*/ 29679 w 49543"/>
                <a:gd name="connsiteY2" fmla="*/ 9808 h 119212"/>
                <a:gd name="connsiteX3" fmla="*/ 36219 w 49543"/>
                <a:gd name="connsiteY3" fmla="*/ 16539 h 119212"/>
                <a:gd name="connsiteX4" fmla="*/ 45376 w 49543"/>
                <a:gd name="connsiteY4" fmla="*/ 6797 h 119212"/>
                <a:gd name="connsiteX5" fmla="*/ 12020 w 49543"/>
                <a:gd name="connsiteY5" fmla="*/ 96781 h 119212"/>
                <a:gd name="connsiteX6" fmla="*/ 10548 w 49543"/>
                <a:gd name="connsiteY6" fmla="*/ 104221 h 119212"/>
                <a:gd name="connsiteX7" fmla="*/ 26081 w 49543"/>
                <a:gd name="connsiteY7" fmla="*/ 119278 h 119212"/>
                <a:gd name="connsiteX8" fmla="*/ 49627 w 49543"/>
                <a:gd name="connsiteY8" fmla="*/ 92176 h 119212"/>
                <a:gd name="connsiteX9" fmla="*/ 47011 w 49543"/>
                <a:gd name="connsiteY9" fmla="*/ 89873 h 119212"/>
                <a:gd name="connsiteX10" fmla="*/ 43904 w 49543"/>
                <a:gd name="connsiteY10" fmla="*/ 92884 h 119212"/>
                <a:gd name="connsiteX11" fmla="*/ 26572 w 49543"/>
                <a:gd name="connsiteY11" fmla="*/ 114318 h 119212"/>
                <a:gd name="connsiteX12" fmla="*/ 22484 w 49543"/>
                <a:gd name="connsiteY12" fmla="*/ 108118 h 119212"/>
                <a:gd name="connsiteX13" fmla="*/ 25100 w 49543"/>
                <a:gd name="connsiteY13" fmla="*/ 96781 h 119212"/>
                <a:gd name="connsiteX14" fmla="*/ 30333 w 49543"/>
                <a:gd name="connsiteY14" fmla="*/ 82611 h 119212"/>
                <a:gd name="connsiteX15" fmla="*/ 38345 w 49543"/>
                <a:gd name="connsiteY15" fmla="*/ 60114 h 119212"/>
                <a:gd name="connsiteX16" fmla="*/ 39326 w 49543"/>
                <a:gd name="connsiteY16" fmla="*/ 54446 h 119212"/>
                <a:gd name="connsiteX17" fmla="*/ 23792 w 49543"/>
                <a:gd name="connsiteY17" fmla="*/ 39389 h 119212"/>
                <a:gd name="connsiteX18" fmla="*/ 83 w 49543"/>
                <a:gd name="connsiteY18" fmla="*/ 66491 h 119212"/>
                <a:gd name="connsiteX19" fmla="*/ 2863 w 49543"/>
                <a:gd name="connsiteY19" fmla="*/ 68794 h 119212"/>
                <a:gd name="connsiteX20" fmla="*/ 5806 w 49543"/>
                <a:gd name="connsiteY20" fmla="*/ 65960 h 119212"/>
                <a:gd name="connsiteX21" fmla="*/ 23302 w 49543"/>
                <a:gd name="connsiteY21" fmla="*/ 44349 h 119212"/>
                <a:gd name="connsiteX22" fmla="*/ 27390 w 49543"/>
                <a:gd name="connsiteY22" fmla="*/ 50549 h 119212"/>
                <a:gd name="connsiteX23" fmla="*/ 22321 w 49543"/>
                <a:gd name="connsiteY23" fmla="*/ 68263 h 119212"/>
                <a:gd name="connsiteX24" fmla="*/ 12020 w 49543"/>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43" h="119212">
                  <a:moveTo>
                    <a:pt x="45376" y="6797"/>
                  </a:moveTo>
                  <a:cubicBezTo>
                    <a:pt x="45376" y="3962"/>
                    <a:pt x="43414" y="65"/>
                    <a:pt x="38835" y="65"/>
                  </a:cubicBezTo>
                  <a:cubicBezTo>
                    <a:pt x="34420" y="65"/>
                    <a:pt x="29679" y="4671"/>
                    <a:pt x="29679" y="9808"/>
                  </a:cubicBezTo>
                  <a:cubicBezTo>
                    <a:pt x="29679" y="12819"/>
                    <a:pt x="31804" y="16539"/>
                    <a:pt x="36219" y="16539"/>
                  </a:cubicBezTo>
                  <a:cubicBezTo>
                    <a:pt x="40961" y="16539"/>
                    <a:pt x="45376" y="11579"/>
                    <a:pt x="45376" y="6797"/>
                  </a:cubicBezTo>
                  <a:close/>
                  <a:moveTo>
                    <a:pt x="12020" y="96781"/>
                  </a:moveTo>
                  <a:cubicBezTo>
                    <a:pt x="11366" y="99084"/>
                    <a:pt x="10548" y="101210"/>
                    <a:pt x="10548" y="104221"/>
                  </a:cubicBezTo>
                  <a:cubicBezTo>
                    <a:pt x="10548" y="112547"/>
                    <a:pt x="17088" y="119278"/>
                    <a:pt x="26081" y="119278"/>
                  </a:cubicBezTo>
                  <a:cubicBezTo>
                    <a:pt x="42432" y="119278"/>
                    <a:pt x="49627" y="94833"/>
                    <a:pt x="49627" y="92176"/>
                  </a:cubicBezTo>
                  <a:cubicBezTo>
                    <a:pt x="49627" y="89873"/>
                    <a:pt x="47501" y="89873"/>
                    <a:pt x="47011" y="89873"/>
                  </a:cubicBezTo>
                  <a:cubicBezTo>
                    <a:pt x="44722" y="89873"/>
                    <a:pt x="44558" y="90936"/>
                    <a:pt x="43904" y="92884"/>
                  </a:cubicBezTo>
                  <a:cubicBezTo>
                    <a:pt x="40143" y="107055"/>
                    <a:pt x="32949" y="114318"/>
                    <a:pt x="26572" y="114318"/>
                  </a:cubicBezTo>
                  <a:cubicBezTo>
                    <a:pt x="23302" y="114318"/>
                    <a:pt x="22484" y="112015"/>
                    <a:pt x="22484" y="108118"/>
                  </a:cubicBezTo>
                  <a:cubicBezTo>
                    <a:pt x="22484" y="104044"/>
                    <a:pt x="23629" y="100678"/>
                    <a:pt x="25100" y="96781"/>
                  </a:cubicBezTo>
                  <a:cubicBezTo>
                    <a:pt x="26735" y="91999"/>
                    <a:pt x="28534" y="87216"/>
                    <a:pt x="30333" y="82611"/>
                  </a:cubicBezTo>
                  <a:cubicBezTo>
                    <a:pt x="31804" y="78359"/>
                    <a:pt x="37691" y="62240"/>
                    <a:pt x="38345" y="60114"/>
                  </a:cubicBezTo>
                  <a:cubicBezTo>
                    <a:pt x="38835" y="58343"/>
                    <a:pt x="39326" y="56217"/>
                    <a:pt x="39326" y="54446"/>
                  </a:cubicBezTo>
                  <a:cubicBezTo>
                    <a:pt x="39326" y="46121"/>
                    <a:pt x="32785" y="39389"/>
                    <a:pt x="23792" y="39389"/>
                  </a:cubicBezTo>
                  <a:cubicBezTo>
                    <a:pt x="7605" y="39389"/>
                    <a:pt x="83" y="63480"/>
                    <a:pt x="83" y="66491"/>
                  </a:cubicBezTo>
                  <a:cubicBezTo>
                    <a:pt x="83" y="68794"/>
                    <a:pt x="2373" y="68794"/>
                    <a:pt x="2863" y="68794"/>
                  </a:cubicBezTo>
                  <a:cubicBezTo>
                    <a:pt x="5152" y="68794"/>
                    <a:pt x="5316" y="67908"/>
                    <a:pt x="5806" y="65960"/>
                  </a:cubicBezTo>
                  <a:cubicBezTo>
                    <a:pt x="10057" y="50726"/>
                    <a:pt x="17252" y="44349"/>
                    <a:pt x="23302" y="44349"/>
                  </a:cubicBezTo>
                  <a:cubicBezTo>
                    <a:pt x="25918" y="44349"/>
                    <a:pt x="27390" y="45766"/>
                    <a:pt x="27390" y="50549"/>
                  </a:cubicBezTo>
                  <a:cubicBezTo>
                    <a:pt x="27390" y="54623"/>
                    <a:pt x="26408" y="57280"/>
                    <a:pt x="22321" y="68263"/>
                  </a:cubicBezTo>
                  <a:lnTo>
                    <a:pt x="12020" y="96781"/>
                  </a:lnTo>
                  <a:close/>
                </a:path>
              </a:pathLst>
            </a:custGeom>
            <a:solidFill>
              <a:srgbClr val="000000"/>
            </a:solidFill>
            <a:ln w="23446" cap="flat">
              <a:noFill/>
              <a:prstDash val="solid"/>
              <a:miter/>
            </a:ln>
          </p:spPr>
          <p:txBody>
            <a:bodyPr rtlCol="0" anchor="ctr"/>
            <a:lstStyle/>
            <a:p>
              <a:endParaRPr lang="en-CN"/>
            </a:p>
          </p:txBody>
        </p:sp>
      </p:grpSp>
      <p:grpSp>
        <p:nvGrpSpPr>
          <p:cNvPr id="18587" name="Group 18586" descr="\documentclass{article}&#10;\usepackage{amsmath, amsfonts , amssymb, bm}&#10;\pagestyle{empty}&#10;\begin{document}&#10;&#10;&#10;\begin{equation*}&#10;P\left(y_{i}^{O} \mid x_{i}\right)=\operatorname{Softmax}\left(\bm{W}_{f}^{O} \bm{h}_{i}^{O}+\bm{b}_{f}^{O}\right)&#10;\end{equation*}&#10;&#10;\end{document}" title="IguanaTex Vector Display">
            <a:extLst>
              <a:ext uri="{FF2B5EF4-FFF2-40B4-BE49-F238E27FC236}">
                <a16:creationId xmlns:a16="http://schemas.microsoft.com/office/drawing/2014/main" id="{701DE017-2838-333D-D2BB-BA12A5717850}"/>
              </a:ext>
            </a:extLst>
          </p:cNvPr>
          <p:cNvGrpSpPr>
            <a:grpSpLocks noChangeAspect="1"/>
          </p:cNvGrpSpPr>
          <p:nvPr>
            <p:custDataLst>
              <p:tags r:id="rId5"/>
            </p:custDataLst>
          </p:nvPr>
        </p:nvGrpSpPr>
        <p:grpSpPr>
          <a:xfrm>
            <a:off x="3807597" y="3697399"/>
            <a:ext cx="4136152" cy="302495"/>
            <a:chOff x="15192526" y="4393379"/>
            <a:chExt cx="4136152" cy="302495"/>
          </a:xfrm>
        </p:grpSpPr>
        <p:sp>
          <p:nvSpPr>
            <p:cNvPr id="18558" name="Freeform 18557">
              <a:extLst>
                <a:ext uri="{FF2B5EF4-FFF2-40B4-BE49-F238E27FC236}">
                  <a16:creationId xmlns:a16="http://schemas.microsoft.com/office/drawing/2014/main" id="{8872A5D3-F4BA-26D8-FDE8-70ADE228DABA}"/>
                </a:ext>
              </a:extLst>
            </p:cNvPr>
            <p:cNvSpPr/>
            <p:nvPr>
              <p:custDataLst>
                <p:tags r:id="rId20"/>
              </p:custDataLst>
            </p:nvPr>
          </p:nvSpPr>
          <p:spPr>
            <a:xfrm>
              <a:off x="15192526" y="4445233"/>
              <a:ext cx="180678" cy="159538"/>
            </a:xfrm>
            <a:custGeom>
              <a:avLst/>
              <a:gdLst>
                <a:gd name="connsiteX0" fmla="*/ 66704 w 180678"/>
                <a:gd name="connsiteY0" fmla="*/ 85801 h 159538"/>
                <a:gd name="connsiteX1" fmla="*/ 109722 w 180678"/>
                <a:gd name="connsiteY1" fmla="*/ 85801 h 159538"/>
                <a:gd name="connsiteX2" fmla="*/ 180830 w 180678"/>
                <a:gd name="connsiteY2" fmla="*/ 35346 h 159538"/>
                <a:gd name="connsiteX3" fmla="*/ 130979 w 180678"/>
                <a:gd name="connsiteY3" fmla="*/ 75 h 159538"/>
                <a:gd name="connsiteX4" fmla="*/ 48990 w 180678"/>
                <a:gd name="connsiteY4" fmla="*/ 75 h 159538"/>
                <a:gd name="connsiteX5" fmla="*/ 41399 w 180678"/>
                <a:gd name="connsiteY5" fmla="*/ 4513 h 159538"/>
                <a:gd name="connsiteX6" fmla="*/ 48737 w 180678"/>
                <a:gd name="connsiteY6" fmla="*/ 7316 h 159538"/>
                <a:gd name="connsiteX7" fmla="*/ 59618 w 180678"/>
                <a:gd name="connsiteY7" fmla="*/ 7783 h 159538"/>
                <a:gd name="connsiteX8" fmla="*/ 65185 w 180678"/>
                <a:gd name="connsiteY8" fmla="*/ 11520 h 159538"/>
                <a:gd name="connsiteX9" fmla="*/ 64173 w 180678"/>
                <a:gd name="connsiteY9" fmla="*/ 15959 h 159538"/>
                <a:gd name="connsiteX10" fmla="*/ 30264 w 180678"/>
                <a:gd name="connsiteY10" fmla="*/ 141394 h 159538"/>
                <a:gd name="connsiteX11" fmla="*/ 7237 w 180678"/>
                <a:gd name="connsiteY11" fmla="*/ 152373 h 159538"/>
                <a:gd name="connsiteX12" fmla="*/ 151 w 180678"/>
                <a:gd name="connsiteY12" fmla="*/ 156811 h 159538"/>
                <a:gd name="connsiteX13" fmla="*/ 3947 w 180678"/>
                <a:gd name="connsiteY13" fmla="*/ 159614 h 159538"/>
                <a:gd name="connsiteX14" fmla="*/ 36084 w 180678"/>
                <a:gd name="connsiteY14" fmla="*/ 158913 h 159538"/>
                <a:gd name="connsiteX15" fmla="*/ 52280 w 180678"/>
                <a:gd name="connsiteY15" fmla="*/ 159147 h 159538"/>
                <a:gd name="connsiteX16" fmla="*/ 68728 w 180678"/>
                <a:gd name="connsiteY16" fmla="*/ 159614 h 159538"/>
                <a:gd name="connsiteX17" fmla="*/ 73789 w 180678"/>
                <a:gd name="connsiteY17" fmla="*/ 154942 h 159538"/>
                <a:gd name="connsiteX18" fmla="*/ 66704 w 180678"/>
                <a:gd name="connsiteY18" fmla="*/ 152373 h 159538"/>
                <a:gd name="connsiteX19" fmla="*/ 50255 w 180678"/>
                <a:gd name="connsiteY19" fmla="*/ 148168 h 159538"/>
                <a:gd name="connsiteX20" fmla="*/ 51014 w 180678"/>
                <a:gd name="connsiteY20" fmla="*/ 144197 h 159538"/>
                <a:gd name="connsiteX21" fmla="*/ 66704 w 180678"/>
                <a:gd name="connsiteY21" fmla="*/ 85801 h 159538"/>
                <a:gd name="connsiteX22" fmla="*/ 84923 w 180678"/>
                <a:gd name="connsiteY22" fmla="*/ 16192 h 159538"/>
                <a:gd name="connsiteX23" fmla="*/ 98588 w 180678"/>
                <a:gd name="connsiteY23" fmla="*/ 7316 h 159538"/>
                <a:gd name="connsiteX24" fmla="*/ 122881 w 180678"/>
                <a:gd name="connsiteY24" fmla="*/ 7316 h 159538"/>
                <a:gd name="connsiteX25" fmla="*/ 157296 w 180678"/>
                <a:gd name="connsiteY25" fmla="*/ 29740 h 159538"/>
                <a:gd name="connsiteX26" fmla="*/ 142366 w 180678"/>
                <a:gd name="connsiteY26" fmla="*/ 67347 h 159538"/>
                <a:gd name="connsiteX27" fmla="*/ 103396 w 180678"/>
                <a:gd name="connsiteY27" fmla="*/ 79727 h 159538"/>
                <a:gd name="connsiteX28" fmla="*/ 67716 w 180678"/>
                <a:gd name="connsiteY28" fmla="*/ 79727 h 159538"/>
                <a:gd name="connsiteX29" fmla="*/ 84923 w 180678"/>
                <a:gd name="connsiteY29" fmla="*/ 16192 h 15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59538">
                  <a:moveTo>
                    <a:pt x="66704" y="85801"/>
                  </a:moveTo>
                  <a:lnTo>
                    <a:pt x="109722" y="85801"/>
                  </a:lnTo>
                  <a:cubicBezTo>
                    <a:pt x="145656" y="85801"/>
                    <a:pt x="180830" y="61508"/>
                    <a:pt x="180830" y="35346"/>
                  </a:cubicBezTo>
                  <a:cubicBezTo>
                    <a:pt x="180830" y="17360"/>
                    <a:pt x="164128" y="75"/>
                    <a:pt x="130979" y="75"/>
                  </a:cubicBezTo>
                  <a:lnTo>
                    <a:pt x="48990" y="75"/>
                  </a:lnTo>
                  <a:cubicBezTo>
                    <a:pt x="44182" y="75"/>
                    <a:pt x="41399" y="75"/>
                    <a:pt x="41399" y="4513"/>
                  </a:cubicBezTo>
                  <a:cubicBezTo>
                    <a:pt x="41399" y="7316"/>
                    <a:pt x="43676" y="7316"/>
                    <a:pt x="48737" y="7316"/>
                  </a:cubicBezTo>
                  <a:cubicBezTo>
                    <a:pt x="52027" y="7316"/>
                    <a:pt x="56582" y="7549"/>
                    <a:pt x="59618" y="7783"/>
                  </a:cubicBezTo>
                  <a:cubicBezTo>
                    <a:pt x="63667" y="8250"/>
                    <a:pt x="65185" y="8951"/>
                    <a:pt x="65185" y="11520"/>
                  </a:cubicBezTo>
                  <a:cubicBezTo>
                    <a:pt x="65185" y="12455"/>
                    <a:pt x="64932" y="13156"/>
                    <a:pt x="64173" y="15959"/>
                  </a:cubicBezTo>
                  <a:lnTo>
                    <a:pt x="30264" y="141394"/>
                  </a:lnTo>
                  <a:cubicBezTo>
                    <a:pt x="27734" y="150504"/>
                    <a:pt x="27228" y="152373"/>
                    <a:pt x="7237" y="152373"/>
                  </a:cubicBezTo>
                  <a:cubicBezTo>
                    <a:pt x="2935" y="152373"/>
                    <a:pt x="151" y="152373"/>
                    <a:pt x="151" y="156811"/>
                  </a:cubicBezTo>
                  <a:cubicBezTo>
                    <a:pt x="151" y="159614"/>
                    <a:pt x="3188" y="159614"/>
                    <a:pt x="3947" y="159614"/>
                  </a:cubicBezTo>
                  <a:cubicBezTo>
                    <a:pt x="11032" y="159614"/>
                    <a:pt x="28999" y="158913"/>
                    <a:pt x="36084" y="158913"/>
                  </a:cubicBezTo>
                  <a:cubicBezTo>
                    <a:pt x="41399" y="158913"/>
                    <a:pt x="46966" y="159147"/>
                    <a:pt x="52280" y="159147"/>
                  </a:cubicBezTo>
                  <a:cubicBezTo>
                    <a:pt x="57847" y="159147"/>
                    <a:pt x="63414" y="159614"/>
                    <a:pt x="68728" y="159614"/>
                  </a:cubicBezTo>
                  <a:cubicBezTo>
                    <a:pt x="70499" y="159614"/>
                    <a:pt x="73789" y="159614"/>
                    <a:pt x="73789" y="154942"/>
                  </a:cubicBezTo>
                  <a:cubicBezTo>
                    <a:pt x="73789" y="152373"/>
                    <a:pt x="71512" y="152373"/>
                    <a:pt x="66704" y="152373"/>
                  </a:cubicBezTo>
                  <a:cubicBezTo>
                    <a:pt x="57341" y="152373"/>
                    <a:pt x="50255" y="152373"/>
                    <a:pt x="50255" y="148168"/>
                  </a:cubicBezTo>
                  <a:cubicBezTo>
                    <a:pt x="50255" y="146766"/>
                    <a:pt x="50761" y="145599"/>
                    <a:pt x="51014" y="144197"/>
                  </a:cubicBezTo>
                  <a:lnTo>
                    <a:pt x="66704" y="85801"/>
                  </a:lnTo>
                  <a:close/>
                  <a:moveTo>
                    <a:pt x="84923" y="16192"/>
                  </a:moveTo>
                  <a:cubicBezTo>
                    <a:pt x="87201" y="8017"/>
                    <a:pt x="87707" y="7316"/>
                    <a:pt x="98588" y="7316"/>
                  </a:cubicBezTo>
                  <a:lnTo>
                    <a:pt x="122881" y="7316"/>
                  </a:lnTo>
                  <a:cubicBezTo>
                    <a:pt x="143884" y="7316"/>
                    <a:pt x="157296" y="13623"/>
                    <a:pt x="157296" y="29740"/>
                  </a:cubicBezTo>
                  <a:cubicBezTo>
                    <a:pt x="157296" y="38850"/>
                    <a:pt x="152235" y="58938"/>
                    <a:pt x="142366" y="67347"/>
                  </a:cubicBezTo>
                  <a:cubicBezTo>
                    <a:pt x="129713" y="77859"/>
                    <a:pt x="114530" y="79727"/>
                    <a:pt x="103396" y="79727"/>
                  </a:cubicBezTo>
                  <a:lnTo>
                    <a:pt x="67716" y="79727"/>
                  </a:lnTo>
                  <a:lnTo>
                    <a:pt x="84923" y="16192"/>
                  </a:lnTo>
                  <a:close/>
                </a:path>
              </a:pathLst>
            </a:custGeom>
            <a:solidFill>
              <a:srgbClr val="000000"/>
            </a:solidFill>
            <a:ln w="25400"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35ED0844-2B4F-8EF1-5917-96D9ED6530EB}"/>
                </a:ext>
              </a:extLst>
            </p:cNvPr>
            <p:cNvSpPr/>
            <p:nvPr>
              <p:custDataLst>
                <p:tags r:id="rId21"/>
              </p:custDataLst>
            </p:nvPr>
          </p:nvSpPr>
          <p:spPr>
            <a:xfrm>
              <a:off x="15460651" y="4406223"/>
              <a:ext cx="66046" cy="280069"/>
            </a:xfrm>
            <a:custGeom>
              <a:avLst/>
              <a:gdLst>
                <a:gd name="connsiteX0" fmla="*/ 66207 w 66046"/>
                <a:gd name="connsiteY0" fmla="*/ 277800 h 280069"/>
                <a:gd name="connsiteX1" fmla="*/ 65195 w 66046"/>
                <a:gd name="connsiteY1" fmla="*/ 275698 h 280069"/>
                <a:gd name="connsiteX2" fmla="*/ 25719 w 66046"/>
                <a:gd name="connsiteY2" fmla="*/ 207257 h 280069"/>
                <a:gd name="connsiteX3" fmla="*/ 17621 w 66046"/>
                <a:gd name="connsiteY3" fmla="*/ 140218 h 280069"/>
                <a:gd name="connsiteX4" fmla="*/ 63930 w 66046"/>
                <a:gd name="connsiteY4" fmla="*/ 5439 h 280069"/>
                <a:gd name="connsiteX5" fmla="*/ 66207 w 66046"/>
                <a:gd name="connsiteY5" fmla="*/ 2403 h 280069"/>
                <a:gd name="connsiteX6" fmla="*/ 63170 w 66046"/>
                <a:gd name="connsiteY6" fmla="*/ 67 h 280069"/>
                <a:gd name="connsiteX7" fmla="*/ 42420 w 66046"/>
                <a:gd name="connsiteY7" fmla="*/ 17586 h 280069"/>
                <a:gd name="connsiteX8" fmla="*/ 161 w 66046"/>
                <a:gd name="connsiteY8" fmla="*/ 139984 h 280069"/>
                <a:gd name="connsiteX9" fmla="*/ 39637 w 66046"/>
                <a:gd name="connsiteY9" fmla="*/ 259580 h 280069"/>
                <a:gd name="connsiteX10" fmla="*/ 63170 w 66046"/>
                <a:gd name="connsiteY10" fmla="*/ 280136 h 280069"/>
                <a:gd name="connsiteX11" fmla="*/ 66207 w 66046"/>
                <a:gd name="connsiteY11" fmla="*/ 277800 h 2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80069">
                  <a:moveTo>
                    <a:pt x="66207" y="277800"/>
                  </a:moveTo>
                  <a:cubicBezTo>
                    <a:pt x="66207" y="276866"/>
                    <a:pt x="65701" y="276398"/>
                    <a:pt x="65195" y="275698"/>
                  </a:cubicBezTo>
                  <a:cubicBezTo>
                    <a:pt x="53554" y="264252"/>
                    <a:pt x="36347" y="245332"/>
                    <a:pt x="25719" y="207257"/>
                  </a:cubicBezTo>
                  <a:cubicBezTo>
                    <a:pt x="19899" y="186001"/>
                    <a:pt x="17621" y="161941"/>
                    <a:pt x="17621" y="140218"/>
                  </a:cubicBezTo>
                  <a:cubicBezTo>
                    <a:pt x="17621" y="78785"/>
                    <a:pt x="33563" y="35805"/>
                    <a:pt x="63930" y="5439"/>
                  </a:cubicBezTo>
                  <a:cubicBezTo>
                    <a:pt x="66207" y="3337"/>
                    <a:pt x="66207" y="2870"/>
                    <a:pt x="66207" y="2403"/>
                  </a:cubicBezTo>
                  <a:cubicBezTo>
                    <a:pt x="66207" y="67"/>
                    <a:pt x="64183" y="67"/>
                    <a:pt x="63170" y="67"/>
                  </a:cubicBezTo>
                  <a:cubicBezTo>
                    <a:pt x="59375" y="67"/>
                    <a:pt x="45710" y="14082"/>
                    <a:pt x="42420" y="17586"/>
                  </a:cubicBezTo>
                  <a:cubicBezTo>
                    <a:pt x="16609" y="45849"/>
                    <a:pt x="161" y="87895"/>
                    <a:pt x="161" y="139984"/>
                  </a:cubicBezTo>
                  <a:cubicBezTo>
                    <a:pt x="161" y="173154"/>
                    <a:pt x="6487" y="220104"/>
                    <a:pt x="39637" y="259580"/>
                  </a:cubicBezTo>
                  <a:cubicBezTo>
                    <a:pt x="42167" y="262383"/>
                    <a:pt x="58615" y="280136"/>
                    <a:pt x="63170" y="280136"/>
                  </a:cubicBezTo>
                  <a:cubicBezTo>
                    <a:pt x="64183" y="280136"/>
                    <a:pt x="66207" y="280136"/>
                    <a:pt x="66207" y="277800"/>
                  </a:cubicBezTo>
                  <a:close/>
                </a:path>
              </a:pathLst>
            </a:custGeom>
            <a:solidFill>
              <a:srgbClr val="000000"/>
            </a:solidFill>
            <a:ln w="25400"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100D0207-0C22-FEAB-B32C-ECD46E3EAC3E}"/>
                </a:ext>
              </a:extLst>
            </p:cNvPr>
            <p:cNvSpPr/>
            <p:nvPr>
              <p:custDataLst>
                <p:tags r:id="rId22"/>
              </p:custDataLst>
            </p:nvPr>
          </p:nvSpPr>
          <p:spPr>
            <a:xfrm>
              <a:off x="15545508" y="4501528"/>
              <a:ext cx="116656" cy="151129"/>
            </a:xfrm>
            <a:custGeom>
              <a:avLst/>
              <a:gdLst>
                <a:gd name="connsiteX0" fmla="*/ 115810 w 116656"/>
                <a:gd name="connsiteY0" fmla="*/ 14323 h 151129"/>
                <a:gd name="connsiteX1" fmla="*/ 116822 w 116656"/>
                <a:gd name="connsiteY1" fmla="*/ 8951 h 151129"/>
                <a:gd name="connsiteX2" fmla="*/ 109483 w 116656"/>
                <a:gd name="connsiteY2" fmla="*/ 2644 h 151129"/>
                <a:gd name="connsiteX3" fmla="*/ 100627 w 116656"/>
                <a:gd name="connsiteY3" fmla="*/ 7549 h 151129"/>
                <a:gd name="connsiteX4" fmla="*/ 97084 w 116656"/>
                <a:gd name="connsiteY4" fmla="*/ 20163 h 151129"/>
                <a:gd name="connsiteX5" fmla="*/ 92023 w 116656"/>
                <a:gd name="connsiteY5" fmla="*/ 38850 h 151129"/>
                <a:gd name="connsiteX6" fmla="*/ 80635 w 116656"/>
                <a:gd name="connsiteY6" fmla="*/ 80895 h 151129"/>
                <a:gd name="connsiteX7" fmla="*/ 52041 w 116656"/>
                <a:gd name="connsiteY7" fmla="*/ 100750 h 151129"/>
                <a:gd name="connsiteX8" fmla="*/ 36352 w 116656"/>
                <a:gd name="connsiteY8" fmla="*/ 81830 h 151129"/>
                <a:gd name="connsiteX9" fmla="*/ 49257 w 116656"/>
                <a:gd name="connsiteY9" fmla="*/ 36047 h 151129"/>
                <a:gd name="connsiteX10" fmla="*/ 54318 w 116656"/>
                <a:gd name="connsiteY10" fmla="*/ 19229 h 151129"/>
                <a:gd name="connsiteX11" fmla="*/ 33568 w 116656"/>
                <a:gd name="connsiteY11" fmla="*/ 75 h 151129"/>
                <a:gd name="connsiteX12" fmla="*/ 165 w 116656"/>
                <a:gd name="connsiteY12" fmla="*/ 36047 h 151129"/>
                <a:gd name="connsiteX13" fmla="*/ 3202 w 116656"/>
                <a:gd name="connsiteY13" fmla="*/ 38383 h 151129"/>
                <a:gd name="connsiteX14" fmla="*/ 7251 w 116656"/>
                <a:gd name="connsiteY14" fmla="*/ 34178 h 151129"/>
                <a:gd name="connsiteX15" fmla="*/ 32809 w 116656"/>
                <a:gd name="connsiteY15" fmla="*/ 5214 h 151129"/>
                <a:gd name="connsiteX16" fmla="*/ 39135 w 116656"/>
                <a:gd name="connsiteY16" fmla="*/ 12688 h 151129"/>
                <a:gd name="connsiteX17" fmla="*/ 34833 w 116656"/>
                <a:gd name="connsiteY17" fmla="*/ 29039 h 151129"/>
                <a:gd name="connsiteX18" fmla="*/ 20156 w 116656"/>
                <a:gd name="connsiteY18" fmla="*/ 78092 h 151129"/>
                <a:gd name="connsiteX19" fmla="*/ 51028 w 116656"/>
                <a:gd name="connsiteY19" fmla="*/ 105889 h 151129"/>
                <a:gd name="connsiteX20" fmla="*/ 76587 w 116656"/>
                <a:gd name="connsiteY20" fmla="*/ 95378 h 151129"/>
                <a:gd name="connsiteX21" fmla="*/ 60138 w 116656"/>
                <a:gd name="connsiteY21" fmla="*/ 131350 h 151129"/>
                <a:gd name="connsiteX22" fmla="*/ 32303 w 116656"/>
                <a:gd name="connsiteY22" fmla="*/ 146066 h 151129"/>
                <a:gd name="connsiteX23" fmla="*/ 13071 w 116656"/>
                <a:gd name="connsiteY23" fmla="*/ 136255 h 151129"/>
                <a:gd name="connsiteX24" fmla="*/ 23952 w 116656"/>
                <a:gd name="connsiteY24" fmla="*/ 133452 h 151129"/>
                <a:gd name="connsiteX25" fmla="*/ 29013 w 116656"/>
                <a:gd name="connsiteY25" fmla="*/ 123875 h 151129"/>
                <a:gd name="connsiteX26" fmla="*/ 19650 w 116656"/>
                <a:gd name="connsiteY26" fmla="*/ 115700 h 151129"/>
                <a:gd name="connsiteX27" fmla="*/ 5479 w 116656"/>
                <a:gd name="connsiteY27" fmla="*/ 130883 h 151129"/>
                <a:gd name="connsiteX28" fmla="*/ 32303 w 116656"/>
                <a:gd name="connsiteY28" fmla="*/ 151205 h 151129"/>
                <a:gd name="connsiteX29" fmla="*/ 91517 w 116656"/>
                <a:gd name="connsiteY29" fmla="*/ 103553 h 151129"/>
                <a:gd name="connsiteX30" fmla="*/ 115810 w 116656"/>
                <a:gd name="connsiteY30" fmla="*/ 14323 h 1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51129">
                  <a:moveTo>
                    <a:pt x="115810" y="14323"/>
                  </a:moveTo>
                  <a:cubicBezTo>
                    <a:pt x="116822" y="11053"/>
                    <a:pt x="116822" y="10586"/>
                    <a:pt x="116822" y="8951"/>
                  </a:cubicBezTo>
                  <a:cubicBezTo>
                    <a:pt x="116822" y="4746"/>
                    <a:pt x="113279" y="2644"/>
                    <a:pt x="109483" y="2644"/>
                  </a:cubicBezTo>
                  <a:cubicBezTo>
                    <a:pt x="106953" y="2644"/>
                    <a:pt x="102904" y="4046"/>
                    <a:pt x="100627" y="7549"/>
                  </a:cubicBezTo>
                  <a:cubicBezTo>
                    <a:pt x="100120" y="8717"/>
                    <a:pt x="98096" y="15959"/>
                    <a:pt x="97084" y="20163"/>
                  </a:cubicBezTo>
                  <a:cubicBezTo>
                    <a:pt x="95312" y="26236"/>
                    <a:pt x="93541" y="32543"/>
                    <a:pt x="92023" y="38850"/>
                  </a:cubicBezTo>
                  <a:lnTo>
                    <a:pt x="80635" y="80895"/>
                  </a:lnTo>
                  <a:cubicBezTo>
                    <a:pt x="79623" y="84399"/>
                    <a:pt x="68742" y="100750"/>
                    <a:pt x="52041" y="100750"/>
                  </a:cubicBezTo>
                  <a:cubicBezTo>
                    <a:pt x="39135" y="100750"/>
                    <a:pt x="36352" y="90472"/>
                    <a:pt x="36352" y="81830"/>
                  </a:cubicBezTo>
                  <a:cubicBezTo>
                    <a:pt x="36352" y="71085"/>
                    <a:pt x="40653" y="56602"/>
                    <a:pt x="49257" y="36047"/>
                  </a:cubicBezTo>
                  <a:cubicBezTo>
                    <a:pt x="53306" y="26470"/>
                    <a:pt x="54318" y="23900"/>
                    <a:pt x="54318" y="19229"/>
                  </a:cubicBezTo>
                  <a:cubicBezTo>
                    <a:pt x="54318" y="8717"/>
                    <a:pt x="46221" y="75"/>
                    <a:pt x="33568" y="75"/>
                  </a:cubicBezTo>
                  <a:cubicBezTo>
                    <a:pt x="9528" y="75"/>
                    <a:pt x="165" y="33945"/>
                    <a:pt x="165" y="36047"/>
                  </a:cubicBezTo>
                  <a:cubicBezTo>
                    <a:pt x="165" y="38383"/>
                    <a:pt x="2696" y="38383"/>
                    <a:pt x="3202" y="38383"/>
                  </a:cubicBezTo>
                  <a:cubicBezTo>
                    <a:pt x="5732" y="38383"/>
                    <a:pt x="5985" y="37916"/>
                    <a:pt x="7251" y="34178"/>
                  </a:cubicBezTo>
                  <a:cubicBezTo>
                    <a:pt x="14083" y="12221"/>
                    <a:pt x="24205" y="5214"/>
                    <a:pt x="32809" y="5214"/>
                  </a:cubicBezTo>
                  <a:cubicBezTo>
                    <a:pt x="34833" y="5214"/>
                    <a:pt x="39135" y="5214"/>
                    <a:pt x="39135" y="12688"/>
                  </a:cubicBezTo>
                  <a:cubicBezTo>
                    <a:pt x="39135" y="18528"/>
                    <a:pt x="36605" y="24601"/>
                    <a:pt x="34833" y="29039"/>
                  </a:cubicBezTo>
                  <a:cubicBezTo>
                    <a:pt x="24711" y="53799"/>
                    <a:pt x="20156" y="67114"/>
                    <a:pt x="20156" y="78092"/>
                  </a:cubicBezTo>
                  <a:cubicBezTo>
                    <a:pt x="20156" y="98881"/>
                    <a:pt x="36098" y="105889"/>
                    <a:pt x="51028" y="105889"/>
                  </a:cubicBezTo>
                  <a:cubicBezTo>
                    <a:pt x="60897" y="105889"/>
                    <a:pt x="69501" y="101918"/>
                    <a:pt x="76587" y="95378"/>
                  </a:cubicBezTo>
                  <a:cubicBezTo>
                    <a:pt x="73297" y="107524"/>
                    <a:pt x="70260" y="118970"/>
                    <a:pt x="60138" y="131350"/>
                  </a:cubicBezTo>
                  <a:cubicBezTo>
                    <a:pt x="53559" y="139292"/>
                    <a:pt x="43943" y="146066"/>
                    <a:pt x="32303" y="146066"/>
                  </a:cubicBezTo>
                  <a:cubicBezTo>
                    <a:pt x="28760" y="146066"/>
                    <a:pt x="17373" y="145365"/>
                    <a:pt x="13071" y="136255"/>
                  </a:cubicBezTo>
                  <a:cubicBezTo>
                    <a:pt x="17120" y="136255"/>
                    <a:pt x="20409" y="136255"/>
                    <a:pt x="23952" y="133452"/>
                  </a:cubicBezTo>
                  <a:cubicBezTo>
                    <a:pt x="26483" y="131350"/>
                    <a:pt x="29013" y="128313"/>
                    <a:pt x="29013" y="123875"/>
                  </a:cubicBezTo>
                  <a:cubicBezTo>
                    <a:pt x="29013" y="116634"/>
                    <a:pt x="22181" y="115700"/>
                    <a:pt x="19650" y="115700"/>
                  </a:cubicBezTo>
                  <a:cubicBezTo>
                    <a:pt x="13830" y="115700"/>
                    <a:pt x="5479" y="119437"/>
                    <a:pt x="5479" y="130883"/>
                  </a:cubicBezTo>
                  <a:cubicBezTo>
                    <a:pt x="5479" y="142562"/>
                    <a:pt x="16614" y="151205"/>
                    <a:pt x="32303" y="151205"/>
                  </a:cubicBezTo>
                  <a:cubicBezTo>
                    <a:pt x="58367" y="151205"/>
                    <a:pt x="84431" y="129948"/>
                    <a:pt x="91517" y="103553"/>
                  </a:cubicBezTo>
                  <a:lnTo>
                    <a:pt x="115810" y="14323"/>
                  </a:ln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B684A04F-336D-1B41-D28E-56379FA8E0CE}"/>
                </a:ext>
              </a:extLst>
            </p:cNvPr>
            <p:cNvSpPr/>
            <p:nvPr>
              <p:custDataLst>
                <p:tags r:id="rId23"/>
              </p:custDataLst>
            </p:nvPr>
          </p:nvSpPr>
          <p:spPr>
            <a:xfrm>
              <a:off x="15683537" y="4393379"/>
              <a:ext cx="134623" cy="118217"/>
            </a:xfrm>
            <a:custGeom>
              <a:avLst/>
              <a:gdLst>
                <a:gd name="connsiteX0" fmla="*/ 134794 w 134623"/>
                <a:gd name="connsiteY0" fmla="*/ 45526 h 118217"/>
                <a:gd name="connsiteX1" fmla="*/ 83424 w 134623"/>
                <a:gd name="connsiteY1" fmla="*/ 71 h 118217"/>
                <a:gd name="connsiteX2" fmla="*/ 170 w 134623"/>
                <a:gd name="connsiteY2" fmla="*/ 73487 h 118217"/>
                <a:gd name="connsiteX3" fmla="*/ 51717 w 134623"/>
                <a:gd name="connsiteY3" fmla="*/ 118288 h 118217"/>
                <a:gd name="connsiteX4" fmla="*/ 134794 w 134623"/>
                <a:gd name="connsiteY4" fmla="*/ 45526 h 118217"/>
                <a:gd name="connsiteX5" fmla="*/ 53134 w 134623"/>
                <a:gd name="connsiteY5" fmla="*/ 112892 h 118217"/>
                <a:gd name="connsiteX6" fmla="*/ 18415 w 134623"/>
                <a:gd name="connsiteY6" fmla="*/ 76920 h 118217"/>
                <a:gd name="connsiteX7" fmla="*/ 37192 w 134623"/>
                <a:gd name="connsiteY7" fmla="*/ 26723 h 118217"/>
                <a:gd name="connsiteX8" fmla="*/ 82007 w 134623"/>
                <a:gd name="connsiteY8" fmla="*/ 5303 h 118217"/>
                <a:gd name="connsiteX9" fmla="*/ 117434 w 134623"/>
                <a:gd name="connsiteY9" fmla="*/ 39804 h 118217"/>
                <a:gd name="connsiteX10" fmla="*/ 95470 w 134623"/>
                <a:gd name="connsiteY10" fmla="*/ 93108 h 118217"/>
                <a:gd name="connsiteX11" fmla="*/ 53134 w 134623"/>
                <a:gd name="connsiteY11" fmla="*/ 112892 h 11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18217">
                  <a:moveTo>
                    <a:pt x="134794" y="45526"/>
                  </a:moveTo>
                  <a:cubicBezTo>
                    <a:pt x="134794" y="19855"/>
                    <a:pt x="114777" y="71"/>
                    <a:pt x="83424" y="71"/>
                  </a:cubicBezTo>
                  <a:cubicBezTo>
                    <a:pt x="41089" y="71"/>
                    <a:pt x="170" y="36697"/>
                    <a:pt x="170" y="73487"/>
                  </a:cubicBezTo>
                  <a:cubicBezTo>
                    <a:pt x="170" y="99812"/>
                    <a:pt x="21250" y="118288"/>
                    <a:pt x="51717" y="118288"/>
                  </a:cubicBezTo>
                  <a:cubicBezTo>
                    <a:pt x="93875" y="118288"/>
                    <a:pt x="134794" y="82643"/>
                    <a:pt x="134794" y="45526"/>
                  </a:cubicBezTo>
                  <a:close/>
                  <a:moveTo>
                    <a:pt x="53134" y="112892"/>
                  </a:moveTo>
                  <a:cubicBezTo>
                    <a:pt x="34358" y="112892"/>
                    <a:pt x="18415" y="101120"/>
                    <a:pt x="18415" y="76920"/>
                  </a:cubicBezTo>
                  <a:cubicBezTo>
                    <a:pt x="18415" y="68581"/>
                    <a:pt x="20895" y="45363"/>
                    <a:pt x="37192" y="26723"/>
                  </a:cubicBezTo>
                  <a:cubicBezTo>
                    <a:pt x="49060" y="13315"/>
                    <a:pt x="66242" y="5303"/>
                    <a:pt x="82007" y="5303"/>
                  </a:cubicBezTo>
                  <a:cubicBezTo>
                    <a:pt x="100429" y="5303"/>
                    <a:pt x="117434" y="16095"/>
                    <a:pt x="117434" y="39804"/>
                  </a:cubicBezTo>
                  <a:cubicBezTo>
                    <a:pt x="117434" y="51740"/>
                    <a:pt x="111943" y="75612"/>
                    <a:pt x="95470" y="93108"/>
                  </a:cubicBezTo>
                  <a:cubicBezTo>
                    <a:pt x="83070" y="106189"/>
                    <a:pt x="66951" y="112892"/>
                    <a:pt x="53134" y="112892"/>
                  </a:cubicBez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ACB91E1D-E7F6-3FAC-A9B4-DB93EC76FC72}"/>
                </a:ext>
              </a:extLst>
            </p:cNvPr>
            <p:cNvSpPr/>
            <p:nvPr>
              <p:custDataLst>
                <p:tags r:id="rId24"/>
              </p:custDataLst>
            </p:nvPr>
          </p:nvSpPr>
          <p:spPr>
            <a:xfrm>
              <a:off x="15670561" y="4554112"/>
              <a:ext cx="53672" cy="110042"/>
            </a:xfrm>
            <a:custGeom>
              <a:avLst/>
              <a:gdLst>
                <a:gd name="connsiteX0" fmla="*/ 49237 w 53672"/>
                <a:gd name="connsiteY0" fmla="*/ 6291 h 110042"/>
                <a:gd name="connsiteX1" fmla="*/ 42151 w 53672"/>
                <a:gd name="connsiteY1" fmla="*/ 77 h 110042"/>
                <a:gd name="connsiteX2" fmla="*/ 32232 w 53672"/>
                <a:gd name="connsiteY2" fmla="*/ 9070 h 110042"/>
                <a:gd name="connsiteX3" fmla="*/ 39317 w 53672"/>
                <a:gd name="connsiteY3" fmla="*/ 15284 h 110042"/>
                <a:gd name="connsiteX4" fmla="*/ 49237 w 53672"/>
                <a:gd name="connsiteY4" fmla="*/ 6291 h 110042"/>
                <a:gd name="connsiteX5" fmla="*/ 13101 w 53672"/>
                <a:gd name="connsiteY5" fmla="*/ 89354 h 110042"/>
                <a:gd name="connsiteX6" fmla="*/ 11507 w 53672"/>
                <a:gd name="connsiteY6" fmla="*/ 96221 h 110042"/>
                <a:gd name="connsiteX7" fmla="*/ 28335 w 53672"/>
                <a:gd name="connsiteY7" fmla="*/ 110119 h 110042"/>
                <a:gd name="connsiteX8" fmla="*/ 53842 w 53672"/>
                <a:gd name="connsiteY8" fmla="*/ 85102 h 110042"/>
                <a:gd name="connsiteX9" fmla="*/ 51008 w 53672"/>
                <a:gd name="connsiteY9" fmla="*/ 82977 h 110042"/>
                <a:gd name="connsiteX10" fmla="*/ 47643 w 53672"/>
                <a:gd name="connsiteY10" fmla="*/ 85756 h 110042"/>
                <a:gd name="connsiteX11" fmla="*/ 28866 w 53672"/>
                <a:gd name="connsiteY11" fmla="*/ 105541 h 110042"/>
                <a:gd name="connsiteX12" fmla="*/ 24438 w 53672"/>
                <a:gd name="connsiteY12" fmla="*/ 99818 h 110042"/>
                <a:gd name="connsiteX13" fmla="*/ 27272 w 53672"/>
                <a:gd name="connsiteY13" fmla="*/ 89354 h 110042"/>
                <a:gd name="connsiteX14" fmla="*/ 32940 w 53672"/>
                <a:gd name="connsiteY14" fmla="*/ 76273 h 110042"/>
                <a:gd name="connsiteX15" fmla="*/ 41620 w 53672"/>
                <a:gd name="connsiteY15" fmla="*/ 55507 h 110042"/>
                <a:gd name="connsiteX16" fmla="*/ 42683 w 53672"/>
                <a:gd name="connsiteY16" fmla="*/ 50275 h 110042"/>
                <a:gd name="connsiteX17" fmla="*/ 25855 w 53672"/>
                <a:gd name="connsiteY17" fmla="*/ 36376 h 110042"/>
                <a:gd name="connsiteX18" fmla="*/ 170 w 53672"/>
                <a:gd name="connsiteY18" fmla="*/ 61393 h 110042"/>
                <a:gd name="connsiteX19" fmla="*/ 3181 w 53672"/>
                <a:gd name="connsiteY19" fmla="*/ 63519 h 110042"/>
                <a:gd name="connsiteX20" fmla="*/ 6370 w 53672"/>
                <a:gd name="connsiteY20" fmla="*/ 60903 h 110042"/>
                <a:gd name="connsiteX21" fmla="*/ 25323 w 53672"/>
                <a:gd name="connsiteY21" fmla="*/ 40955 h 110042"/>
                <a:gd name="connsiteX22" fmla="*/ 29752 w 53672"/>
                <a:gd name="connsiteY22" fmla="*/ 46677 h 110042"/>
                <a:gd name="connsiteX23" fmla="*/ 24261 w 53672"/>
                <a:gd name="connsiteY23" fmla="*/ 63028 h 110042"/>
                <a:gd name="connsiteX24" fmla="*/ 13101 w 53672"/>
                <a:gd name="connsiteY24" fmla="*/ 89354 h 1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042">
                  <a:moveTo>
                    <a:pt x="49237" y="6291"/>
                  </a:moveTo>
                  <a:cubicBezTo>
                    <a:pt x="49237" y="3674"/>
                    <a:pt x="47111" y="77"/>
                    <a:pt x="42151" y="77"/>
                  </a:cubicBezTo>
                  <a:cubicBezTo>
                    <a:pt x="37369" y="77"/>
                    <a:pt x="32232" y="4328"/>
                    <a:pt x="32232" y="9070"/>
                  </a:cubicBezTo>
                  <a:cubicBezTo>
                    <a:pt x="32232" y="11850"/>
                    <a:pt x="34534" y="15284"/>
                    <a:pt x="39317" y="15284"/>
                  </a:cubicBezTo>
                  <a:cubicBezTo>
                    <a:pt x="44454" y="15284"/>
                    <a:pt x="49237" y="10705"/>
                    <a:pt x="49237" y="6291"/>
                  </a:cubicBezTo>
                  <a:close/>
                  <a:moveTo>
                    <a:pt x="13101" y="89354"/>
                  </a:moveTo>
                  <a:cubicBezTo>
                    <a:pt x="12392" y="91479"/>
                    <a:pt x="11507" y="93441"/>
                    <a:pt x="11507" y="96221"/>
                  </a:cubicBezTo>
                  <a:cubicBezTo>
                    <a:pt x="11507" y="103906"/>
                    <a:pt x="18592" y="110119"/>
                    <a:pt x="28335" y="110119"/>
                  </a:cubicBezTo>
                  <a:cubicBezTo>
                    <a:pt x="46048" y="110119"/>
                    <a:pt x="53842" y="87555"/>
                    <a:pt x="53842" y="85102"/>
                  </a:cubicBezTo>
                  <a:cubicBezTo>
                    <a:pt x="53842" y="82977"/>
                    <a:pt x="51540" y="82977"/>
                    <a:pt x="51008" y="82977"/>
                  </a:cubicBezTo>
                  <a:cubicBezTo>
                    <a:pt x="48528" y="82977"/>
                    <a:pt x="48351" y="83958"/>
                    <a:pt x="47643" y="85756"/>
                  </a:cubicBezTo>
                  <a:cubicBezTo>
                    <a:pt x="43568" y="98837"/>
                    <a:pt x="35774" y="105541"/>
                    <a:pt x="28866" y="105541"/>
                  </a:cubicBezTo>
                  <a:cubicBezTo>
                    <a:pt x="25323" y="105541"/>
                    <a:pt x="24438" y="103415"/>
                    <a:pt x="24438" y="99818"/>
                  </a:cubicBezTo>
                  <a:cubicBezTo>
                    <a:pt x="24438" y="96058"/>
                    <a:pt x="25678" y="92951"/>
                    <a:pt x="27272" y="89354"/>
                  </a:cubicBezTo>
                  <a:cubicBezTo>
                    <a:pt x="29043" y="84939"/>
                    <a:pt x="30992" y="80524"/>
                    <a:pt x="32940" y="76273"/>
                  </a:cubicBezTo>
                  <a:cubicBezTo>
                    <a:pt x="34534" y="72349"/>
                    <a:pt x="40911" y="57469"/>
                    <a:pt x="41620" y="55507"/>
                  </a:cubicBezTo>
                  <a:cubicBezTo>
                    <a:pt x="42151" y="53872"/>
                    <a:pt x="42683" y="51910"/>
                    <a:pt x="42683" y="50275"/>
                  </a:cubicBezTo>
                  <a:cubicBezTo>
                    <a:pt x="42683" y="42590"/>
                    <a:pt x="35597" y="36376"/>
                    <a:pt x="25855" y="36376"/>
                  </a:cubicBezTo>
                  <a:cubicBezTo>
                    <a:pt x="8318" y="36376"/>
                    <a:pt x="170" y="58614"/>
                    <a:pt x="170" y="61393"/>
                  </a:cubicBezTo>
                  <a:cubicBezTo>
                    <a:pt x="170" y="63519"/>
                    <a:pt x="2650" y="63519"/>
                    <a:pt x="3181" y="63519"/>
                  </a:cubicBezTo>
                  <a:cubicBezTo>
                    <a:pt x="5661" y="63519"/>
                    <a:pt x="5838" y="62701"/>
                    <a:pt x="6370" y="60903"/>
                  </a:cubicBezTo>
                  <a:cubicBezTo>
                    <a:pt x="10975" y="46841"/>
                    <a:pt x="18769" y="40955"/>
                    <a:pt x="25323" y="40955"/>
                  </a:cubicBezTo>
                  <a:cubicBezTo>
                    <a:pt x="28158" y="40955"/>
                    <a:pt x="29752" y="42263"/>
                    <a:pt x="29752" y="46677"/>
                  </a:cubicBezTo>
                  <a:cubicBezTo>
                    <a:pt x="29752" y="50438"/>
                    <a:pt x="28689" y="52891"/>
                    <a:pt x="24261" y="63028"/>
                  </a:cubicBezTo>
                  <a:lnTo>
                    <a:pt x="13101" y="89354"/>
                  </a:lnTo>
                  <a:close/>
                </a:path>
              </a:pathLst>
            </a:custGeom>
            <a:solidFill>
              <a:srgbClr val="000000"/>
            </a:solidFill>
            <a:ln w="25400"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1BD7E3DD-A63A-BB57-E42A-5C66EF70CAD7}"/>
                </a:ext>
              </a:extLst>
            </p:cNvPr>
            <p:cNvSpPr/>
            <p:nvPr>
              <p:custDataLst>
                <p:tags r:id="rId25"/>
              </p:custDataLst>
            </p:nvPr>
          </p:nvSpPr>
          <p:spPr>
            <a:xfrm>
              <a:off x="15943736" y="4429583"/>
              <a:ext cx="10122" cy="233585"/>
            </a:xfrm>
            <a:custGeom>
              <a:avLst/>
              <a:gdLst>
                <a:gd name="connsiteX0" fmla="*/ 10302 w 10122"/>
                <a:gd name="connsiteY0" fmla="*/ 8484 h 233585"/>
                <a:gd name="connsiteX1" fmla="*/ 5241 w 10122"/>
                <a:gd name="connsiteY1" fmla="*/ 75 h 233585"/>
                <a:gd name="connsiteX2" fmla="*/ 180 w 10122"/>
                <a:gd name="connsiteY2" fmla="*/ 8484 h 233585"/>
                <a:gd name="connsiteX3" fmla="*/ 180 w 10122"/>
                <a:gd name="connsiteY3" fmla="*/ 225251 h 233585"/>
                <a:gd name="connsiteX4" fmla="*/ 5241 w 10122"/>
                <a:gd name="connsiteY4" fmla="*/ 233660 h 233585"/>
                <a:gd name="connsiteX5" fmla="*/ 10302 w 10122"/>
                <a:gd name="connsiteY5" fmla="*/ 225251 h 233585"/>
                <a:gd name="connsiteX6" fmla="*/ 10302 w 10122"/>
                <a:gd name="connsiteY6" fmla="*/ 848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33585">
                  <a:moveTo>
                    <a:pt x="10302" y="8484"/>
                  </a:moveTo>
                  <a:cubicBezTo>
                    <a:pt x="10302" y="4279"/>
                    <a:pt x="10302" y="75"/>
                    <a:pt x="5241" y="75"/>
                  </a:cubicBezTo>
                  <a:cubicBezTo>
                    <a:pt x="180" y="75"/>
                    <a:pt x="180" y="4279"/>
                    <a:pt x="180" y="8484"/>
                  </a:cubicBezTo>
                  <a:lnTo>
                    <a:pt x="180" y="225251"/>
                  </a:lnTo>
                  <a:cubicBezTo>
                    <a:pt x="180" y="229456"/>
                    <a:pt x="180" y="233660"/>
                    <a:pt x="5241" y="233660"/>
                  </a:cubicBezTo>
                  <a:cubicBezTo>
                    <a:pt x="10302" y="233660"/>
                    <a:pt x="10302" y="229456"/>
                    <a:pt x="10302" y="225251"/>
                  </a:cubicBezTo>
                  <a:lnTo>
                    <a:pt x="10302" y="8484"/>
                  </a:lnTo>
                  <a:close/>
                </a:path>
              </a:pathLst>
            </a:custGeom>
            <a:solidFill>
              <a:srgbClr val="000000"/>
            </a:solidFill>
            <a:ln w="25400"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4E9E1385-39AB-6B90-F3CD-925C3C209891}"/>
                </a:ext>
              </a:extLst>
            </p:cNvPr>
            <p:cNvSpPr/>
            <p:nvPr>
              <p:custDataLst>
                <p:tags r:id="rId26"/>
              </p:custDataLst>
            </p:nvPr>
          </p:nvSpPr>
          <p:spPr>
            <a:xfrm>
              <a:off x="16061544" y="4501528"/>
              <a:ext cx="126019" cy="105814"/>
            </a:xfrm>
            <a:custGeom>
              <a:avLst/>
              <a:gdLst>
                <a:gd name="connsiteX0" fmla="*/ 77366 w 126019"/>
                <a:gd name="connsiteY0" fmla="*/ 32777 h 105814"/>
                <a:gd name="connsiteX1" fmla="*/ 102418 w 126019"/>
                <a:gd name="connsiteY1" fmla="*/ 5214 h 105814"/>
                <a:gd name="connsiteX2" fmla="*/ 115071 w 126019"/>
                <a:gd name="connsiteY2" fmla="*/ 8250 h 105814"/>
                <a:gd name="connsiteX3" fmla="*/ 102924 w 126019"/>
                <a:gd name="connsiteY3" fmla="*/ 20864 h 105814"/>
                <a:gd name="connsiteX4" fmla="*/ 112540 w 126019"/>
                <a:gd name="connsiteY4" fmla="*/ 29039 h 105814"/>
                <a:gd name="connsiteX5" fmla="*/ 126205 w 126019"/>
                <a:gd name="connsiteY5" fmla="*/ 15491 h 105814"/>
                <a:gd name="connsiteX6" fmla="*/ 102671 w 126019"/>
                <a:gd name="connsiteY6" fmla="*/ 75 h 105814"/>
                <a:gd name="connsiteX7" fmla="*/ 76101 w 126019"/>
                <a:gd name="connsiteY7" fmla="*/ 17827 h 105814"/>
                <a:gd name="connsiteX8" fmla="*/ 48771 w 126019"/>
                <a:gd name="connsiteY8" fmla="*/ 75 h 105814"/>
                <a:gd name="connsiteX9" fmla="*/ 8030 w 126019"/>
                <a:gd name="connsiteY9" fmla="*/ 36047 h 105814"/>
                <a:gd name="connsiteX10" fmla="*/ 11067 w 126019"/>
                <a:gd name="connsiteY10" fmla="*/ 38383 h 105814"/>
                <a:gd name="connsiteX11" fmla="*/ 14356 w 126019"/>
                <a:gd name="connsiteY11" fmla="*/ 35813 h 105814"/>
                <a:gd name="connsiteX12" fmla="*/ 48265 w 126019"/>
                <a:gd name="connsiteY12" fmla="*/ 5214 h 105814"/>
                <a:gd name="connsiteX13" fmla="*/ 61930 w 126019"/>
                <a:gd name="connsiteY13" fmla="*/ 20864 h 105814"/>
                <a:gd name="connsiteX14" fmla="*/ 48265 w 126019"/>
                <a:gd name="connsiteY14" fmla="*/ 76457 h 105814"/>
                <a:gd name="connsiteX15" fmla="*/ 24225 w 126019"/>
                <a:gd name="connsiteY15" fmla="*/ 100750 h 105814"/>
                <a:gd name="connsiteX16" fmla="*/ 11573 w 126019"/>
                <a:gd name="connsiteY16" fmla="*/ 97714 h 105814"/>
                <a:gd name="connsiteX17" fmla="*/ 23466 w 126019"/>
                <a:gd name="connsiteY17" fmla="*/ 85100 h 105814"/>
                <a:gd name="connsiteX18" fmla="*/ 14103 w 126019"/>
                <a:gd name="connsiteY18" fmla="*/ 76924 h 105814"/>
                <a:gd name="connsiteX19" fmla="*/ 186 w 126019"/>
                <a:gd name="connsiteY19" fmla="*/ 90472 h 105814"/>
                <a:gd name="connsiteX20" fmla="*/ 23972 w 126019"/>
                <a:gd name="connsiteY20" fmla="*/ 105889 h 105814"/>
                <a:gd name="connsiteX21" fmla="*/ 50543 w 126019"/>
                <a:gd name="connsiteY21" fmla="*/ 88136 h 105814"/>
                <a:gd name="connsiteX22" fmla="*/ 77872 w 126019"/>
                <a:gd name="connsiteY22" fmla="*/ 105889 h 105814"/>
                <a:gd name="connsiteX23" fmla="*/ 118360 w 126019"/>
                <a:gd name="connsiteY23" fmla="*/ 69917 h 105814"/>
                <a:gd name="connsiteX24" fmla="*/ 115324 w 126019"/>
                <a:gd name="connsiteY24" fmla="*/ 67581 h 105814"/>
                <a:gd name="connsiteX25" fmla="*/ 112034 w 126019"/>
                <a:gd name="connsiteY25" fmla="*/ 70150 h 105814"/>
                <a:gd name="connsiteX26" fmla="*/ 78378 w 126019"/>
                <a:gd name="connsiteY26" fmla="*/ 100750 h 105814"/>
                <a:gd name="connsiteX27" fmla="*/ 64461 w 126019"/>
                <a:gd name="connsiteY27" fmla="*/ 85333 h 105814"/>
                <a:gd name="connsiteX28" fmla="*/ 68762 w 126019"/>
                <a:gd name="connsiteY28" fmla="*/ 64778 h 105814"/>
                <a:gd name="connsiteX29" fmla="*/ 77366 w 126019"/>
                <a:gd name="connsiteY29" fmla="*/ 32777 h 10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05814">
                  <a:moveTo>
                    <a:pt x="77366" y="32777"/>
                  </a:moveTo>
                  <a:cubicBezTo>
                    <a:pt x="78884" y="26703"/>
                    <a:pt x="84705" y="5214"/>
                    <a:pt x="102418" y="5214"/>
                  </a:cubicBezTo>
                  <a:cubicBezTo>
                    <a:pt x="103683" y="5214"/>
                    <a:pt x="109757" y="5214"/>
                    <a:pt x="115071" y="8250"/>
                  </a:cubicBezTo>
                  <a:cubicBezTo>
                    <a:pt x="107985" y="9418"/>
                    <a:pt x="102924" y="15258"/>
                    <a:pt x="102924" y="20864"/>
                  </a:cubicBezTo>
                  <a:cubicBezTo>
                    <a:pt x="102924" y="24601"/>
                    <a:pt x="105708" y="29039"/>
                    <a:pt x="112540" y="29039"/>
                  </a:cubicBezTo>
                  <a:cubicBezTo>
                    <a:pt x="118107" y="29039"/>
                    <a:pt x="126205" y="24835"/>
                    <a:pt x="126205" y="15491"/>
                  </a:cubicBezTo>
                  <a:cubicBezTo>
                    <a:pt x="126205" y="3345"/>
                    <a:pt x="111275" y="75"/>
                    <a:pt x="102671" y="75"/>
                  </a:cubicBezTo>
                  <a:cubicBezTo>
                    <a:pt x="87994" y="75"/>
                    <a:pt x="79137" y="12455"/>
                    <a:pt x="76101" y="17827"/>
                  </a:cubicBezTo>
                  <a:cubicBezTo>
                    <a:pt x="69775" y="2411"/>
                    <a:pt x="56110" y="75"/>
                    <a:pt x="48771" y="75"/>
                  </a:cubicBezTo>
                  <a:cubicBezTo>
                    <a:pt x="22454" y="75"/>
                    <a:pt x="8030" y="30207"/>
                    <a:pt x="8030" y="36047"/>
                  </a:cubicBezTo>
                  <a:cubicBezTo>
                    <a:pt x="8030" y="38383"/>
                    <a:pt x="10561" y="38383"/>
                    <a:pt x="11067" y="38383"/>
                  </a:cubicBezTo>
                  <a:cubicBezTo>
                    <a:pt x="13091" y="38383"/>
                    <a:pt x="13850" y="37916"/>
                    <a:pt x="14356" y="35813"/>
                  </a:cubicBezTo>
                  <a:cubicBezTo>
                    <a:pt x="22960" y="11053"/>
                    <a:pt x="39662" y="5214"/>
                    <a:pt x="48265" y="5214"/>
                  </a:cubicBezTo>
                  <a:cubicBezTo>
                    <a:pt x="53073" y="5214"/>
                    <a:pt x="61930" y="7316"/>
                    <a:pt x="61930" y="20864"/>
                  </a:cubicBezTo>
                  <a:cubicBezTo>
                    <a:pt x="61930" y="28105"/>
                    <a:pt x="57628" y="43755"/>
                    <a:pt x="48265" y="76457"/>
                  </a:cubicBezTo>
                  <a:cubicBezTo>
                    <a:pt x="44216" y="90940"/>
                    <a:pt x="35360" y="100750"/>
                    <a:pt x="24225" y="100750"/>
                  </a:cubicBezTo>
                  <a:cubicBezTo>
                    <a:pt x="22707" y="100750"/>
                    <a:pt x="16887" y="100750"/>
                    <a:pt x="11573" y="97714"/>
                  </a:cubicBezTo>
                  <a:cubicBezTo>
                    <a:pt x="17899" y="96546"/>
                    <a:pt x="23466" y="91640"/>
                    <a:pt x="23466" y="85100"/>
                  </a:cubicBezTo>
                  <a:cubicBezTo>
                    <a:pt x="23466" y="78793"/>
                    <a:pt x="17899" y="76924"/>
                    <a:pt x="14103" y="76924"/>
                  </a:cubicBezTo>
                  <a:cubicBezTo>
                    <a:pt x="6512" y="76924"/>
                    <a:pt x="186" y="82998"/>
                    <a:pt x="186" y="90472"/>
                  </a:cubicBezTo>
                  <a:cubicBezTo>
                    <a:pt x="186" y="101217"/>
                    <a:pt x="12838" y="105889"/>
                    <a:pt x="23972" y="105889"/>
                  </a:cubicBezTo>
                  <a:cubicBezTo>
                    <a:pt x="40674" y="105889"/>
                    <a:pt x="49784" y="89538"/>
                    <a:pt x="50543" y="88136"/>
                  </a:cubicBezTo>
                  <a:cubicBezTo>
                    <a:pt x="53579" y="96779"/>
                    <a:pt x="62689" y="105889"/>
                    <a:pt x="77872" y="105889"/>
                  </a:cubicBezTo>
                  <a:cubicBezTo>
                    <a:pt x="103936" y="105889"/>
                    <a:pt x="118360" y="75756"/>
                    <a:pt x="118360" y="69917"/>
                  </a:cubicBezTo>
                  <a:cubicBezTo>
                    <a:pt x="118360" y="67581"/>
                    <a:pt x="116083" y="67581"/>
                    <a:pt x="115324" y="67581"/>
                  </a:cubicBezTo>
                  <a:cubicBezTo>
                    <a:pt x="113046" y="67581"/>
                    <a:pt x="112540" y="68515"/>
                    <a:pt x="112034" y="70150"/>
                  </a:cubicBezTo>
                  <a:cubicBezTo>
                    <a:pt x="103683" y="95144"/>
                    <a:pt x="86476" y="100750"/>
                    <a:pt x="78378" y="100750"/>
                  </a:cubicBezTo>
                  <a:cubicBezTo>
                    <a:pt x="68509" y="100750"/>
                    <a:pt x="64461" y="93275"/>
                    <a:pt x="64461" y="85333"/>
                  </a:cubicBezTo>
                  <a:cubicBezTo>
                    <a:pt x="64461" y="80195"/>
                    <a:pt x="65979" y="75056"/>
                    <a:pt x="68762" y="64778"/>
                  </a:cubicBezTo>
                  <a:lnTo>
                    <a:pt x="77366" y="32777"/>
                  </a:lnTo>
                  <a:close/>
                </a:path>
              </a:pathLst>
            </a:custGeom>
            <a:solidFill>
              <a:srgbClr val="000000"/>
            </a:solidFill>
            <a:ln w="25400"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29CC9FD5-12B7-D5F7-08B4-5BFA047523DD}"/>
                </a:ext>
              </a:extLst>
            </p:cNvPr>
            <p:cNvSpPr/>
            <p:nvPr>
              <p:custDataLst>
                <p:tags r:id="rId27"/>
              </p:custDataLst>
            </p:nvPr>
          </p:nvSpPr>
          <p:spPr>
            <a:xfrm>
              <a:off x="16207157" y="4531403"/>
              <a:ext cx="53672" cy="110042"/>
            </a:xfrm>
            <a:custGeom>
              <a:avLst/>
              <a:gdLst>
                <a:gd name="connsiteX0" fmla="*/ 49258 w 53672"/>
                <a:gd name="connsiteY0" fmla="*/ 6290 h 110042"/>
                <a:gd name="connsiteX1" fmla="*/ 42172 w 53672"/>
                <a:gd name="connsiteY1" fmla="*/ 76 h 110042"/>
                <a:gd name="connsiteX2" fmla="*/ 32253 w 53672"/>
                <a:gd name="connsiteY2" fmla="*/ 9069 h 110042"/>
                <a:gd name="connsiteX3" fmla="*/ 39338 w 53672"/>
                <a:gd name="connsiteY3" fmla="*/ 15283 h 110042"/>
                <a:gd name="connsiteX4" fmla="*/ 49258 w 53672"/>
                <a:gd name="connsiteY4" fmla="*/ 6290 h 110042"/>
                <a:gd name="connsiteX5" fmla="*/ 13122 w 53672"/>
                <a:gd name="connsiteY5" fmla="*/ 89353 h 110042"/>
                <a:gd name="connsiteX6" fmla="*/ 11528 w 53672"/>
                <a:gd name="connsiteY6" fmla="*/ 96220 h 110042"/>
                <a:gd name="connsiteX7" fmla="*/ 28356 w 53672"/>
                <a:gd name="connsiteY7" fmla="*/ 110118 h 110042"/>
                <a:gd name="connsiteX8" fmla="*/ 53863 w 53672"/>
                <a:gd name="connsiteY8" fmla="*/ 85101 h 110042"/>
                <a:gd name="connsiteX9" fmla="*/ 51029 w 53672"/>
                <a:gd name="connsiteY9" fmla="*/ 82976 h 110042"/>
                <a:gd name="connsiteX10" fmla="*/ 47664 w 53672"/>
                <a:gd name="connsiteY10" fmla="*/ 85755 h 110042"/>
                <a:gd name="connsiteX11" fmla="*/ 28887 w 53672"/>
                <a:gd name="connsiteY11" fmla="*/ 105540 h 110042"/>
                <a:gd name="connsiteX12" fmla="*/ 24459 w 53672"/>
                <a:gd name="connsiteY12" fmla="*/ 99817 h 110042"/>
                <a:gd name="connsiteX13" fmla="*/ 27293 w 53672"/>
                <a:gd name="connsiteY13" fmla="*/ 89353 h 110042"/>
                <a:gd name="connsiteX14" fmla="*/ 32961 w 53672"/>
                <a:gd name="connsiteY14" fmla="*/ 76272 h 110042"/>
                <a:gd name="connsiteX15" fmla="*/ 41641 w 53672"/>
                <a:gd name="connsiteY15" fmla="*/ 55506 h 110042"/>
                <a:gd name="connsiteX16" fmla="*/ 42704 w 53672"/>
                <a:gd name="connsiteY16" fmla="*/ 50274 h 110042"/>
                <a:gd name="connsiteX17" fmla="*/ 25876 w 53672"/>
                <a:gd name="connsiteY17" fmla="*/ 36375 h 110042"/>
                <a:gd name="connsiteX18" fmla="*/ 191 w 53672"/>
                <a:gd name="connsiteY18" fmla="*/ 61392 h 110042"/>
                <a:gd name="connsiteX19" fmla="*/ 3203 w 53672"/>
                <a:gd name="connsiteY19" fmla="*/ 63518 h 110042"/>
                <a:gd name="connsiteX20" fmla="*/ 6391 w 53672"/>
                <a:gd name="connsiteY20" fmla="*/ 60902 h 110042"/>
                <a:gd name="connsiteX21" fmla="*/ 25345 w 53672"/>
                <a:gd name="connsiteY21" fmla="*/ 40954 h 110042"/>
                <a:gd name="connsiteX22" fmla="*/ 29773 w 53672"/>
                <a:gd name="connsiteY22" fmla="*/ 46677 h 110042"/>
                <a:gd name="connsiteX23" fmla="*/ 24282 w 53672"/>
                <a:gd name="connsiteY23" fmla="*/ 63028 h 110042"/>
                <a:gd name="connsiteX24" fmla="*/ 13122 w 53672"/>
                <a:gd name="connsiteY24" fmla="*/ 89353 h 1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042">
                  <a:moveTo>
                    <a:pt x="49258" y="6290"/>
                  </a:moveTo>
                  <a:cubicBezTo>
                    <a:pt x="49258" y="3673"/>
                    <a:pt x="47132" y="76"/>
                    <a:pt x="42172" y="76"/>
                  </a:cubicBezTo>
                  <a:cubicBezTo>
                    <a:pt x="37390" y="76"/>
                    <a:pt x="32253" y="4327"/>
                    <a:pt x="32253" y="9069"/>
                  </a:cubicBezTo>
                  <a:cubicBezTo>
                    <a:pt x="32253" y="11849"/>
                    <a:pt x="34556" y="15283"/>
                    <a:pt x="39338" y="15283"/>
                  </a:cubicBezTo>
                  <a:cubicBezTo>
                    <a:pt x="44475" y="15283"/>
                    <a:pt x="49258" y="10704"/>
                    <a:pt x="49258" y="6290"/>
                  </a:cubicBezTo>
                  <a:close/>
                  <a:moveTo>
                    <a:pt x="13122" y="89353"/>
                  </a:moveTo>
                  <a:cubicBezTo>
                    <a:pt x="12414" y="91478"/>
                    <a:pt x="11528" y="93440"/>
                    <a:pt x="11528" y="96220"/>
                  </a:cubicBezTo>
                  <a:cubicBezTo>
                    <a:pt x="11528" y="103905"/>
                    <a:pt x="18613" y="110118"/>
                    <a:pt x="28356" y="110118"/>
                  </a:cubicBezTo>
                  <a:cubicBezTo>
                    <a:pt x="46069" y="110118"/>
                    <a:pt x="53863" y="87554"/>
                    <a:pt x="53863" y="85101"/>
                  </a:cubicBezTo>
                  <a:cubicBezTo>
                    <a:pt x="53863" y="82976"/>
                    <a:pt x="51561" y="82976"/>
                    <a:pt x="51029" y="82976"/>
                  </a:cubicBezTo>
                  <a:cubicBezTo>
                    <a:pt x="48549" y="82976"/>
                    <a:pt x="48372" y="83957"/>
                    <a:pt x="47664" y="85755"/>
                  </a:cubicBezTo>
                  <a:cubicBezTo>
                    <a:pt x="43590" y="98836"/>
                    <a:pt x="35796" y="105540"/>
                    <a:pt x="28887" y="105540"/>
                  </a:cubicBezTo>
                  <a:cubicBezTo>
                    <a:pt x="25345" y="105540"/>
                    <a:pt x="24459" y="103414"/>
                    <a:pt x="24459" y="99817"/>
                  </a:cubicBezTo>
                  <a:cubicBezTo>
                    <a:pt x="24459" y="96057"/>
                    <a:pt x="25699" y="92950"/>
                    <a:pt x="27293" y="89353"/>
                  </a:cubicBezTo>
                  <a:cubicBezTo>
                    <a:pt x="29064" y="84938"/>
                    <a:pt x="31013" y="80523"/>
                    <a:pt x="32961" y="76272"/>
                  </a:cubicBezTo>
                  <a:cubicBezTo>
                    <a:pt x="34556" y="72348"/>
                    <a:pt x="40932" y="57468"/>
                    <a:pt x="41641" y="55506"/>
                  </a:cubicBezTo>
                  <a:cubicBezTo>
                    <a:pt x="42172" y="53871"/>
                    <a:pt x="42704" y="51909"/>
                    <a:pt x="42704" y="50274"/>
                  </a:cubicBezTo>
                  <a:cubicBezTo>
                    <a:pt x="42704" y="42589"/>
                    <a:pt x="35618" y="36375"/>
                    <a:pt x="25876" y="36375"/>
                  </a:cubicBezTo>
                  <a:cubicBezTo>
                    <a:pt x="8340" y="36375"/>
                    <a:pt x="191" y="58613"/>
                    <a:pt x="191" y="61392"/>
                  </a:cubicBezTo>
                  <a:cubicBezTo>
                    <a:pt x="191" y="63518"/>
                    <a:pt x="2671" y="63518"/>
                    <a:pt x="3203" y="63518"/>
                  </a:cubicBezTo>
                  <a:cubicBezTo>
                    <a:pt x="5682" y="63518"/>
                    <a:pt x="5860" y="62701"/>
                    <a:pt x="6391" y="60902"/>
                  </a:cubicBezTo>
                  <a:cubicBezTo>
                    <a:pt x="10997" y="46840"/>
                    <a:pt x="18791" y="40954"/>
                    <a:pt x="25345" y="40954"/>
                  </a:cubicBezTo>
                  <a:cubicBezTo>
                    <a:pt x="28179" y="40954"/>
                    <a:pt x="29773" y="42262"/>
                    <a:pt x="29773" y="46677"/>
                  </a:cubicBezTo>
                  <a:cubicBezTo>
                    <a:pt x="29773" y="50437"/>
                    <a:pt x="28710" y="52890"/>
                    <a:pt x="24282" y="63028"/>
                  </a:cubicBezTo>
                  <a:lnTo>
                    <a:pt x="13122" y="89353"/>
                  </a:lnTo>
                  <a:close/>
                </a:path>
              </a:pathLst>
            </a:custGeom>
            <a:solidFill>
              <a:srgbClr val="000000"/>
            </a:solidFill>
            <a:ln w="25400"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6A76A3EC-2650-FD64-0F04-66E8B21435FB}"/>
                </a:ext>
              </a:extLst>
            </p:cNvPr>
            <p:cNvSpPr/>
            <p:nvPr>
              <p:custDataLst>
                <p:tags r:id="rId28"/>
              </p:custDataLst>
            </p:nvPr>
          </p:nvSpPr>
          <p:spPr>
            <a:xfrm>
              <a:off x="16294213" y="4406223"/>
              <a:ext cx="66046" cy="280069"/>
            </a:xfrm>
            <a:custGeom>
              <a:avLst/>
              <a:gdLst>
                <a:gd name="connsiteX0" fmla="*/ 66241 w 66046"/>
                <a:gd name="connsiteY0" fmla="*/ 140218 h 280069"/>
                <a:gd name="connsiteX1" fmla="*/ 26765 w 66046"/>
                <a:gd name="connsiteY1" fmla="*/ 20622 h 280069"/>
                <a:gd name="connsiteX2" fmla="*/ 3231 w 66046"/>
                <a:gd name="connsiteY2" fmla="*/ 67 h 280069"/>
                <a:gd name="connsiteX3" fmla="*/ 195 w 66046"/>
                <a:gd name="connsiteY3" fmla="*/ 2403 h 280069"/>
                <a:gd name="connsiteX4" fmla="*/ 1713 w 66046"/>
                <a:gd name="connsiteY4" fmla="*/ 4738 h 280069"/>
                <a:gd name="connsiteX5" fmla="*/ 40683 w 66046"/>
                <a:gd name="connsiteY5" fmla="*/ 72945 h 280069"/>
                <a:gd name="connsiteX6" fmla="*/ 48780 w 66046"/>
                <a:gd name="connsiteY6" fmla="*/ 139984 h 280069"/>
                <a:gd name="connsiteX7" fmla="*/ 39924 w 66046"/>
                <a:gd name="connsiteY7" fmla="*/ 210294 h 280069"/>
                <a:gd name="connsiteX8" fmla="*/ 2472 w 66046"/>
                <a:gd name="connsiteY8" fmla="*/ 274763 h 280069"/>
                <a:gd name="connsiteX9" fmla="*/ 195 w 66046"/>
                <a:gd name="connsiteY9" fmla="*/ 277800 h 280069"/>
                <a:gd name="connsiteX10" fmla="*/ 3231 w 66046"/>
                <a:gd name="connsiteY10" fmla="*/ 280136 h 280069"/>
                <a:gd name="connsiteX11" fmla="*/ 23981 w 66046"/>
                <a:gd name="connsiteY11" fmla="*/ 262617 h 280069"/>
                <a:gd name="connsiteX12" fmla="*/ 66241 w 66046"/>
                <a:gd name="connsiteY12" fmla="*/ 140218 h 2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80069">
                  <a:moveTo>
                    <a:pt x="66241" y="140218"/>
                  </a:moveTo>
                  <a:cubicBezTo>
                    <a:pt x="66241" y="107049"/>
                    <a:pt x="59915" y="60098"/>
                    <a:pt x="26765" y="20622"/>
                  </a:cubicBezTo>
                  <a:cubicBezTo>
                    <a:pt x="24234" y="17819"/>
                    <a:pt x="7786" y="67"/>
                    <a:pt x="3231" y="67"/>
                  </a:cubicBezTo>
                  <a:cubicBezTo>
                    <a:pt x="1966" y="67"/>
                    <a:pt x="195" y="534"/>
                    <a:pt x="195" y="2403"/>
                  </a:cubicBezTo>
                  <a:cubicBezTo>
                    <a:pt x="195" y="3337"/>
                    <a:pt x="701" y="4038"/>
                    <a:pt x="1713" y="4738"/>
                  </a:cubicBezTo>
                  <a:cubicBezTo>
                    <a:pt x="13859" y="16885"/>
                    <a:pt x="30308" y="35805"/>
                    <a:pt x="40683" y="72945"/>
                  </a:cubicBezTo>
                  <a:cubicBezTo>
                    <a:pt x="46503" y="94202"/>
                    <a:pt x="48780" y="118261"/>
                    <a:pt x="48780" y="139984"/>
                  </a:cubicBezTo>
                  <a:cubicBezTo>
                    <a:pt x="48780" y="163577"/>
                    <a:pt x="46503" y="187402"/>
                    <a:pt x="39924" y="210294"/>
                  </a:cubicBezTo>
                  <a:cubicBezTo>
                    <a:pt x="30308" y="242996"/>
                    <a:pt x="15378" y="261683"/>
                    <a:pt x="2472" y="274763"/>
                  </a:cubicBezTo>
                  <a:cubicBezTo>
                    <a:pt x="195" y="276866"/>
                    <a:pt x="195" y="277333"/>
                    <a:pt x="195" y="277800"/>
                  </a:cubicBezTo>
                  <a:cubicBezTo>
                    <a:pt x="195" y="279669"/>
                    <a:pt x="1966" y="280136"/>
                    <a:pt x="3231" y="280136"/>
                  </a:cubicBezTo>
                  <a:cubicBezTo>
                    <a:pt x="7027" y="280136"/>
                    <a:pt x="20945" y="265887"/>
                    <a:pt x="23981" y="262617"/>
                  </a:cubicBezTo>
                  <a:cubicBezTo>
                    <a:pt x="49793" y="234353"/>
                    <a:pt x="66241" y="192308"/>
                    <a:pt x="66241" y="140218"/>
                  </a:cubicBezTo>
                  <a:close/>
                </a:path>
              </a:pathLst>
            </a:custGeom>
            <a:solidFill>
              <a:srgbClr val="000000"/>
            </a:solidFill>
            <a:ln w="25400"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C0B002CD-0AA4-8D29-EE59-244ED8175470}"/>
                </a:ext>
              </a:extLst>
            </p:cNvPr>
            <p:cNvSpPr/>
            <p:nvPr>
              <p:custDataLst>
                <p:tags r:id="rId29"/>
              </p:custDataLst>
            </p:nvPr>
          </p:nvSpPr>
          <p:spPr>
            <a:xfrm>
              <a:off x="16483522" y="4519047"/>
              <a:ext cx="168278" cy="54659"/>
            </a:xfrm>
            <a:custGeom>
              <a:avLst/>
              <a:gdLst>
                <a:gd name="connsiteX0" fmla="*/ 159877 w 168278"/>
                <a:gd name="connsiteY0" fmla="*/ 9418 h 54659"/>
                <a:gd name="connsiteX1" fmla="*/ 168481 w 168278"/>
                <a:gd name="connsiteY1" fmla="*/ 4746 h 54659"/>
                <a:gd name="connsiteX2" fmla="*/ 160130 w 168278"/>
                <a:gd name="connsiteY2" fmla="*/ 75 h 54659"/>
                <a:gd name="connsiteX3" fmla="*/ 8553 w 168278"/>
                <a:gd name="connsiteY3" fmla="*/ 75 h 54659"/>
                <a:gd name="connsiteX4" fmla="*/ 202 w 168278"/>
                <a:gd name="connsiteY4" fmla="*/ 4746 h 54659"/>
                <a:gd name="connsiteX5" fmla="*/ 8806 w 168278"/>
                <a:gd name="connsiteY5" fmla="*/ 9418 h 54659"/>
                <a:gd name="connsiteX6" fmla="*/ 159877 w 168278"/>
                <a:gd name="connsiteY6" fmla="*/ 9418 h 54659"/>
                <a:gd name="connsiteX7" fmla="*/ 160130 w 168278"/>
                <a:gd name="connsiteY7" fmla="*/ 54734 h 54659"/>
                <a:gd name="connsiteX8" fmla="*/ 168481 w 168278"/>
                <a:gd name="connsiteY8" fmla="*/ 50062 h 54659"/>
                <a:gd name="connsiteX9" fmla="*/ 159877 w 168278"/>
                <a:gd name="connsiteY9" fmla="*/ 45390 h 54659"/>
                <a:gd name="connsiteX10" fmla="*/ 8806 w 168278"/>
                <a:gd name="connsiteY10" fmla="*/ 45390 h 54659"/>
                <a:gd name="connsiteX11" fmla="*/ 202 w 168278"/>
                <a:gd name="connsiteY11" fmla="*/ 50062 h 54659"/>
                <a:gd name="connsiteX12" fmla="*/ 8553 w 168278"/>
                <a:gd name="connsiteY12" fmla="*/ 54734 h 54659"/>
                <a:gd name="connsiteX13" fmla="*/ 160130 w 168278"/>
                <a:gd name="connsiteY13" fmla="*/ 54734 h 5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4659">
                  <a:moveTo>
                    <a:pt x="159877" y="9418"/>
                  </a:moveTo>
                  <a:cubicBezTo>
                    <a:pt x="163673" y="9418"/>
                    <a:pt x="168481" y="9418"/>
                    <a:pt x="168481" y="4746"/>
                  </a:cubicBezTo>
                  <a:cubicBezTo>
                    <a:pt x="168481" y="75"/>
                    <a:pt x="163673" y="75"/>
                    <a:pt x="160130" y="75"/>
                  </a:cubicBezTo>
                  <a:lnTo>
                    <a:pt x="8553" y="75"/>
                  </a:lnTo>
                  <a:cubicBezTo>
                    <a:pt x="5010" y="75"/>
                    <a:pt x="202" y="75"/>
                    <a:pt x="202" y="4746"/>
                  </a:cubicBezTo>
                  <a:cubicBezTo>
                    <a:pt x="202" y="9418"/>
                    <a:pt x="5010" y="9418"/>
                    <a:pt x="8806" y="9418"/>
                  </a:cubicBezTo>
                  <a:lnTo>
                    <a:pt x="159877" y="9418"/>
                  </a:lnTo>
                  <a:close/>
                  <a:moveTo>
                    <a:pt x="160130" y="54734"/>
                  </a:moveTo>
                  <a:cubicBezTo>
                    <a:pt x="163673" y="54734"/>
                    <a:pt x="168481" y="54734"/>
                    <a:pt x="168481" y="50062"/>
                  </a:cubicBezTo>
                  <a:cubicBezTo>
                    <a:pt x="168481" y="45390"/>
                    <a:pt x="163673" y="45390"/>
                    <a:pt x="159877" y="45390"/>
                  </a:cubicBezTo>
                  <a:lnTo>
                    <a:pt x="8806" y="45390"/>
                  </a:lnTo>
                  <a:cubicBezTo>
                    <a:pt x="5010" y="45390"/>
                    <a:pt x="202" y="45390"/>
                    <a:pt x="202" y="50062"/>
                  </a:cubicBezTo>
                  <a:cubicBezTo>
                    <a:pt x="202" y="54734"/>
                    <a:pt x="5010" y="54734"/>
                    <a:pt x="8553" y="54734"/>
                  </a:cubicBezTo>
                  <a:lnTo>
                    <a:pt x="160130" y="54734"/>
                  </a:lnTo>
                  <a:close/>
                </a:path>
              </a:pathLst>
            </a:custGeom>
            <a:solidFill>
              <a:srgbClr val="000000"/>
            </a:solidFill>
            <a:ln w="25400"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82D20740-ED48-4C7F-6915-FF5643DD1944}"/>
                </a:ext>
              </a:extLst>
            </p:cNvPr>
            <p:cNvSpPr/>
            <p:nvPr>
              <p:custDataLst>
                <p:tags r:id="rId30"/>
              </p:custDataLst>
            </p:nvPr>
          </p:nvSpPr>
          <p:spPr>
            <a:xfrm>
              <a:off x="16750631" y="4440095"/>
              <a:ext cx="112101" cy="169816"/>
            </a:xfrm>
            <a:custGeom>
              <a:avLst/>
              <a:gdLst>
                <a:gd name="connsiteX0" fmla="*/ 74356 w 112101"/>
                <a:gd name="connsiteY0" fmla="*/ 74121 h 169816"/>
                <a:gd name="connsiteX1" fmla="*/ 41966 w 112101"/>
                <a:gd name="connsiteY1" fmla="*/ 66880 h 169816"/>
                <a:gd name="connsiteX2" fmla="*/ 16408 w 112101"/>
                <a:gd name="connsiteY2" fmla="*/ 37215 h 169816"/>
                <a:gd name="connsiteX3" fmla="*/ 49810 w 112101"/>
                <a:gd name="connsiteY3" fmla="*/ 6615 h 169816"/>
                <a:gd name="connsiteX4" fmla="*/ 99155 w 112101"/>
                <a:gd name="connsiteY4" fmla="*/ 55434 h 169816"/>
                <a:gd name="connsiteX5" fmla="*/ 102192 w 112101"/>
                <a:gd name="connsiteY5" fmla="*/ 58238 h 169816"/>
                <a:gd name="connsiteX6" fmla="*/ 105482 w 112101"/>
                <a:gd name="connsiteY6" fmla="*/ 52631 h 169816"/>
                <a:gd name="connsiteX7" fmla="*/ 105482 w 112101"/>
                <a:gd name="connsiteY7" fmla="*/ 5681 h 169816"/>
                <a:gd name="connsiteX8" fmla="*/ 102698 w 112101"/>
                <a:gd name="connsiteY8" fmla="*/ 75 h 169816"/>
                <a:gd name="connsiteX9" fmla="*/ 98902 w 112101"/>
                <a:gd name="connsiteY9" fmla="*/ 3111 h 169816"/>
                <a:gd name="connsiteX10" fmla="*/ 90046 w 112101"/>
                <a:gd name="connsiteY10" fmla="*/ 16426 h 169816"/>
                <a:gd name="connsiteX11" fmla="*/ 49557 w 112101"/>
                <a:gd name="connsiteY11" fmla="*/ 75 h 169816"/>
                <a:gd name="connsiteX12" fmla="*/ 212 w 112101"/>
                <a:gd name="connsiteY12" fmla="*/ 45390 h 169816"/>
                <a:gd name="connsiteX13" fmla="*/ 33362 w 112101"/>
                <a:gd name="connsiteY13" fmla="*/ 88136 h 169816"/>
                <a:gd name="connsiteX14" fmla="*/ 66765 w 112101"/>
                <a:gd name="connsiteY14" fmla="*/ 95845 h 169816"/>
                <a:gd name="connsiteX15" fmla="*/ 88274 w 112101"/>
                <a:gd name="connsiteY15" fmla="*/ 107758 h 169816"/>
                <a:gd name="connsiteX16" fmla="*/ 96119 w 112101"/>
                <a:gd name="connsiteY16" fmla="*/ 129248 h 169816"/>
                <a:gd name="connsiteX17" fmla="*/ 62210 w 112101"/>
                <a:gd name="connsiteY17" fmla="*/ 162650 h 169816"/>
                <a:gd name="connsiteX18" fmla="*/ 22228 w 112101"/>
                <a:gd name="connsiteY18" fmla="*/ 150037 h 169816"/>
                <a:gd name="connsiteX19" fmla="*/ 6539 w 112101"/>
                <a:gd name="connsiteY19" fmla="*/ 114064 h 169816"/>
                <a:gd name="connsiteX20" fmla="*/ 3502 w 112101"/>
                <a:gd name="connsiteY20" fmla="*/ 111729 h 169816"/>
                <a:gd name="connsiteX21" fmla="*/ 212 w 112101"/>
                <a:gd name="connsiteY21" fmla="*/ 117568 h 169816"/>
                <a:gd name="connsiteX22" fmla="*/ 212 w 112101"/>
                <a:gd name="connsiteY22" fmla="*/ 164285 h 169816"/>
                <a:gd name="connsiteX23" fmla="*/ 2996 w 112101"/>
                <a:gd name="connsiteY23" fmla="*/ 169891 h 169816"/>
                <a:gd name="connsiteX24" fmla="*/ 6792 w 112101"/>
                <a:gd name="connsiteY24" fmla="*/ 166855 h 169816"/>
                <a:gd name="connsiteX25" fmla="*/ 15902 w 112101"/>
                <a:gd name="connsiteY25" fmla="*/ 153540 h 169816"/>
                <a:gd name="connsiteX26" fmla="*/ 62463 w 112101"/>
                <a:gd name="connsiteY26" fmla="*/ 169891 h 169816"/>
                <a:gd name="connsiteX27" fmla="*/ 112314 w 112101"/>
                <a:gd name="connsiteY27" fmla="*/ 121306 h 169816"/>
                <a:gd name="connsiteX28" fmla="*/ 74356 w 112101"/>
                <a:gd name="connsiteY28" fmla="*/ 74121 h 16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69816">
                  <a:moveTo>
                    <a:pt x="74356" y="74121"/>
                  </a:moveTo>
                  <a:lnTo>
                    <a:pt x="41966" y="66880"/>
                  </a:lnTo>
                  <a:cubicBezTo>
                    <a:pt x="26277" y="63376"/>
                    <a:pt x="16408" y="50763"/>
                    <a:pt x="16408" y="37215"/>
                  </a:cubicBezTo>
                  <a:cubicBezTo>
                    <a:pt x="16408" y="20864"/>
                    <a:pt x="30072" y="6615"/>
                    <a:pt x="49810" y="6615"/>
                  </a:cubicBezTo>
                  <a:cubicBezTo>
                    <a:pt x="92070" y="6615"/>
                    <a:pt x="97637" y="44923"/>
                    <a:pt x="99155" y="55434"/>
                  </a:cubicBezTo>
                  <a:cubicBezTo>
                    <a:pt x="99408" y="56836"/>
                    <a:pt x="99408" y="58238"/>
                    <a:pt x="102192" y="58238"/>
                  </a:cubicBezTo>
                  <a:cubicBezTo>
                    <a:pt x="105482" y="58238"/>
                    <a:pt x="105482" y="57070"/>
                    <a:pt x="105482" y="52631"/>
                  </a:cubicBezTo>
                  <a:lnTo>
                    <a:pt x="105482" y="5681"/>
                  </a:lnTo>
                  <a:cubicBezTo>
                    <a:pt x="105482" y="1710"/>
                    <a:pt x="105482" y="75"/>
                    <a:pt x="102698" y="75"/>
                  </a:cubicBezTo>
                  <a:cubicBezTo>
                    <a:pt x="100927" y="75"/>
                    <a:pt x="100674" y="308"/>
                    <a:pt x="98902" y="3111"/>
                  </a:cubicBezTo>
                  <a:lnTo>
                    <a:pt x="90046" y="16426"/>
                  </a:lnTo>
                  <a:cubicBezTo>
                    <a:pt x="82454" y="9652"/>
                    <a:pt x="72079" y="75"/>
                    <a:pt x="49557" y="75"/>
                  </a:cubicBezTo>
                  <a:cubicBezTo>
                    <a:pt x="21469" y="75"/>
                    <a:pt x="212" y="20630"/>
                    <a:pt x="212" y="45390"/>
                  </a:cubicBezTo>
                  <a:cubicBezTo>
                    <a:pt x="212" y="64778"/>
                    <a:pt x="13624" y="81830"/>
                    <a:pt x="33362" y="88136"/>
                  </a:cubicBezTo>
                  <a:cubicBezTo>
                    <a:pt x="36146" y="89071"/>
                    <a:pt x="49051" y="91874"/>
                    <a:pt x="66765" y="95845"/>
                  </a:cubicBezTo>
                  <a:cubicBezTo>
                    <a:pt x="73597" y="97480"/>
                    <a:pt x="81189" y="99115"/>
                    <a:pt x="88274" y="107758"/>
                  </a:cubicBezTo>
                  <a:cubicBezTo>
                    <a:pt x="93588" y="113831"/>
                    <a:pt x="96119" y="121539"/>
                    <a:pt x="96119" y="129248"/>
                  </a:cubicBezTo>
                  <a:cubicBezTo>
                    <a:pt x="96119" y="145832"/>
                    <a:pt x="83466" y="162650"/>
                    <a:pt x="62210" y="162650"/>
                  </a:cubicBezTo>
                  <a:cubicBezTo>
                    <a:pt x="54871" y="162650"/>
                    <a:pt x="35640" y="161482"/>
                    <a:pt x="22228" y="150037"/>
                  </a:cubicBezTo>
                  <a:cubicBezTo>
                    <a:pt x="7551" y="137423"/>
                    <a:pt x="6792" y="122474"/>
                    <a:pt x="6539" y="114064"/>
                  </a:cubicBezTo>
                  <a:cubicBezTo>
                    <a:pt x="6286" y="111729"/>
                    <a:pt x="4261" y="111729"/>
                    <a:pt x="3502" y="111729"/>
                  </a:cubicBezTo>
                  <a:cubicBezTo>
                    <a:pt x="212" y="111729"/>
                    <a:pt x="212" y="113364"/>
                    <a:pt x="212" y="117568"/>
                  </a:cubicBezTo>
                  <a:lnTo>
                    <a:pt x="212" y="164285"/>
                  </a:lnTo>
                  <a:cubicBezTo>
                    <a:pt x="212" y="168256"/>
                    <a:pt x="212" y="169891"/>
                    <a:pt x="2996" y="169891"/>
                  </a:cubicBezTo>
                  <a:cubicBezTo>
                    <a:pt x="4767" y="169891"/>
                    <a:pt x="5020" y="169424"/>
                    <a:pt x="6792" y="166855"/>
                  </a:cubicBezTo>
                  <a:cubicBezTo>
                    <a:pt x="6792" y="166621"/>
                    <a:pt x="7551" y="165920"/>
                    <a:pt x="15902" y="153540"/>
                  </a:cubicBezTo>
                  <a:cubicBezTo>
                    <a:pt x="23746" y="161482"/>
                    <a:pt x="39941" y="169891"/>
                    <a:pt x="62463" y="169891"/>
                  </a:cubicBezTo>
                  <a:cubicBezTo>
                    <a:pt x="92070" y="169891"/>
                    <a:pt x="112314" y="147000"/>
                    <a:pt x="112314" y="121306"/>
                  </a:cubicBezTo>
                  <a:cubicBezTo>
                    <a:pt x="112314" y="97947"/>
                    <a:pt x="95613" y="78793"/>
                    <a:pt x="74356" y="74121"/>
                  </a:cubicBezTo>
                  <a:close/>
                </a:path>
              </a:pathLst>
            </a:custGeom>
            <a:solidFill>
              <a:srgbClr val="000000"/>
            </a:solidFill>
            <a:ln w="25400"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AB8475CC-2442-2EC8-E70B-521E17F0231F}"/>
                </a:ext>
              </a:extLst>
            </p:cNvPr>
            <p:cNvSpPr/>
            <p:nvPr>
              <p:custDataLst>
                <p:tags r:id="rId31"/>
              </p:custDataLst>
            </p:nvPr>
          </p:nvSpPr>
          <p:spPr>
            <a:xfrm>
              <a:off x="16884130" y="4500126"/>
              <a:ext cx="112101" cy="107215"/>
            </a:xfrm>
            <a:custGeom>
              <a:avLst/>
              <a:gdLst>
                <a:gd name="connsiteX0" fmla="*/ 112320 w 112101"/>
                <a:gd name="connsiteY0" fmla="*/ 54734 h 107215"/>
                <a:gd name="connsiteX1" fmla="*/ 56395 w 112101"/>
                <a:gd name="connsiteY1" fmla="*/ 75 h 107215"/>
                <a:gd name="connsiteX2" fmla="*/ 218 w 112101"/>
                <a:gd name="connsiteY2" fmla="*/ 54734 h 107215"/>
                <a:gd name="connsiteX3" fmla="*/ 56142 w 112101"/>
                <a:gd name="connsiteY3" fmla="*/ 107291 h 107215"/>
                <a:gd name="connsiteX4" fmla="*/ 112320 w 112101"/>
                <a:gd name="connsiteY4" fmla="*/ 54734 h 107215"/>
                <a:gd name="connsiteX5" fmla="*/ 56395 w 112101"/>
                <a:gd name="connsiteY5" fmla="*/ 101451 h 107215"/>
                <a:gd name="connsiteX6" fmla="*/ 27547 w 112101"/>
                <a:gd name="connsiteY6" fmla="*/ 85801 h 107215"/>
                <a:gd name="connsiteX7" fmla="*/ 21221 w 112101"/>
                <a:gd name="connsiteY7" fmla="*/ 52865 h 107215"/>
                <a:gd name="connsiteX8" fmla="*/ 27294 w 112101"/>
                <a:gd name="connsiteY8" fmla="*/ 20864 h 107215"/>
                <a:gd name="connsiteX9" fmla="*/ 56142 w 112101"/>
                <a:gd name="connsiteY9" fmla="*/ 5214 h 107215"/>
                <a:gd name="connsiteX10" fmla="*/ 84737 w 112101"/>
                <a:gd name="connsiteY10" fmla="*/ 20397 h 107215"/>
                <a:gd name="connsiteX11" fmla="*/ 91316 w 112101"/>
                <a:gd name="connsiteY11" fmla="*/ 52865 h 107215"/>
                <a:gd name="connsiteX12" fmla="*/ 85749 w 112101"/>
                <a:gd name="connsiteY12" fmla="*/ 84166 h 107215"/>
                <a:gd name="connsiteX13" fmla="*/ 56395 w 112101"/>
                <a:gd name="connsiteY13" fmla="*/ 101451 h 10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07215">
                  <a:moveTo>
                    <a:pt x="112320" y="54734"/>
                  </a:moveTo>
                  <a:cubicBezTo>
                    <a:pt x="112320" y="24835"/>
                    <a:pt x="87014" y="75"/>
                    <a:pt x="56395" y="75"/>
                  </a:cubicBezTo>
                  <a:cubicBezTo>
                    <a:pt x="24764" y="75"/>
                    <a:pt x="218" y="25536"/>
                    <a:pt x="218" y="54734"/>
                  </a:cubicBezTo>
                  <a:cubicBezTo>
                    <a:pt x="218" y="84866"/>
                    <a:pt x="26535" y="107291"/>
                    <a:pt x="56142" y="107291"/>
                  </a:cubicBezTo>
                  <a:cubicBezTo>
                    <a:pt x="86761" y="107291"/>
                    <a:pt x="112320" y="84399"/>
                    <a:pt x="112320" y="54734"/>
                  </a:cubicBezTo>
                  <a:close/>
                  <a:moveTo>
                    <a:pt x="56395" y="101451"/>
                  </a:moveTo>
                  <a:cubicBezTo>
                    <a:pt x="45514" y="101451"/>
                    <a:pt x="34380" y="96546"/>
                    <a:pt x="27547" y="85801"/>
                  </a:cubicBezTo>
                  <a:cubicBezTo>
                    <a:pt x="21221" y="75523"/>
                    <a:pt x="21221" y="61274"/>
                    <a:pt x="21221" y="52865"/>
                  </a:cubicBezTo>
                  <a:cubicBezTo>
                    <a:pt x="21221" y="43755"/>
                    <a:pt x="21221" y="31142"/>
                    <a:pt x="27294" y="20864"/>
                  </a:cubicBezTo>
                  <a:cubicBezTo>
                    <a:pt x="34127" y="10119"/>
                    <a:pt x="46020" y="5214"/>
                    <a:pt x="56142" y="5214"/>
                  </a:cubicBezTo>
                  <a:cubicBezTo>
                    <a:pt x="67277" y="5214"/>
                    <a:pt x="78158" y="10352"/>
                    <a:pt x="84737" y="20397"/>
                  </a:cubicBezTo>
                  <a:cubicBezTo>
                    <a:pt x="91316" y="30441"/>
                    <a:pt x="91316" y="43989"/>
                    <a:pt x="91316" y="52865"/>
                  </a:cubicBezTo>
                  <a:cubicBezTo>
                    <a:pt x="91316" y="61274"/>
                    <a:pt x="91316" y="73888"/>
                    <a:pt x="85749" y="84166"/>
                  </a:cubicBezTo>
                  <a:cubicBezTo>
                    <a:pt x="80182" y="94677"/>
                    <a:pt x="69048" y="101451"/>
                    <a:pt x="56395" y="101451"/>
                  </a:cubicBezTo>
                  <a:close/>
                </a:path>
              </a:pathLst>
            </a:custGeom>
            <a:solidFill>
              <a:srgbClr val="000000"/>
            </a:solidFill>
            <a:ln w="25400"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A1492D39-3B7C-0C95-DE28-8BD90D5E80DE}"/>
                </a:ext>
              </a:extLst>
            </p:cNvPr>
            <p:cNvSpPr/>
            <p:nvPr>
              <p:custDataLst>
                <p:tags r:id="rId32"/>
              </p:custDataLst>
            </p:nvPr>
          </p:nvSpPr>
          <p:spPr>
            <a:xfrm>
              <a:off x="17011921" y="4440095"/>
              <a:ext cx="81988" cy="164677"/>
            </a:xfrm>
            <a:custGeom>
              <a:avLst/>
              <a:gdLst>
                <a:gd name="connsiteX0" fmla="*/ 36156 w 81988"/>
                <a:gd name="connsiteY0" fmla="*/ 64077 h 164677"/>
                <a:gd name="connsiteX1" fmla="*/ 36156 w 81988"/>
                <a:gd name="connsiteY1" fmla="*/ 36981 h 164677"/>
                <a:gd name="connsiteX2" fmla="*/ 59437 w 81988"/>
                <a:gd name="connsiteY2" fmla="*/ 5214 h 164677"/>
                <a:gd name="connsiteX3" fmla="*/ 67788 w 81988"/>
                <a:gd name="connsiteY3" fmla="*/ 6849 h 164677"/>
                <a:gd name="connsiteX4" fmla="*/ 60196 w 81988"/>
                <a:gd name="connsiteY4" fmla="*/ 16659 h 164677"/>
                <a:gd name="connsiteX5" fmla="*/ 71077 w 81988"/>
                <a:gd name="connsiteY5" fmla="*/ 26703 h 164677"/>
                <a:gd name="connsiteX6" fmla="*/ 82212 w 81988"/>
                <a:gd name="connsiteY6" fmla="*/ 16426 h 164677"/>
                <a:gd name="connsiteX7" fmla="*/ 59437 w 81988"/>
                <a:gd name="connsiteY7" fmla="*/ 75 h 164677"/>
                <a:gd name="connsiteX8" fmla="*/ 20214 w 81988"/>
                <a:gd name="connsiteY8" fmla="*/ 37215 h 164677"/>
                <a:gd name="connsiteX9" fmla="*/ 20214 w 81988"/>
                <a:gd name="connsiteY9" fmla="*/ 64077 h 164677"/>
                <a:gd name="connsiteX10" fmla="*/ 223 w 81988"/>
                <a:gd name="connsiteY10" fmla="*/ 64077 h 164677"/>
                <a:gd name="connsiteX11" fmla="*/ 223 w 81988"/>
                <a:gd name="connsiteY11" fmla="*/ 71318 h 164677"/>
                <a:gd name="connsiteX12" fmla="*/ 20214 w 81988"/>
                <a:gd name="connsiteY12" fmla="*/ 71318 h 164677"/>
                <a:gd name="connsiteX13" fmla="*/ 20214 w 81988"/>
                <a:gd name="connsiteY13" fmla="*/ 147000 h 164677"/>
                <a:gd name="connsiteX14" fmla="*/ 476 w 81988"/>
                <a:gd name="connsiteY14" fmla="*/ 157511 h 164677"/>
                <a:gd name="connsiteX15" fmla="*/ 476 w 81988"/>
                <a:gd name="connsiteY15" fmla="*/ 164753 h 164677"/>
                <a:gd name="connsiteX16" fmla="*/ 29324 w 81988"/>
                <a:gd name="connsiteY16" fmla="*/ 164052 h 164677"/>
                <a:gd name="connsiteX17" fmla="*/ 61461 w 81988"/>
                <a:gd name="connsiteY17" fmla="*/ 164753 h 164677"/>
                <a:gd name="connsiteX18" fmla="*/ 61461 w 81988"/>
                <a:gd name="connsiteY18" fmla="*/ 157511 h 164677"/>
                <a:gd name="connsiteX19" fmla="*/ 56147 w 81988"/>
                <a:gd name="connsiteY19" fmla="*/ 157511 h 164677"/>
                <a:gd name="connsiteX20" fmla="*/ 36915 w 81988"/>
                <a:gd name="connsiteY20" fmla="*/ 146533 h 164677"/>
                <a:gd name="connsiteX21" fmla="*/ 36915 w 81988"/>
                <a:gd name="connsiteY21" fmla="*/ 71318 h 164677"/>
                <a:gd name="connsiteX22" fmla="*/ 65763 w 81988"/>
                <a:gd name="connsiteY22" fmla="*/ 71318 h 164677"/>
                <a:gd name="connsiteX23" fmla="*/ 65763 w 81988"/>
                <a:gd name="connsiteY23" fmla="*/ 64077 h 164677"/>
                <a:gd name="connsiteX24" fmla="*/ 36156 w 81988"/>
                <a:gd name="connsiteY24" fmla="*/ 64077 h 16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64677">
                  <a:moveTo>
                    <a:pt x="36156" y="64077"/>
                  </a:moveTo>
                  <a:lnTo>
                    <a:pt x="36156" y="36981"/>
                  </a:lnTo>
                  <a:cubicBezTo>
                    <a:pt x="36156" y="16426"/>
                    <a:pt x="48303" y="5214"/>
                    <a:pt x="59437" y="5214"/>
                  </a:cubicBezTo>
                  <a:cubicBezTo>
                    <a:pt x="60196" y="5214"/>
                    <a:pt x="63992" y="5214"/>
                    <a:pt x="67788" y="6849"/>
                  </a:cubicBezTo>
                  <a:cubicBezTo>
                    <a:pt x="64751" y="7783"/>
                    <a:pt x="60196" y="10820"/>
                    <a:pt x="60196" y="16659"/>
                  </a:cubicBezTo>
                  <a:cubicBezTo>
                    <a:pt x="60196" y="22032"/>
                    <a:pt x="64245" y="26703"/>
                    <a:pt x="71077" y="26703"/>
                  </a:cubicBezTo>
                  <a:cubicBezTo>
                    <a:pt x="78416" y="26703"/>
                    <a:pt x="82212" y="22032"/>
                    <a:pt x="82212" y="16426"/>
                  </a:cubicBezTo>
                  <a:cubicBezTo>
                    <a:pt x="82212" y="7783"/>
                    <a:pt x="72849" y="75"/>
                    <a:pt x="59437" y="75"/>
                  </a:cubicBezTo>
                  <a:cubicBezTo>
                    <a:pt x="41723" y="75"/>
                    <a:pt x="20214" y="12455"/>
                    <a:pt x="20214" y="37215"/>
                  </a:cubicBezTo>
                  <a:lnTo>
                    <a:pt x="20214" y="64077"/>
                  </a:lnTo>
                  <a:lnTo>
                    <a:pt x="223" y="64077"/>
                  </a:lnTo>
                  <a:lnTo>
                    <a:pt x="223" y="71318"/>
                  </a:lnTo>
                  <a:lnTo>
                    <a:pt x="20214" y="71318"/>
                  </a:lnTo>
                  <a:lnTo>
                    <a:pt x="20214" y="147000"/>
                  </a:lnTo>
                  <a:cubicBezTo>
                    <a:pt x="20214" y="157511"/>
                    <a:pt x="17430" y="157511"/>
                    <a:pt x="476" y="157511"/>
                  </a:cubicBezTo>
                  <a:lnTo>
                    <a:pt x="476" y="164753"/>
                  </a:lnTo>
                  <a:cubicBezTo>
                    <a:pt x="10345" y="164519"/>
                    <a:pt x="22238" y="164052"/>
                    <a:pt x="29324" y="164052"/>
                  </a:cubicBezTo>
                  <a:cubicBezTo>
                    <a:pt x="39446" y="164052"/>
                    <a:pt x="51339" y="164052"/>
                    <a:pt x="61461" y="164753"/>
                  </a:cubicBezTo>
                  <a:lnTo>
                    <a:pt x="61461" y="157511"/>
                  </a:lnTo>
                  <a:lnTo>
                    <a:pt x="56147" y="157511"/>
                  </a:lnTo>
                  <a:cubicBezTo>
                    <a:pt x="37421" y="157511"/>
                    <a:pt x="36915" y="154942"/>
                    <a:pt x="36915" y="146533"/>
                  </a:cubicBezTo>
                  <a:lnTo>
                    <a:pt x="36915" y="71318"/>
                  </a:lnTo>
                  <a:lnTo>
                    <a:pt x="65763" y="71318"/>
                  </a:lnTo>
                  <a:lnTo>
                    <a:pt x="65763" y="64077"/>
                  </a:lnTo>
                  <a:lnTo>
                    <a:pt x="36156" y="64077"/>
                  </a:lnTo>
                  <a:close/>
                </a:path>
              </a:pathLst>
            </a:custGeom>
            <a:solidFill>
              <a:srgbClr val="000000"/>
            </a:solidFill>
            <a:ln w="25400"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097A1D5A-94A6-4A67-A544-B47235D4511B}"/>
                </a:ext>
              </a:extLst>
            </p:cNvPr>
            <p:cNvSpPr/>
            <p:nvPr>
              <p:custDataLst>
                <p:tags r:id="rId33"/>
              </p:custDataLst>
            </p:nvPr>
          </p:nvSpPr>
          <p:spPr>
            <a:xfrm>
              <a:off x="17085700" y="4461117"/>
              <a:ext cx="79204" cy="146224"/>
            </a:xfrm>
            <a:custGeom>
              <a:avLst/>
              <a:gdLst>
                <a:gd name="connsiteX0" fmla="*/ 39196 w 79204"/>
                <a:gd name="connsiteY0" fmla="*/ 50296 h 146224"/>
                <a:gd name="connsiteX1" fmla="*/ 75382 w 79204"/>
                <a:gd name="connsiteY1" fmla="*/ 50296 h 146224"/>
                <a:gd name="connsiteX2" fmla="*/ 75382 w 79204"/>
                <a:gd name="connsiteY2" fmla="*/ 43054 h 146224"/>
                <a:gd name="connsiteX3" fmla="*/ 39196 w 79204"/>
                <a:gd name="connsiteY3" fmla="*/ 43054 h 146224"/>
                <a:gd name="connsiteX4" fmla="*/ 39196 w 79204"/>
                <a:gd name="connsiteY4" fmla="*/ 75 h 146224"/>
                <a:gd name="connsiteX5" fmla="*/ 32870 w 79204"/>
                <a:gd name="connsiteY5" fmla="*/ 75 h 146224"/>
                <a:gd name="connsiteX6" fmla="*/ 226 w 79204"/>
                <a:gd name="connsiteY6" fmla="*/ 45157 h 146224"/>
                <a:gd name="connsiteX7" fmla="*/ 226 w 79204"/>
                <a:gd name="connsiteY7" fmla="*/ 50296 h 146224"/>
                <a:gd name="connsiteX8" fmla="*/ 21735 w 79204"/>
                <a:gd name="connsiteY8" fmla="*/ 50296 h 146224"/>
                <a:gd name="connsiteX9" fmla="*/ 21735 w 79204"/>
                <a:gd name="connsiteY9" fmla="*/ 114765 h 146224"/>
                <a:gd name="connsiteX10" fmla="*/ 54379 w 79204"/>
                <a:gd name="connsiteY10" fmla="*/ 146299 h 146224"/>
                <a:gd name="connsiteX11" fmla="*/ 79431 w 79204"/>
                <a:gd name="connsiteY11" fmla="*/ 114765 h 146224"/>
                <a:gd name="connsiteX12" fmla="*/ 79431 w 79204"/>
                <a:gd name="connsiteY12" fmla="*/ 101451 h 146224"/>
                <a:gd name="connsiteX13" fmla="*/ 73105 w 79204"/>
                <a:gd name="connsiteY13" fmla="*/ 101451 h 146224"/>
                <a:gd name="connsiteX14" fmla="*/ 73105 w 79204"/>
                <a:gd name="connsiteY14" fmla="*/ 114298 h 146224"/>
                <a:gd name="connsiteX15" fmla="*/ 56150 w 79204"/>
                <a:gd name="connsiteY15" fmla="*/ 140460 h 146224"/>
                <a:gd name="connsiteX16" fmla="*/ 39196 w 79204"/>
                <a:gd name="connsiteY16" fmla="*/ 115232 h 146224"/>
                <a:gd name="connsiteX17" fmla="*/ 39196 w 79204"/>
                <a:gd name="connsiteY17" fmla="*/ 50296 h 14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46224">
                  <a:moveTo>
                    <a:pt x="39196" y="50296"/>
                  </a:moveTo>
                  <a:lnTo>
                    <a:pt x="75382" y="50296"/>
                  </a:lnTo>
                  <a:lnTo>
                    <a:pt x="75382" y="43054"/>
                  </a:lnTo>
                  <a:lnTo>
                    <a:pt x="39196" y="43054"/>
                  </a:lnTo>
                  <a:lnTo>
                    <a:pt x="39196" y="75"/>
                  </a:lnTo>
                  <a:lnTo>
                    <a:pt x="32870" y="75"/>
                  </a:lnTo>
                  <a:cubicBezTo>
                    <a:pt x="32617" y="19229"/>
                    <a:pt x="25025" y="44222"/>
                    <a:pt x="226" y="45157"/>
                  </a:cubicBezTo>
                  <a:lnTo>
                    <a:pt x="226" y="50296"/>
                  </a:lnTo>
                  <a:lnTo>
                    <a:pt x="21735" y="50296"/>
                  </a:lnTo>
                  <a:lnTo>
                    <a:pt x="21735" y="114765"/>
                  </a:lnTo>
                  <a:cubicBezTo>
                    <a:pt x="21735" y="143496"/>
                    <a:pt x="45269" y="146299"/>
                    <a:pt x="54379" y="146299"/>
                  </a:cubicBezTo>
                  <a:cubicBezTo>
                    <a:pt x="72346" y="146299"/>
                    <a:pt x="79431" y="129715"/>
                    <a:pt x="79431" y="114765"/>
                  </a:cubicBezTo>
                  <a:lnTo>
                    <a:pt x="79431" y="101451"/>
                  </a:lnTo>
                  <a:lnTo>
                    <a:pt x="73105" y="101451"/>
                  </a:lnTo>
                  <a:lnTo>
                    <a:pt x="73105" y="114298"/>
                  </a:lnTo>
                  <a:cubicBezTo>
                    <a:pt x="73105" y="131583"/>
                    <a:pt x="65513" y="140460"/>
                    <a:pt x="56150" y="140460"/>
                  </a:cubicBezTo>
                  <a:cubicBezTo>
                    <a:pt x="39196" y="140460"/>
                    <a:pt x="39196" y="119203"/>
                    <a:pt x="39196" y="115232"/>
                  </a:cubicBezTo>
                  <a:lnTo>
                    <a:pt x="39196" y="50296"/>
                  </a:lnTo>
                  <a:close/>
                </a:path>
              </a:pathLst>
            </a:custGeom>
            <a:solidFill>
              <a:srgbClr val="000000"/>
            </a:solidFill>
            <a:ln w="25400"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5F79E2D4-4BD2-3E97-4A98-65D675C5A045}"/>
                </a:ext>
              </a:extLst>
            </p:cNvPr>
            <p:cNvSpPr/>
            <p:nvPr>
              <p:custDataLst>
                <p:tags r:id="rId34"/>
              </p:custDataLst>
            </p:nvPr>
          </p:nvSpPr>
          <p:spPr>
            <a:xfrm>
              <a:off x="17187398" y="4501528"/>
              <a:ext cx="197632" cy="103244"/>
            </a:xfrm>
            <a:custGeom>
              <a:avLst/>
              <a:gdLst>
                <a:gd name="connsiteX0" fmla="*/ 19968 w 197632"/>
                <a:gd name="connsiteY0" fmla="*/ 22966 h 103244"/>
                <a:gd name="connsiteX1" fmla="*/ 19968 w 197632"/>
                <a:gd name="connsiteY1" fmla="*/ 85567 h 103244"/>
                <a:gd name="connsiteX2" fmla="*/ 230 w 197632"/>
                <a:gd name="connsiteY2" fmla="*/ 96078 h 103244"/>
                <a:gd name="connsiteX3" fmla="*/ 230 w 197632"/>
                <a:gd name="connsiteY3" fmla="*/ 103320 h 103244"/>
                <a:gd name="connsiteX4" fmla="*/ 28825 w 197632"/>
                <a:gd name="connsiteY4" fmla="*/ 102619 h 103244"/>
                <a:gd name="connsiteX5" fmla="*/ 57166 w 197632"/>
                <a:gd name="connsiteY5" fmla="*/ 103320 h 103244"/>
                <a:gd name="connsiteX6" fmla="*/ 57166 w 197632"/>
                <a:gd name="connsiteY6" fmla="*/ 96078 h 103244"/>
                <a:gd name="connsiteX7" fmla="*/ 37428 w 197632"/>
                <a:gd name="connsiteY7" fmla="*/ 85567 h 103244"/>
                <a:gd name="connsiteX8" fmla="*/ 37428 w 197632"/>
                <a:gd name="connsiteY8" fmla="*/ 42587 h 103244"/>
                <a:gd name="connsiteX9" fmla="*/ 71590 w 197632"/>
                <a:gd name="connsiteY9" fmla="*/ 5214 h 103244"/>
                <a:gd name="connsiteX10" fmla="*/ 90316 w 197632"/>
                <a:gd name="connsiteY10" fmla="*/ 31142 h 103244"/>
                <a:gd name="connsiteX11" fmla="*/ 90316 w 197632"/>
                <a:gd name="connsiteY11" fmla="*/ 85567 h 103244"/>
                <a:gd name="connsiteX12" fmla="*/ 70578 w 197632"/>
                <a:gd name="connsiteY12" fmla="*/ 96078 h 103244"/>
                <a:gd name="connsiteX13" fmla="*/ 70578 w 197632"/>
                <a:gd name="connsiteY13" fmla="*/ 103320 h 103244"/>
                <a:gd name="connsiteX14" fmla="*/ 99173 w 197632"/>
                <a:gd name="connsiteY14" fmla="*/ 102619 h 103244"/>
                <a:gd name="connsiteX15" fmla="*/ 127515 w 197632"/>
                <a:gd name="connsiteY15" fmla="*/ 103320 h 103244"/>
                <a:gd name="connsiteX16" fmla="*/ 127515 w 197632"/>
                <a:gd name="connsiteY16" fmla="*/ 96078 h 103244"/>
                <a:gd name="connsiteX17" fmla="*/ 107777 w 197632"/>
                <a:gd name="connsiteY17" fmla="*/ 85567 h 103244"/>
                <a:gd name="connsiteX18" fmla="*/ 107777 w 197632"/>
                <a:gd name="connsiteY18" fmla="*/ 42587 h 103244"/>
                <a:gd name="connsiteX19" fmla="*/ 141938 w 197632"/>
                <a:gd name="connsiteY19" fmla="*/ 5214 h 103244"/>
                <a:gd name="connsiteX20" fmla="*/ 160664 w 197632"/>
                <a:gd name="connsiteY20" fmla="*/ 31142 h 103244"/>
                <a:gd name="connsiteX21" fmla="*/ 160664 w 197632"/>
                <a:gd name="connsiteY21" fmla="*/ 85567 h 103244"/>
                <a:gd name="connsiteX22" fmla="*/ 140926 w 197632"/>
                <a:gd name="connsiteY22" fmla="*/ 96078 h 103244"/>
                <a:gd name="connsiteX23" fmla="*/ 140926 w 197632"/>
                <a:gd name="connsiteY23" fmla="*/ 103320 h 103244"/>
                <a:gd name="connsiteX24" fmla="*/ 169521 w 197632"/>
                <a:gd name="connsiteY24" fmla="*/ 102619 h 103244"/>
                <a:gd name="connsiteX25" fmla="*/ 197863 w 197632"/>
                <a:gd name="connsiteY25" fmla="*/ 103320 h 103244"/>
                <a:gd name="connsiteX26" fmla="*/ 197863 w 197632"/>
                <a:gd name="connsiteY26" fmla="*/ 96078 h 103244"/>
                <a:gd name="connsiteX27" fmla="*/ 178125 w 197632"/>
                <a:gd name="connsiteY27" fmla="*/ 89071 h 103244"/>
                <a:gd name="connsiteX28" fmla="*/ 178125 w 197632"/>
                <a:gd name="connsiteY28" fmla="*/ 44456 h 103244"/>
                <a:gd name="connsiteX29" fmla="*/ 170280 w 197632"/>
                <a:gd name="connsiteY29" fmla="*/ 8717 h 103244"/>
                <a:gd name="connsiteX30" fmla="*/ 143710 w 197632"/>
                <a:gd name="connsiteY30" fmla="*/ 75 h 103244"/>
                <a:gd name="connsiteX31" fmla="*/ 107017 w 197632"/>
                <a:gd name="connsiteY31" fmla="*/ 22966 h 103244"/>
                <a:gd name="connsiteX32" fmla="*/ 73362 w 197632"/>
                <a:gd name="connsiteY32" fmla="*/ 75 h 103244"/>
                <a:gd name="connsiteX33" fmla="*/ 35910 w 197632"/>
                <a:gd name="connsiteY33" fmla="*/ 24601 h 103244"/>
                <a:gd name="connsiteX34" fmla="*/ 35910 w 197632"/>
                <a:gd name="connsiteY34" fmla="*/ 75 h 103244"/>
                <a:gd name="connsiteX35" fmla="*/ 230 w 197632"/>
                <a:gd name="connsiteY35" fmla="*/ 2644 h 103244"/>
                <a:gd name="connsiteX36" fmla="*/ 230 w 197632"/>
                <a:gd name="connsiteY36" fmla="*/ 9885 h 103244"/>
                <a:gd name="connsiteX37" fmla="*/ 19968 w 197632"/>
                <a:gd name="connsiteY37" fmla="*/ 22966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3244">
                  <a:moveTo>
                    <a:pt x="19968" y="22966"/>
                  </a:moveTo>
                  <a:lnTo>
                    <a:pt x="19968" y="85567"/>
                  </a:lnTo>
                  <a:cubicBezTo>
                    <a:pt x="19968" y="96078"/>
                    <a:pt x="17184" y="96078"/>
                    <a:pt x="230" y="96078"/>
                  </a:cubicBezTo>
                  <a:lnTo>
                    <a:pt x="230" y="103320"/>
                  </a:lnTo>
                  <a:cubicBezTo>
                    <a:pt x="9087" y="103086"/>
                    <a:pt x="21992" y="102619"/>
                    <a:pt x="28825" y="102619"/>
                  </a:cubicBezTo>
                  <a:cubicBezTo>
                    <a:pt x="35404" y="102619"/>
                    <a:pt x="48563" y="103086"/>
                    <a:pt x="57166" y="103320"/>
                  </a:cubicBezTo>
                  <a:lnTo>
                    <a:pt x="57166" y="96078"/>
                  </a:lnTo>
                  <a:cubicBezTo>
                    <a:pt x="40212" y="96078"/>
                    <a:pt x="37428" y="96078"/>
                    <a:pt x="37428" y="85567"/>
                  </a:cubicBezTo>
                  <a:lnTo>
                    <a:pt x="37428" y="42587"/>
                  </a:lnTo>
                  <a:cubicBezTo>
                    <a:pt x="37428" y="18294"/>
                    <a:pt x="55395" y="5214"/>
                    <a:pt x="71590" y="5214"/>
                  </a:cubicBezTo>
                  <a:cubicBezTo>
                    <a:pt x="87532" y="5214"/>
                    <a:pt x="90316" y="17827"/>
                    <a:pt x="90316" y="31142"/>
                  </a:cubicBezTo>
                  <a:lnTo>
                    <a:pt x="90316" y="85567"/>
                  </a:lnTo>
                  <a:cubicBezTo>
                    <a:pt x="90316" y="96078"/>
                    <a:pt x="87532" y="96078"/>
                    <a:pt x="70578" y="96078"/>
                  </a:cubicBezTo>
                  <a:lnTo>
                    <a:pt x="70578" y="103320"/>
                  </a:lnTo>
                  <a:cubicBezTo>
                    <a:pt x="79435" y="103086"/>
                    <a:pt x="92340" y="102619"/>
                    <a:pt x="99173" y="102619"/>
                  </a:cubicBezTo>
                  <a:cubicBezTo>
                    <a:pt x="105752" y="102619"/>
                    <a:pt x="118911" y="103086"/>
                    <a:pt x="127515" y="103320"/>
                  </a:cubicBezTo>
                  <a:lnTo>
                    <a:pt x="127515" y="96078"/>
                  </a:lnTo>
                  <a:cubicBezTo>
                    <a:pt x="110560" y="96078"/>
                    <a:pt x="107777" y="96078"/>
                    <a:pt x="107777" y="85567"/>
                  </a:cubicBezTo>
                  <a:lnTo>
                    <a:pt x="107777" y="42587"/>
                  </a:lnTo>
                  <a:cubicBezTo>
                    <a:pt x="107777" y="18294"/>
                    <a:pt x="125743" y="5214"/>
                    <a:pt x="141938" y="5214"/>
                  </a:cubicBezTo>
                  <a:cubicBezTo>
                    <a:pt x="157881" y="5214"/>
                    <a:pt x="160664" y="17827"/>
                    <a:pt x="160664" y="31142"/>
                  </a:cubicBezTo>
                  <a:lnTo>
                    <a:pt x="160664" y="85567"/>
                  </a:lnTo>
                  <a:cubicBezTo>
                    <a:pt x="160664" y="96078"/>
                    <a:pt x="157881" y="96078"/>
                    <a:pt x="140926" y="96078"/>
                  </a:cubicBezTo>
                  <a:lnTo>
                    <a:pt x="140926" y="103320"/>
                  </a:lnTo>
                  <a:cubicBezTo>
                    <a:pt x="149783" y="103086"/>
                    <a:pt x="162689" y="102619"/>
                    <a:pt x="169521" y="102619"/>
                  </a:cubicBezTo>
                  <a:cubicBezTo>
                    <a:pt x="176100" y="102619"/>
                    <a:pt x="189259" y="103086"/>
                    <a:pt x="197863" y="103320"/>
                  </a:cubicBezTo>
                  <a:lnTo>
                    <a:pt x="197863" y="96078"/>
                  </a:lnTo>
                  <a:cubicBezTo>
                    <a:pt x="184704" y="96078"/>
                    <a:pt x="178378" y="96078"/>
                    <a:pt x="178125" y="89071"/>
                  </a:cubicBezTo>
                  <a:lnTo>
                    <a:pt x="178125" y="44456"/>
                  </a:lnTo>
                  <a:cubicBezTo>
                    <a:pt x="178125" y="24368"/>
                    <a:pt x="178125" y="17126"/>
                    <a:pt x="170280" y="8717"/>
                  </a:cubicBezTo>
                  <a:cubicBezTo>
                    <a:pt x="166737" y="4746"/>
                    <a:pt x="158387" y="75"/>
                    <a:pt x="143710" y="75"/>
                  </a:cubicBezTo>
                  <a:cubicBezTo>
                    <a:pt x="122454" y="75"/>
                    <a:pt x="111319" y="14090"/>
                    <a:pt x="107017" y="22966"/>
                  </a:cubicBezTo>
                  <a:cubicBezTo>
                    <a:pt x="103475" y="2644"/>
                    <a:pt x="84749" y="75"/>
                    <a:pt x="73362" y="75"/>
                  </a:cubicBezTo>
                  <a:cubicBezTo>
                    <a:pt x="54889" y="75"/>
                    <a:pt x="42996" y="10119"/>
                    <a:pt x="35910" y="24601"/>
                  </a:cubicBezTo>
                  <a:lnTo>
                    <a:pt x="35910" y="75"/>
                  </a:lnTo>
                  <a:lnTo>
                    <a:pt x="230" y="2644"/>
                  </a:lnTo>
                  <a:lnTo>
                    <a:pt x="230" y="9885"/>
                  </a:lnTo>
                  <a:cubicBezTo>
                    <a:pt x="17943" y="9885"/>
                    <a:pt x="19968" y="11520"/>
                    <a:pt x="19968" y="22966"/>
                  </a:cubicBezTo>
                  <a:close/>
                </a:path>
              </a:pathLst>
            </a:custGeom>
            <a:solidFill>
              <a:srgbClr val="000000"/>
            </a:solidFill>
            <a:ln w="25400"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4B95AC34-1944-1524-F6B5-232EE2A3FA69}"/>
                </a:ext>
              </a:extLst>
            </p:cNvPr>
            <p:cNvSpPr/>
            <p:nvPr>
              <p:custDataLst>
                <p:tags r:id="rId35"/>
              </p:custDataLst>
            </p:nvPr>
          </p:nvSpPr>
          <p:spPr>
            <a:xfrm>
              <a:off x="17400805" y="4500126"/>
              <a:ext cx="114126" cy="107215"/>
            </a:xfrm>
            <a:custGeom>
              <a:avLst/>
              <a:gdLst>
                <a:gd name="connsiteX0" fmla="*/ 73876 w 114126"/>
                <a:gd name="connsiteY0" fmla="*/ 86969 h 107215"/>
                <a:gd name="connsiteX1" fmla="*/ 93614 w 114126"/>
                <a:gd name="connsiteY1" fmla="*/ 106123 h 107215"/>
                <a:gd name="connsiteX2" fmla="*/ 114364 w 114126"/>
                <a:gd name="connsiteY2" fmla="*/ 83932 h 107215"/>
                <a:gd name="connsiteX3" fmla="*/ 114364 w 114126"/>
                <a:gd name="connsiteY3" fmla="*/ 70851 h 107215"/>
                <a:gd name="connsiteX4" fmla="*/ 108038 w 114126"/>
                <a:gd name="connsiteY4" fmla="*/ 70851 h 107215"/>
                <a:gd name="connsiteX5" fmla="*/ 108038 w 114126"/>
                <a:gd name="connsiteY5" fmla="*/ 83932 h 107215"/>
                <a:gd name="connsiteX6" fmla="*/ 98928 w 114126"/>
                <a:gd name="connsiteY6" fmla="*/ 98881 h 107215"/>
                <a:gd name="connsiteX7" fmla="*/ 89565 w 114126"/>
                <a:gd name="connsiteY7" fmla="*/ 87202 h 107215"/>
                <a:gd name="connsiteX8" fmla="*/ 89565 w 114126"/>
                <a:gd name="connsiteY8" fmla="*/ 40485 h 107215"/>
                <a:gd name="connsiteX9" fmla="*/ 80455 w 114126"/>
                <a:gd name="connsiteY9" fmla="*/ 12922 h 107215"/>
                <a:gd name="connsiteX10" fmla="*/ 45787 w 114126"/>
                <a:gd name="connsiteY10" fmla="*/ 75 h 107215"/>
                <a:gd name="connsiteX11" fmla="*/ 7577 w 114126"/>
                <a:gd name="connsiteY11" fmla="*/ 26470 h 107215"/>
                <a:gd name="connsiteX12" fmla="*/ 19217 w 114126"/>
                <a:gd name="connsiteY12" fmla="*/ 37448 h 107215"/>
                <a:gd name="connsiteX13" fmla="*/ 30857 w 114126"/>
                <a:gd name="connsiteY13" fmla="*/ 26703 h 107215"/>
                <a:gd name="connsiteX14" fmla="*/ 17952 w 114126"/>
                <a:gd name="connsiteY14" fmla="*/ 15959 h 107215"/>
                <a:gd name="connsiteX15" fmla="*/ 45281 w 114126"/>
                <a:gd name="connsiteY15" fmla="*/ 5214 h 107215"/>
                <a:gd name="connsiteX16" fmla="*/ 72105 w 114126"/>
                <a:gd name="connsiteY16" fmla="*/ 35113 h 107215"/>
                <a:gd name="connsiteX17" fmla="*/ 72105 w 114126"/>
                <a:gd name="connsiteY17" fmla="*/ 43755 h 107215"/>
                <a:gd name="connsiteX18" fmla="*/ 25543 w 114126"/>
                <a:gd name="connsiteY18" fmla="*/ 52164 h 107215"/>
                <a:gd name="connsiteX19" fmla="*/ 238 w 114126"/>
                <a:gd name="connsiteY19" fmla="*/ 82530 h 107215"/>
                <a:gd name="connsiteX20" fmla="*/ 40726 w 114126"/>
                <a:gd name="connsiteY20" fmla="*/ 107291 h 107215"/>
                <a:gd name="connsiteX21" fmla="*/ 73876 w 114126"/>
                <a:gd name="connsiteY21" fmla="*/ 86969 h 107215"/>
                <a:gd name="connsiteX22" fmla="*/ 72105 w 114126"/>
                <a:gd name="connsiteY22" fmla="*/ 48661 h 107215"/>
                <a:gd name="connsiteX23" fmla="*/ 72105 w 114126"/>
                <a:gd name="connsiteY23" fmla="*/ 72019 h 107215"/>
                <a:gd name="connsiteX24" fmla="*/ 42498 w 114126"/>
                <a:gd name="connsiteY24" fmla="*/ 102152 h 107215"/>
                <a:gd name="connsiteX25" fmla="*/ 19723 w 114126"/>
                <a:gd name="connsiteY25" fmla="*/ 82297 h 107215"/>
                <a:gd name="connsiteX26" fmla="*/ 72105 w 114126"/>
                <a:gd name="connsiteY26" fmla="*/ 48661 h 10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07215">
                  <a:moveTo>
                    <a:pt x="73876" y="86969"/>
                  </a:moveTo>
                  <a:cubicBezTo>
                    <a:pt x="74888" y="96312"/>
                    <a:pt x="81721" y="106123"/>
                    <a:pt x="93614" y="106123"/>
                  </a:cubicBezTo>
                  <a:cubicBezTo>
                    <a:pt x="98928" y="106123"/>
                    <a:pt x="114364" y="102852"/>
                    <a:pt x="114364" y="83932"/>
                  </a:cubicBezTo>
                  <a:lnTo>
                    <a:pt x="114364" y="70851"/>
                  </a:lnTo>
                  <a:lnTo>
                    <a:pt x="108038" y="70851"/>
                  </a:lnTo>
                  <a:lnTo>
                    <a:pt x="108038" y="83932"/>
                  </a:lnTo>
                  <a:cubicBezTo>
                    <a:pt x="108038" y="97480"/>
                    <a:pt x="101712" y="98881"/>
                    <a:pt x="98928" y="98881"/>
                  </a:cubicBezTo>
                  <a:cubicBezTo>
                    <a:pt x="90577" y="98881"/>
                    <a:pt x="89565" y="88370"/>
                    <a:pt x="89565" y="87202"/>
                  </a:cubicBezTo>
                  <a:lnTo>
                    <a:pt x="89565" y="40485"/>
                  </a:lnTo>
                  <a:cubicBezTo>
                    <a:pt x="89565" y="30674"/>
                    <a:pt x="89565" y="21565"/>
                    <a:pt x="80455" y="12922"/>
                  </a:cubicBezTo>
                  <a:cubicBezTo>
                    <a:pt x="70586" y="3812"/>
                    <a:pt x="57934" y="75"/>
                    <a:pt x="45787" y="75"/>
                  </a:cubicBezTo>
                  <a:cubicBezTo>
                    <a:pt x="25037" y="75"/>
                    <a:pt x="7577" y="11053"/>
                    <a:pt x="7577" y="26470"/>
                  </a:cubicBezTo>
                  <a:cubicBezTo>
                    <a:pt x="7577" y="33477"/>
                    <a:pt x="12638" y="37448"/>
                    <a:pt x="19217" y="37448"/>
                  </a:cubicBezTo>
                  <a:cubicBezTo>
                    <a:pt x="26302" y="37448"/>
                    <a:pt x="30857" y="32777"/>
                    <a:pt x="30857" y="26703"/>
                  </a:cubicBezTo>
                  <a:cubicBezTo>
                    <a:pt x="30857" y="23900"/>
                    <a:pt x="29592" y="16192"/>
                    <a:pt x="17952" y="15959"/>
                  </a:cubicBezTo>
                  <a:cubicBezTo>
                    <a:pt x="24784" y="7783"/>
                    <a:pt x="37184" y="5214"/>
                    <a:pt x="45281" y="5214"/>
                  </a:cubicBezTo>
                  <a:cubicBezTo>
                    <a:pt x="57681" y="5214"/>
                    <a:pt x="72105" y="14323"/>
                    <a:pt x="72105" y="35113"/>
                  </a:cubicBezTo>
                  <a:lnTo>
                    <a:pt x="72105" y="43755"/>
                  </a:lnTo>
                  <a:cubicBezTo>
                    <a:pt x="59199" y="44456"/>
                    <a:pt x="41485" y="45157"/>
                    <a:pt x="25543" y="52164"/>
                  </a:cubicBezTo>
                  <a:cubicBezTo>
                    <a:pt x="6564" y="60106"/>
                    <a:pt x="238" y="72253"/>
                    <a:pt x="238" y="82530"/>
                  </a:cubicBezTo>
                  <a:cubicBezTo>
                    <a:pt x="238" y="101451"/>
                    <a:pt x="24784" y="107291"/>
                    <a:pt x="40726" y="107291"/>
                  </a:cubicBezTo>
                  <a:cubicBezTo>
                    <a:pt x="57428" y="107291"/>
                    <a:pt x="69068" y="97947"/>
                    <a:pt x="73876" y="86969"/>
                  </a:cubicBezTo>
                  <a:close/>
                  <a:moveTo>
                    <a:pt x="72105" y="48661"/>
                  </a:moveTo>
                  <a:lnTo>
                    <a:pt x="72105" y="72019"/>
                  </a:lnTo>
                  <a:cubicBezTo>
                    <a:pt x="72105" y="94210"/>
                    <a:pt x="53885" y="102152"/>
                    <a:pt x="42498" y="102152"/>
                  </a:cubicBezTo>
                  <a:cubicBezTo>
                    <a:pt x="30098" y="102152"/>
                    <a:pt x="19723" y="93976"/>
                    <a:pt x="19723" y="82297"/>
                  </a:cubicBezTo>
                  <a:cubicBezTo>
                    <a:pt x="19723" y="69450"/>
                    <a:pt x="30351" y="50062"/>
                    <a:pt x="72105" y="48661"/>
                  </a:cubicBezTo>
                  <a:close/>
                </a:path>
              </a:pathLst>
            </a:custGeom>
            <a:solidFill>
              <a:srgbClr val="000000"/>
            </a:solidFill>
            <a:ln w="25400"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F600E64D-8A31-402E-F748-964793650962}"/>
                </a:ext>
              </a:extLst>
            </p:cNvPr>
            <p:cNvSpPr/>
            <p:nvPr>
              <p:custDataLst>
                <p:tags r:id="rId36"/>
              </p:custDataLst>
            </p:nvPr>
          </p:nvSpPr>
          <p:spPr>
            <a:xfrm>
              <a:off x="17519740" y="4504097"/>
              <a:ext cx="127537" cy="100675"/>
            </a:xfrm>
            <a:custGeom>
              <a:avLst/>
              <a:gdLst>
                <a:gd name="connsiteX0" fmla="*/ 69832 w 127537"/>
                <a:gd name="connsiteY0" fmla="*/ 45858 h 100675"/>
                <a:gd name="connsiteX1" fmla="*/ 93113 w 127537"/>
                <a:gd name="connsiteY1" fmla="*/ 19462 h 100675"/>
                <a:gd name="connsiteX2" fmla="*/ 123226 w 127537"/>
                <a:gd name="connsiteY2" fmla="*/ 7316 h 100675"/>
                <a:gd name="connsiteX3" fmla="*/ 123226 w 127537"/>
                <a:gd name="connsiteY3" fmla="*/ 75 h 100675"/>
                <a:gd name="connsiteX4" fmla="*/ 102476 w 127537"/>
                <a:gd name="connsiteY4" fmla="*/ 775 h 100675"/>
                <a:gd name="connsiteX5" fmla="*/ 78183 w 127537"/>
                <a:gd name="connsiteY5" fmla="*/ 75 h 100675"/>
                <a:gd name="connsiteX6" fmla="*/ 78183 w 127537"/>
                <a:gd name="connsiteY6" fmla="*/ 7316 h 100675"/>
                <a:gd name="connsiteX7" fmla="*/ 85521 w 127537"/>
                <a:gd name="connsiteY7" fmla="*/ 14557 h 100675"/>
                <a:gd name="connsiteX8" fmla="*/ 81726 w 127537"/>
                <a:gd name="connsiteY8" fmla="*/ 22733 h 100675"/>
                <a:gd name="connsiteX9" fmla="*/ 66036 w 127537"/>
                <a:gd name="connsiteY9" fmla="*/ 40952 h 100675"/>
                <a:gd name="connsiteX10" fmla="*/ 46298 w 127537"/>
                <a:gd name="connsiteY10" fmla="*/ 17360 h 100675"/>
                <a:gd name="connsiteX11" fmla="*/ 44021 w 127537"/>
                <a:gd name="connsiteY11" fmla="*/ 13156 h 100675"/>
                <a:gd name="connsiteX12" fmla="*/ 52878 w 127537"/>
                <a:gd name="connsiteY12" fmla="*/ 7316 h 100675"/>
                <a:gd name="connsiteX13" fmla="*/ 52878 w 127537"/>
                <a:gd name="connsiteY13" fmla="*/ 75 h 100675"/>
                <a:gd name="connsiteX14" fmla="*/ 25548 w 127537"/>
                <a:gd name="connsiteY14" fmla="*/ 775 h 100675"/>
                <a:gd name="connsiteX15" fmla="*/ 1508 w 127537"/>
                <a:gd name="connsiteY15" fmla="*/ 75 h 100675"/>
                <a:gd name="connsiteX16" fmla="*/ 1508 w 127537"/>
                <a:gd name="connsiteY16" fmla="*/ 7316 h 100675"/>
                <a:gd name="connsiteX17" fmla="*/ 31368 w 127537"/>
                <a:gd name="connsiteY17" fmla="*/ 21565 h 100675"/>
                <a:gd name="connsiteX18" fmla="*/ 56420 w 127537"/>
                <a:gd name="connsiteY18" fmla="*/ 51697 h 100675"/>
                <a:gd name="connsiteX19" fmla="*/ 32634 w 127537"/>
                <a:gd name="connsiteY19" fmla="*/ 79494 h 100675"/>
                <a:gd name="connsiteX20" fmla="*/ 243 w 127537"/>
                <a:gd name="connsiteY20" fmla="*/ 93509 h 100675"/>
                <a:gd name="connsiteX21" fmla="*/ 243 w 127537"/>
                <a:gd name="connsiteY21" fmla="*/ 100750 h 100675"/>
                <a:gd name="connsiteX22" fmla="*/ 21246 w 127537"/>
                <a:gd name="connsiteY22" fmla="*/ 100049 h 100675"/>
                <a:gd name="connsiteX23" fmla="*/ 45286 w 127537"/>
                <a:gd name="connsiteY23" fmla="*/ 100750 h 100675"/>
                <a:gd name="connsiteX24" fmla="*/ 45286 w 127537"/>
                <a:gd name="connsiteY24" fmla="*/ 93509 h 100675"/>
                <a:gd name="connsiteX25" fmla="*/ 37948 w 127537"/>
                <a:gd name="connsiteY25" fmla="*/ 86268 h 100675"/>
                <a:gd name="connsiteX26" fmla="*/ 60722 w 127537"/>
                <a:gd name="connsiteY26" fmla="*/ 56602 h 100675"/>
                <a:gd name="connsiteX27" fmla="*/ 79954 w 127537"/>
                <a:gd name="connsiteY27" fmla="*/ 79961 h 100675"/>
                <a:gd name="connsiteX28" fmla="*/ 85268 w 127537"/>
                <a:gd name="connsiteY28" fmla="*/ 87669 h 100675"/>
                <a:gd name="connsiteX29" fmla="*/ 76158 w 127537"/>
                <a:gd name="connsiteY29" fmla="*/ 93509 h 100675"/>
                <a:gd name="connsiteX30" fmla="*/ 76158 w 127537"/>
                <a:gd name="connsiteY30" fmla="*/ 100750 h 100675"/>
                <a:gd name="connsiteX31" fmla="*/ 103488 w 127537"/>
                <a:gd name="connsiteY31" fmla="*/ 100049 h 100675"/>
                <a:gd name="connsiteX32" fmla="*/ 127781 w 127537"/>
                <a:gd name="connsiteY32" fmla="*/ 100750 h 100675"/>
                <a:gd name="connsiteX33" fmla="*/ 127781 w 127537"/>
                <a:gd name="connsiteY33" fmla="*/ 93509 h 100675"/>
                <a:gd name="connsiteX34" fmla="*/ 103741 w 127537"/>
                <a:gd name="connsiteY34" fmla="*/ 86268 h 100675"/>
                <a:gd name="connsiteX35" fmla="*/ 69832 w 127537"/>
                <a:gd name="connsiteY35" fmla="*/ 45858 h 1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0675">
                  <a:moveTo>
                    <a:pt x="69832" y="45858"/>
                  </a:moveTo>
                  <a:cubicBezTo>
                    <a:pt x="77424" y="36981"/>
                    <a:pt x="87040" y="25536"/>
                    <a:pt x="93113" y="19462"/>
                  </a:cubicBezTo>
                  <a:cubicBezTo>
                    <a:pt x="100957" y="11053"/>
                    <a:pt x="111333" y="7549"/>
                    <a:pt x="123226" y="7316"/>
                  </a:cubicBezTo>
                  <a:lnTo>
                    <a:pt x="123226" y="75"/>
                  </a:lnTo>
                  <a:cubicBezTo>
                    <a:pt x="116647" y="542"/>
                    <a:pt x="109055" y="775"/>
                    <a:pt x="102476" y="775"/>
                  </a:cubicBezTo>
                  <a:cubicBezTo>
                    <a:pt x="94884" y="775"/>
                    <a:pt x="81473" y="308"/>
                    <a:pt x="78183" y="75"/>
                  </a:cubicBezTo>
                  <a:lnTo>
                    <a:pt x="78183" y="7316"/>
                  </a:lnTo>
                  <a:cubicBezTo>
                    <a:pt x="83497" y="7783"/>
                    <a:pt x="85521" y="10820"/>
                    <a:pt x="85521" y="14557"/>
                  </a:cubicBezTo>
                  <a:cubicBezTo>
                    <a:pt x="85521" y="18294"/>
                    <a:pt x="82991" y="21331"/>
                    <a:pt x="81726" y="22733"/>
                  </a:cubicBezTo>
                  <a:lnTo>
                    <a:pt x="66036" y="40952"/>
                  </a:lnTo>
                  <a:lnTo>
                    <a:pt x="46298" y="17360"/>
                  </a:lnTo>
                  <a:cubicBezTo>
                    <a:pt x="44021" y="15024"/>
                    <a:pt x="44021" y="14557"/>
                    <a:pt x="44021" y="13156"/>
                  </a:cubicBezTo>
                  <a:cubicBezTo>
                    <a:pt x="44021" y="9652"/>
                    <a:pt x="47817" y="7549"/>
                    <a:pt x="52878" y="7316"/>
                  </a:cubicBezTo>
                  <a:lnTo>
                    <a:pt x="52878" y="75"/>
                  </a:lnTo>
                  <a:cubicBezTo>
                    <a:pt x="46298" y="308"/>
                    <a:pt x="29597" y="775"/>
                    <a:pt x="25548" y="775"/>
                  </a:cubicBezTo>
                  <a:cubicBezTo>
                    <a:pt x="20234" y="775"/>
                    <a:pt x="8341" y="542"/>
                    <a:pt x="1508" y="75"/>
                  </a:cubicBezTo>
                  <a:lnTo>
                    <a:pt x="1508" y="7316"/>
                  </a:lnTo>
                  <a:cubicBezTo>
                    <a:pt x="19222" y="7316"/>
                    <a:pt x="19475" y="7549"/>
                    <a:pt x="31368" y="21565"/>
                  </a:cubicBezTo>
                  <a:lnTo>
                    <a:pt x="56420" y="51697"/>
                  </a:lnTo>
                  <a:lnTo>
                    <a:pt x="32634" y="79494"/>
                  </a:lnTo>
                  <a:cubicBezTo>
                    <a:pt x="20487" y="93042"/>
                    <a:pt x="5557" y="93509"/>
                    <a:pt x="243" y="93509"/>
                  </a:cubicBezTo>
                  <a:lnTo>
                    <a:pt x="243" y="100750"/>
                  </a:lnTo>
                  <a:cubicBezTo>
                    <a:pt x="6822" y="100283"/>
                    <a:pt x="14667" y="100049"/>
                    <a:pt x="21246" y="100049"/>
                  </a:cubicBezTo>
                  <a:cubicBezTo>
                    <a:pt x="28585" y="100049"/>
                    <a:pt x="39213" y="100517"/>
                    <a:pt x="45286" y="100750"/>
                  </a:cubicBezTo>
                  <a:lnTo>
                    <a:pt x="45286" y="93509"/>
                  </a:lnTo>
                  <a:cubicBezTo>
                    <a:pt x="39719" y="92808"/>
                    <a:pt x="37948" y="89772"/>
                    <a:pt x="37948" y="86268"/>
                  </a:cubicBezTo>
                  <a:cubicBezTo>
                    <a:pt x="37948" y="81129"/>
                    <a:pt x="45286" y="73421"/>
                    <a:pt x="60722" y="56602"/>
                  </a:cubicBezTo>
                  <a:lnTo>
                    <a:pt x="79954" y="79961"/>
                  </a:lnTo>
                  <a:cubicBezTo>
                    <a:pt x="81979" y="82530"/>
                    <a:pt x="85268" y="86268"/>
                    <a:pt x="85268" y="87669"/>
                  </a:cubicBezTo>
                  <a:cubicBezTo>
                    <a:pt x="85268" y="89772"/>
                    <a:pt x="82991" y="93275"/>
                    <a:pt x="76158" y="93509"/>
                  </a:cubicBezTo>
                  <a:lnTo>
                    <a:pt x="76158" y="100750"/>
                  </a:lnTo>
                  <a:cubicBezTo>
                    <a:pt x="83750" y="100517"/>
                    <a:pt x="97921" y="100049"/>
                    <a:pt x="103488" y="100049"/>
                  </a:cubicBezTo>
                  <a:cubicBezTo>
                    <a:pt x="110320" y="100049"/>
                    <a:pt x="120189" y="100283"/>
                    <a:pt x="127781" y="100750"/>
                  </a:cubicBezTo>
                  <a:lnTo>
                    <a:pt x="127781" y="93509"/>
                  </a:lnTo>
                  <a:cubicBezTo>
                    <a:pt x="114116" y="93509"/>
                    <a:pt x="109561" y="93042"/>
                    <a:pt x="103741" y="86268"/>
                  </a:cubicBezTo>
                  <a:lnTo>
                    <a:pt x="69832" y="45858"/>
                  </a:lnTo>
                  <a:close/>
                </a:path>
              </a:pathLst>
            </a:custGeom>
            <a:solidFill>
              <a:srgbClr val="000000"/>
            </a:solidFill>
            <a:ln w="25400"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7A1D0072-B36B-C586-AB22-2E414F608468}"/>
                </a:ext>
              </a:extLst>
            </p:cNvPr>
            <p:cNvSpPr/>
            <p:nvPr>
              <p:custDataLst>
                <p:tags r:id="rId37"/>
              </p:custDataLst>
            </p:nvPr>
          </p:nvSpPr>
          <p:spPr>
            <a:xfrm>
              <a:off x="17730896" y="4406223"/>
              <a:ext cx="66046" cy="280069"/>
            </a:xfrm>
            <a:custGeom>
              <a:avLst/>
              <a:gdLst>
                <a:gd name="connsiteX0" fmla="*/ 66296 w 66046"/>
                <a:gd name="connsiteY0" fmla="*/ 277800 h 280069"/>
                <a:gd name="connsiteX1" fmla="*/ 65284 w 66046"/>
                <a:gd name="connsiteY1" fmla="*/ 275698 h 280069"/>
                <a:gd name="connsiteX2" fmla="*/ 25808 w 66046"/>
                <a:gd name="connsiteY2" fmla="*/ 207257 h 280069"/>
                <a:gd name="connsiteX3" fmla="*/ 17711 w 66046"/>
                <a:gd name="connsiteY3" fmla="*/ 140218 h 280069"/>
                <a:gd name="connsiteX4" fmla="*/ 64019 w 66046"/>
                <a:gd name="connsiteY4" fmla="*/ 5439 h 280069"/>
                <a:gd name="connsiteX5" fmla="*/ 66296 w 66046"/>
                <a:gd name="connsiteY5" fmla="*/ 2403 h 280069"/>
                <a:gd name="connsiteX6" fmla="*/ 63260 w 66046"/>
                <a:gd name="connsiteY6" fmla="*/ 67 h 280069"/>
                <a:gd name="connsiteX7" fmla="*/ 42510 w 66046"/>
                <a:gd name="connsiteY7" fmla="*/ 17586 h 280069"/>
                <a:gd name="connsiteX8" fmla="*/ 250 w 66046"/>
                <a:gd name="connsiteY8" fmla="*/ 139984 h 280069"/>
                <a:gd name="connsiteX9" fmla="*/ 39726 w 66046"/>
                <a:gd name="connsiteY9" fmla="*/ 259580 h 280069"/>
                <a:gd name="connsiteX10" fmla="*/ 63260 w 66046"/>
                <a:gd name="connsiteY10" fmla="*/ 280136 h 280069"/>
                <a:gd name="connsiteX11" fmla="*/ 66296 w 66046"/>
                <a:gd name="connsiteY11" fmla="*/ 277800 h 2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80069">
                  <a:moveTo>
                    <a:pt x="66296" y="277800"/>
                  </a:moveTo>
                  <a:cubicBezTo>
                    <a:pt x="66296" y="276866"/>
                    <a:pt x="65790" y="276398"/>
                    <a:pt x="65284" y="275698"/>
                  </a:cubicBezTo>
                  <a:cubicBezTo>
                    <a:pt x="53644" y="264252"/>
                    <a:pt x="36436" y="245332"/>
                    <a:pt x="25808" y="207257"/>
                  </a:cubicBezTo>
                  <a:cubicBezTo>
                    <a:pt x="19988" y="186001"/>
                    <a:pt x="17711" y="161941"/>
                    <a:pt x="17711" y="140218"/>
                  </a:cubicBezTo>
                  <a:cubicBezTo>
                    <a:pt x="17711" y="78785"/>
                    <a:pt x="33653" y="35805"/>
                    <a:pt x="64019" y="5439"/>
                  </a:cubicBezTo>
                  <a:cubicBezTo>
                    <a:pt x="66296" y="3337"/>
                    <a:pt x="66296" y="2870"/>
                    <a:pt x="66296" y="2403"/>
                  </a:cubicBezTo>
                  <a:cubicBezTo>
                    <a:pt x="66296" y="67"/>
                    <a:pt x="64272" y="67"/>
                    <a:pt x="63260" y="67"/>
                  </a:cubicBezTo>
                  <a:cubicBezTo>
                    <a:pt x="59464" y="67"/>
                    <a:pt x="45799" y="14082"/>
                    <a:pt x="42510" y="17586"/>
                  </a:cubicBezTo>
                  <a:cubicBezTo>
                    <a:pt x="16698" y="45849"/>
                    <a:pt x="250" y="87895"/>
                    <a:pt x="250" y="139984"/>
                  </a:cubicBezTo>
                  <a:cubicBezTo>
                    <a:pt x="250" y="173154"/>
                    <a:pt x="6576" y="220104"/>
                    <a:pt x="39726" y="259580"/>
                  </a:cubicBezTo>
                  <a:cubicBezTo>
                    <a:pt x="42257" y="262383"/>
                    <a:pt x="58705" y="280136"/>
                    <a:pt x="63260" y="280136"/>
                  </a:cubicBezTo>
                  <a:cubicBezTo>
                    <a:pt x="64272" y="280136"/>
                    <a:pt x="66296" y="280136"/>
                    <a:pt x="66296" y="277800"/>
                  </a:cubicBezTo>
                  <a:close/>
                </a:path>
              </a:pathLst>
            </a:custGeom>
            <a:solidFill>
              <a:srgbClr val="000000"/>
            </a:solidFill>
            <a:ln w="25400"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F723D278-B318-2A89-AB6D-82A642E32CAC}"/>
                </a:ext>
              </a:extLst>
            </p:cNvPr>
            <p:cNvSpPr/>
            <p:nvPr>
              <p:custDataLst>
                <p:tags r:id="rId38"/>
              </p:custDataLst>
            </p:nvPr>
          </p:nvSpPr>
          <p:spPr>
            <a:xfrm>
              <a:off x="17824863" y="4444533"/>
              <a:ext cx="288984" cy="164210"/>
            </a:xfrm>
            <a:custGeom>
              <a:avLst/>
              <a:gdLst>
                <a:gd name="connsiteX0" fmla="*/ 259632 w 288984"/>
                <a:gd name="connsiteY0" fmla="*/ 19929 h 164210"/>
                <a:gd name="connsiteX1" fmla="*/ 281647 w 288984"/>
                <a:gd name="connsiteY1" fmla="*/ 11053 h 164210"/>
                <a:gd name="connsiteX2" fmla="*/ 289239 w 288984"/>
                <a:gd name="connsiteY2" fmla="*/ 4279 h 164210"/>
                <a:gd name="connsiteX3" fmla="*/ 284684 w 288984"/>
                <a:gd name="connsiteY3" fmla="*/ 75 h 164210"/>
                <a:gd name="connsiteX4" fmla="*/ 263175 w 288984"/>
                <a:gd name="connsiteY4" fmla="*/ 775 h 164210"/>
                <a:gd name="connsiteX5" fmla="*/ 234074 w 288984"/>
                <a:gd name="connsiteY5" fmla="*/ 75 h 164210"/>
                <a:gd name="connsiteX6" fmla="*/ 227241 w 288984"/>
                <a:gd name="connsiteY6" fmla="*/ 6849 h 164210"/>
                <a:gd name="connsiteX7" fmla="*/ 233568 w 288984"/>
                <a:gd name="connsiteY7" fmla="*/ 11053 h 164210"/>
                <a:gd name="connsiteX8" fmla="*/ 251281 w 288984"/>
                <a:gd name="connsiteY8" fmla="*/ 13623 h 164210"/>
                <a:gd name="connsiteX9" fmla="*/ 178150 w 288984"/>
                <a:gd name="connsiteY9" fmla="*/ 120371 h 164210"/>
                <a:gd name="connsiteX10" fmla="*/ 162966 w 288984"/>
                <a:gd name="connsiteY10" fmla="*/ 12221 h 164210"/>
                <a:gd name="connsiteX11" fmla="*/ 179415 w 288984"/>
                <a:gd name="connsiteY11" fmla="*/ 11053 h 164210"/>
                <a:gd name="connsiteX12" fmla="*/ 188778 w 288984"/>
                <a:gd name="connsiteY12" fmla="*/ 4279 h 164210"/>
                <a:gd name="connsiteX13" fmla="*/ 183464 w 288984"/>
                <a:gd name="connsiteY13" fmla="*/ 75 h 164210"/>
                <a:gd name="connsiteX14" fmla="*/ 146265 w 288984"/>
                <a:gd name="connsiteY14" fmla="*/ 775 h 164210"/>
                <a:gd name="connsiteX15" fmla="*/ 130070 w 288984"/>
                <a:gd name="connsiteY15" fmla="*/ 542 h 164210"/>
                <a:gd name="connsiteX16" fmla="*/ 113115 w 288984"/>
                <a:gd name="connsiteY16" fmla="*/ 75 h 164210"/>
                <a:gd name="connsiteX17" fmla="*/ 106283 w 288984"/>
                <a:gd name="connsiteY17" fmla="*/ 6849 h 164210"/>
                <a:gd name="connsiteX18" fmla="*/ 114634 w 288984"/>
                <a:gd name="connsiteY18" fmla="*/ 11053 h 164210"/>
                <a:gd name="connsiteX19" fmla="*/ 126780 w 288984"/>
                <a:gd name="connsiteY19" fmla="*/ 11520 h 164210"/>
                <a:gd name="connsiteX20" fmla="*/ 130070 w 288984"/>
                <a:gd name="connsiteY20" fmla="*/ 34879 h 164210"/>
                <a:gd name="connsiteX21" fmla="*/ 128045 w 288984"/>
                <a:gd name="connsiteY21" fmla="*/ 38616 h 164210"/>
                <a:gd name="connsiteX22" fmla="*/ 72121 w 288984"/>
                <a:gd name="connsiteY22" fmla="*/ 120371 h 164210"/>
                <a:gd name="connsiteX23" fmla="*/ 56938 w 288984"/>
                <a:gd name="connsiteY23" fmla="*/ 12221 h 164210"/>
                <a:gd name="connsiteX24" fmla="*/ 73386 w 288984"/>
                <a:gd name="connsiteY24" fmla="*/ 11053 h 164210"/>
                <a:gd name="connsiteX25" fmla="*/ 80725 w 288984"/>
                <a:gd name="connsiteY25" fmla="*/ 9652 h 164210"/>
                <a:gd name="connsiteX26" fmla="*/ 82749 w 288984"/>
                <a:gd name="connsiteY26" fmla="*/ 4279 h 164210"/>
                <a:gd name="connsiteX27" fmla="*/ 77435 w 288984"/>
                <a:gd name="connsiteY27" fmla="*/ 75 h 164210"/>
                <a:gd name="connsiteX28" fmla="*/ 39984 w 288984"/>
                <a:gd name="connsiteY28" fmla="*/ 775 h 164210"/>
                <a:gd name="connsiteX29" fmla="*/ 23788 w 288984"/>
                <a:gd name="connsiteY29" fmla="*/ 542 h 164210"/>
                <a:gd name="connsiteX30" fmla="*/ 7087 w 288984"/>
                <a:gd name="connsiteY30" fmla="*/ 75 h 164210"/>
                <a:gd name="connsiteX31" fmla="*/ 255 w 288984"/>
                <a:gd name="connsiteY31" fmla="*/ 6849 h 164210"/>
                <a:gd name="connsiteX32" fmla="*/ 8605 w 288984"/>
                <a:gd name="connsiteY32" fmla="*/ 11053 h 164210"/>
                <a:gd name="connsiteX33" fmla="*/ 20752 w 288984"/>
                <a:gd name="connsiteY33" fmla="*/ 11520 h 164210"/>
                <a:gd name="connsiteX34" fmla="*/ 41249 w 288984"/>
                <a:gd name="connsiteY34" fmla="*/ 157278 h 164210"/>
                <a:gd name="connsiteX35" fmla="*/ 48587 w 288984"/>
                <a:gd name="connsiteY35" fmla="*/ 164285 h 164210"/>
                <a:gd name="connsiteX36" fmla="*/ 59216 w 288984"/>
                <a:gd name="connsiteY36" fmla="*/ 158212 h 164210"/>
                <a:gd name="connsiteX37" fmla="*/ 132347 w 288984"/>
                <a:gd name="connsiteY37" fmla="*/ 50996 h 164210"/>
                <a:gd name="connsiteX38" fmla="*/ 147277 w 288984"/>
                <a:gd name="connsiteY38" fmla="*/ 157278 h 164210"/>
                <a:gd name="connsiteX39" fmla="*/ 154869 w 288984"/>
                <a:gd name="connsiteY39" fmla="*/ 164285 h 164210"/>
                <a:gd name="connsiteX40" fmla="*/ 165244 w 288984"/>
                <a:gd name="connsiteY40" fmla="*/ 158212 h 164210"/>
                <a:gd name="connsiteX41" fmla="*/ 259632 w 288984"/>
                <a:gd name="connsiteY41" fmla="*/ 19929 h 16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4210">
                  <a:moveTo>
                    <a:pt x="259632" y="19929"/>
                  </a:moveTo>
                  <a:cubicBezTo>
                    <a:pt x="262669" y="15491"/>
                    <a:pt x="265705" y="11287"/>
                    <a:pt x="281647" y="11053"/>
                  </a:cubicBezTo>
                  <a:cubicBezTo>
                    <a:pt x="284684" y="11053"/>
                    <a:pt x="289239" y="11053"/>
                    <a:pt x="289239" y="4279"/>
                  </a:cubicBezTo>
                  <a:cubicBezTo>
                    <a:pt x="289239" y="2177"/>
                    <a:pt x="287215" y="75"/>
                    <a:pt x="284684" y="75"/>
                  </a:cubicBezTo>
                  <a:cubicBezTo>
                    <a:pt x="277852" y="75"/>
                    <a:pt x="270260" y="775"/>
                    <a:pt x="263175" y="775"/>
                  </a:cubicBezTo>
                  <a:cubicBezTo>
                    <a:pt x="253559" y="775"/>
                    <a:pt x="243437" y="75"/>
                    <a:pt x="234074" y="75"/>
                  </a:cubicBezTo>
                  <a:cubicBezTo>
                    <a:pt x="232049" y="75"/>
                    <a:pt x="227241" y="75"/>
                    <a:pt x="227241" y="6849"/>
                  </a:cubicBezTo>
                  <a:cubicBezTo>
                    <a:pt x="227241" y="11053"/>
                    <a:pt x="231796" y="11053"/>
                    <a:pt x="233568" y="11053"/>
                  </a:cubicBezTo>
                  <a:cubicBezTo>
                    <a:pt x="234580" y="11053"/>
                    <a:pt x="244702" y="11053"/>
                    <a:pt x="251281" y="13623"/>
                  </a:cubicBezTo>
                  <a:lnTo>
                    <a:pt x="178150" y="120371"/>
                  </a:lnTo>
                  <a:lnTo>
                    <a:pt x="162966" y="12221"/>
                  </a:lnTo>
                  <a:cubicBezTo>
                    <a:pt x="167774" y="11287"/>
                    <a:pt x="175619" y="11053"/>
                    <a:pt x="179415" y="11053"/>
                  </a:cubicBezTo>
                  <a:cubicBezTo>
                    <a:pt x="184729" y="11053"/>
                    <a:pt x="188778" y="11053"/>
                    <a:pt x="188778" y="4279"/>
                  </a:cubicBezTo>
                  <a:cubicBezTo>
                    <a:pt x="188778" y="4046"/>
                    <a:pt x="188778" y="75"/>
                    <a:pt x="183464" y="75"/>
                  </a:cubicBezTo>
                  <a:cubicBezTo>
                    <a:pt x="175113" y="75"/>
                    <a:pt x="154616" y="775"/>
                    <a:pt x="146265" y="775"/>
                  </a:cubicBezTo>
                  <a:cubicBezTo>
                    <a:pt x="140951" y="775"/>
                    <a:pt x="135384" y="542"/>
                    <a:pt x="130070" y="542"/>
                  </a:cubicBezTo>
                  <a:cubicBezTo>
                    <a:pt x="122731" y="542"/>
                    <a:pt x="113621" y="75"/>
                    <a:pt x="113115" y="75"/>
                  </a:cubicBezTo>
                  <a:cubicBezTo>
                    <a:pt x="111344" y="75"/>
                    <a:pt x="106283" y="75"/>
                    <a:pt x="106283" y="6849"/>
                  </a:cubicBezTo>
                  <a:cubicBezTo>
                    <a:pt x="106283" y="11053"/>
                    <a:pt x="110585" y="11053"/>
                    <a:pt x="114634" y="11053"/>
                  </a:cubicBezTo>
                  <a:cubicBezTo>
                    <a:pt x="118429" y="11053"/>
                    <a:pt x="123490" y="11287"/>
                    <a:pt x="126780" y="11520"/>
                  </a:cubicBezTo>
                  <a:lnTo>
                    <a:pt x="130070" y="34879"/>
                  </a:lnTo>
                  <a:cubicBezTo>
                    <a:pt x="130070" y="35580"/>
                    <a:pt x="130070" y="36047"/>
                    <a:pt x="128045" y="38616"/>
                  </a:cubicBezTo>
                  <a:lnTo>
                    <a:pt x="72121" y="120371"/>
                  </a:lnTo>
                  <a:lnTo>
                    <a:pt x="56938" y="12221"/>
                  </a:lnTo>
                  <a:cubicBezTo>
                    <a:pt x="61746" y="11287"/>
                    <a:pt x="69591" y="11053"/>
                    <a:pt x="73386" y="11053"/>
                  </a:cubicBezTo>
                  <a:cubicBezTo>
                    <a:pt x="79207" y="11053"/>
                    <a:pt x="79460" y="10820"/>
                    <a:pt x="80725" y="9652"/>
                  </a:cubicBezTo>
                  <a:cubicBezTo>
                    <a:pt x="82243" y="8484"/>
                    <a:pt x="82749" y="4513"/>
                    <a:pt x="82749" y="4279"/>
                  </a:cubicBezTo>
                  <a:cubicBezTo>
                    <a:pt x="82749" y="4046"/>
                    <a:pt x="82749" y="75"/>
                    <a:pt x="77435" y="75"/>
                  </a:cubicBezTo>
                  <a:cubicBezTo>
                    <a:pt x="69085" y="75"/>
                    <a:pt x="48334" y="775"/>
                    <a:pt x="39984" y="775"/>
                  </a:cubicBezTo>
                  <a:cubicBezTo>
                    <a:pt x="34670" y="775"/>
                    <a:pt x="29102" y="542"/>
                    <a:pt x="23788" y="542"/>
                  </a:cubicBezTo>
                  <a:cubicBezTo>
                    <a:pt x="16956" y="542"/>
                    <a:pt x="7340" y="75"/>
                    <a:pt x="7087" y="75"/>
                  </a:cubicBezTo>
                  <a:cubicBezTo>
                    <a:pt x="5063" y="75"/>
                    <a:pt x="255" y="75"/>
                    <a:pt x="255" y="6849"/>
                  </a:cubicBezTo>
                  <a:cubicBezTo>
                    <a:pt x="255" y="11053"/>
                    <a:pt x="4303" y="11053"/>
                    <a:pt x="8605" y="11053"/>
                  </a:cubicBezTo>
                  <a:cubicBezTo>
                    <a:pt x="12401" y="11053"/>
                    <a:pt x="17462" y="11287"/>
                    <a:pt x="20752" y="11520"/>
                  </a:cubicBezTo>
                  <a:lnTo>
                    <a:pt x="41249" y="157278"/>
                  </a:lnTo>
                  <a:cubicBezTo>
                    <a:pt x="42008" y="161950"/>
                    <a:pt x="42514" y="164285"/>
                    <a:pt x="48587" y="164285"/>
                  </a:cubicBezTo>
                  <a:cubicBezTo>
                    <a:pt x="53901" y="164285"/>
                    <a:pt x="56179" y="162650"/>
                    <a:pt x="59216" y="158212"/>
                  </a:cubicBezTo>
                  <a:lnTo>
                    <a:pt x="132347" y="50996"/>
                  </a:lnTo>
                  <a:lnTo>
                    <a:pt x="147277" y="157278"/>
                  </a:lnTo>
                  <a:cubicBezTo>
                    <a:pt x="148036" y="162650"/>
                    <a:pt x="148796" y="164285"/>
                    <a:pt x="154869" y="164285"/>
                  </a:cubicBezTo>
                  <a:cubicBezTo>
                    <a:pt x="160436" y="164285"/>
                    <a:pt x="162460" y="162417"/>
                    <a:pt x="165244" y="158212"/>
                  </a:cubicBezTo>
                  <a:lnTo>
                    <a:pt x="259632" y="19929"/>
                  </a:lnTo>
                  <a:close/>
                </a:path>
              </a:pathLst>
            </a:custGeom>
            <a:solidFill>
              <a:srgbClr val="000000"/>
            </a:solidFill>
            <a:ln w="25400"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DA081733-581A-EC5B-197D-33424DE3293C}"/>
                </a:ext>
              </a:extLst>
            </p:cNvPr>
            <p:cNvSpPr/>
            <p:nvPr>
              <p:custDataLst>
                <p:tags r:id="rId39"/>
              </p:custDataLst>
            </p:nvPr>
          </p:nvSpPr>
          <p:spPr>
            <a:xfrm>
              <a:off x="18137653" y="4393379"/>
              <a:ext cx="134623" cy="118217"/>
            </a:xfrm>
            <a:custGeom>
              <a:avLst/>
              <a:gdLst>
                <a:gd name="connsiteX0" fmla="*/ 134890 w 134623"/>
                <a:gd name="connsiteY0" fmla="*/ 45526 h 118217"/>
                <a:gd name="connsiteX1" fmla="*/ 83521 w 134623"/>
                <a:gd name="connsiteY1" fmla="*/ 71 h 118217"/>
                <a:gd name="connsiteX2" fmla="*/ 267 w 134623"/>
                <a:gd name="connsiteY2" fmla="*/ 73487 h 118217"/>
                <a:gd name="connsiteX3" fmla="*/ 51814 w 134623"/>
                <a:gd name="connsiteY3" fmla="*/ 118288 h 118217"/>
                <a:gd name="connsiteX4" fmla="*/ 134890 w 134623"/>
                <a:gd name="connsiteY4" fmla="*/ 45526 h 118217"/>
                <a:gd name="connsiteX5" fmla="*/ 53231 w 134623"/>
                <a:gd name="connsiteY5" fmla="*/ 112892 h 118217"/>
                <a:gd name="connsiteX6" fmla="*/ 18512 w 134623"/>
                <a:gd name="connsiteY6" fmla="*/ 76920 h 118217"/>
                <a:gd name="connsiteX7" fmla="*/ 37288 w 134623"/>
                <a:gd name="connsiteY7" fmla="*/ 26723 h 118217"/>
                <a:gd name="connsiteX8" fmla="*/ 82104 w 134623"/>
                <a:gd name="connsiteY8" fmla="*/ 5303 h 118217"/>
                <a:gd name="connsiteX9" fmla="*/ 117531 w 134623"/>
                <a:gd name="connsiteY9" fmla="*/ 39804 h 118217"/>
                <a:gd name="connsiteX10" fmla="*/ 95566 w 134623"/>
                <a:gd name="connsiteY10" fmla="*/ 93108 h 118217"/>
                <a:gd name="connsiteX11" fmla="*/ 53231 w 134623"/>
                <a:gd name="connsiteY11" fmla="*/ 112892 h 11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18217">
                  <a:moveTo>
                    <a:pt x="134890" y="45526"/>
                  </a:moveTo>
                  <a:cubicBezTo>
                    <a:pt x="134890" y="19855"/>
                    <a:pt x="114874" y="71"/>
                    <a:pt x="83521" y="71"/>
                  </a:cubicBezTo>
                  <a:cubicBezTo>
                    <a:pt x="41185" y="71"/>
                    <a:pt x="267" y="36697"/>
                    <a:pt x="267" y="73487"/>
                  </a:cubicBezTo>
                  <a:cubicBezTo>
                    <a:pt x="267" y="99812"/>
                    <a:pt x="21346" y="118288"/>
                    <a:pt x="51814" y="118288"/>
                  </a:cubicBezTo>
                  <a:cubicBezTo>
                    <a:pt x="93972" y="118288"/>
                    <a:pt x="134890" y="82643"/>
                    <a:pt x="134890" y="45526"/>
                  </a:cubicBezTo>
                  <a:close/>
                  <a:moveTo>
                    <a:pt x="53231" y="112892"/>
                  </a:moveTo>
                  <a:cubicBezTo>
                    <a:pt x="34454" y="112892"/>
                    <a:pt x="18512" y="101120"/>
                    <a:pt x="18512" y="76920"/>
                  </a:cubicBezTo>
                  <a:cubicBezTo>
                    <a:pt x="18512" y="68581"/>
                    <a:pt x="20992" y="45363"/>
                    <a:pt x="37288" y="26723"/>
                  </a:cubicBezTo>
                  <a:cubicBezTo>
                    <a:pt x="49157" y="13315"/>
                    <a:pt x="66339" y="5303"/>
                    <a:pt x="82104" y="5303"/>
                  </a:cubicBezTo>
                  <a:cubicBezTo>
                    <a:pt x="100526" y="5303"/>
                    <a:pt x="117531" y="16095"/>
                    <a:pt x="117531" y="39804"/>
                  </a:cubicBezTo>
                  <a:cubicBezTo>
                    <a:pt x="117531" y="51740"/>
                    <a:pt x="112040" y="75612"/>
                    <a:pt x="95566" y="93108"/>
                  </a:cubicBezTo>
                  <a:cubicBezTo>
                    <a:pt x="83167" y="106189"/>
                    <a:pt x="67047" y="112892"/>
                    <a:pt x="53231" y="112892"/>
                  </a:cubicBezTo>
                  <a:close/>
                </a:path>
              </a:pathLst>
            </a:custGeom>
            <a:solidFill>
              <a:srgbClr val="000000"/>
            </a:solidFill>
            <a:ln w="25400"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33991DF2-9943-2156-4CCD-D3DE08AEA45D}"/>
                </a:ext>
              </a:extLst>
            </p:cNvPr>
            <p:cNvSpPr/>
            <p:nvPr>
              <p:custDataLst>
                <p:tags r:id="rId40"/>
              </p:custDataLst>
            </p:nvPr>
          </p:nvSpPr>
          <p:spPr>
            <a:xfrm>
              <a:off x="18097944" y="4547408"/>
              <a:ext cx="94059" cy="148466"/>
            </a:xfrm>
            <a:custGeom>
              <a:avLst/>
              <a:gdLst>
                <a:gd name="connsiteX0" fmla="*/ 59429 w 94059"/>
                <a:gd name="connsiteY0" fmla="*/ 50602 h 148466"/>
                <a:gd name="connsiteX1" fmla="*/ 76788 w 94059"/>
                <a:gd name="connsiteY1" fmla="*/ 50602 h 148466"/>
                <a:gd name="connsiteX2" fmla="*/ 82634 w 94059"/>
                <a:gd name="connsiteY2" fmla="*/ 47005 h 148466"/>
                <a:gd name="connsiteX3" fmla="*/ 77142 w 94059"/>
                <a:gd name="connsiteY3" fmla="*/ 44715 h 148466"/>
                <a:gd name="connsiteX4" fmla="*/ 60669 w 94059"/>
                <a:gd name="connsiteY4" fmla="*/ 44715 h 148466"/>
                <a:gd name="connsiteX5" fmla="*/ 67577 w 94059"/>
                <a:gd name="connsiteY5" fmla="*/ 11686 h 148466"/>
                <a:gd name="connsiteX6" fmla="*/ 76611 w 94059"/>
                <a:gd name="connsiteY6" fmla="*/ 4655 h 148466"/>
                <a:gd name="connsiteX7" fmla="*/ 84936 w 94059"/>
                <a:gd name="connsiteY7" fmla="*/ 6618 h 148466"/>
                <a:gd name="connsiteX8" fmla="*/ 77142 w 94059"/>
                <a:gd name="connsiteY8" fmla="*/ 15611 h 148466"/>
                <a:gd name="connsiteX9" fmla="*/ 84228 w 94059"/>
                <a:gd name="connsiteY9" fmla="*/ 21660 h 148466"/>
                <a:gd name="connsiteX10" fmla="*/ 94325 w 94059"/>
                <a:gd name="connsiteY10" fmla="*/ 11686 h 148466"/>
                <a:gd name="connsiteX11" fmla="*/ 76611 w 94059"/>
                <a:gd name="connsiteY11" fmla="*/ 77 h 148466"/>
                <a:gd name="connsiteX12" fmla="*/ 55355 w 94059"/>
                <a:gd name="connsiteY12" fmla="*/ 12340 h 148466"/>
                <a:gd name="connsiteX13" fmla="*/ 46675 w 94059"/>
                <a:gd name="connsiteY13" fmla="*/ 44715 h 148466"/>
                <a:gd name="connsiteX14" fmla="*/ 32681 w 94059"/>
                <a:gd name="connsiteY14" fmla="*/ 44715 h 148466"/>
                <a:gd name="connsiteX15" fmla="*/ 26836 w 94059"/>
                <a:gd name="connsiteY15" fmla="*/ 48313 h 148466"/>
                <a:gd name="connsiteX16" fmla="*/ 32327 w 94059"/>
                <a:gd name="connsiteY16" fmla="*/ 50602 h 148466"/>
                <a:gd name="connsiteX17" fmla="*/ 45435 w 94059"/>
                <a:gd name="connsiteY17" fmla="*/ 50602 h 148466"/>
                <a:gd name="connsiteX18" fmla="*/ 29847 w 94059"/>
                <a:gd name="connsiteY18" fmla="*/ 127942 h 148466"/>
                <a:gd name="connsiteX19" fmla="*/ 17448 w 94059"/>
                <a:gd name="connsiteY19" fmla="*/ 143966 h 148466"/>
                <a:gd name="connsiteX20" fmla="*/ 9654 w 94059"/>
                <a:gd name="connsiteY20" fmla="*/ 142004 h 148466"/>
                <a:gd name="connsiteX21" fmla="*/ 17448 w 94059"/>
                <a:gd name="connsiteY21" fmla="*/ 133011 h 148466"/>
                <a:gd name="connsiteX22" fmla="*/ 10362 w 94059"/>
                <a:gd name="connsiteY22" fmla="*/ 126961 h 148466"/>
                <a:gd name="connsiteX23" fmla="*/ 266 w 94059"/>
                <a:gd name="connsiteY23" fmla="*/ 136935 h 148466"/>
                <a:gd name="connsiteX24" fmla="*/ 17448 w 94059"/>
                <a:gd name="connsiteY24" fmla="*/ 148544 h 148466"/>
                <a:gd name="connsiteX25" fmla="*/ 38704 w 94059"/>
                <a:gd name="connsiteY25" fmla="*/ 134155 h 148466"/>
                <a:gd name="connsiteX26" fmla="*/ 49509 w 94059"/>
                <a:gd name="connsiteY26" fmla="*/ 101126 h 148466"/>
                <a:gd name="connsiteX27" fmla="*/ 59429 w 94059"/>
                <a:gd name="connsiteY27" fmla="*/ 50602 h 1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059" h="148466">
                  <a:moveTo>
                    <a:pt x="59429" y="50602"/>
                  </a:moveTo>
                  <a:lnTo>
                    <a:pt x="76788" y="50602"/>
                  </a:lnTo>
                  <a:cubicBezTo>
                    <a:pt x="80331" y="50602"/>
                    <a:pt x="82634" y="50602"/>
                    <a:pt x="82634" y="47005"/>
                  </a:cubicBezTo>
                  <a:cubicBezTo>
                    <a:pt x="82634" y="44715"/>
                    <a:pt x="80331" y="44715"/>
                    <a:pt x="77142" y="44715"/>
                  </a:cubicBezTo>
                  <a:lnTo>
                    <a:pt x="60669" y="44715"/>
                  </a:lnTo>
                  <a:cubicBezTo>
                    <a:pt x="64743" y="23950"/>
                    <a:pt x="66160" y="16428"/>
                    <a:pt x="67577" y="11686"/>
                  </a:cubicBezTo>
                  <a:cubicBezTo>
                    <a:pt x="68463" y="8089"/>
                    <a:pt x="72360" y="4655"/>
                    <a:pt x="76611" y="4655"/>
                  </a:cubicBezTo>
                  <a:cubicBezTo>
                    <a:pt x="76788" y="4655"/>
                    <a:pt x="81571" y="4655"/>
                    <a:pt x="84936" y="6618"/>
                  </a:cubicBezTo>
                  <a:cubicBezTo>
                    <a:pt x="77674" y="8743"/>
                    <a:pt x="77142" y="14630"/>
                    <a:pt x="77142" y="15611"/>
                  </a:cubicBezTo>
                  <a:cubicBezTo>
                    <a:pt x="77142" y="19208"/>
                    <a:pt x="80154" y="21660"/>
                    <a:pt x="84228" y="21660"/>
                  </a:cubicBezTo>
                  <a:cubicBezTo>
                    <a:pt x="89011" y="21660"/>
                    <a:pt x="94325" y="17900"/>
                    <a:pt x="94325" y="11686"/>
                  </a:cubicBezTo>
                  <a:cubicBezTo>
                    <a:pt x="94325" y="4165"/>
                    <a:pt x="85645" y="77"/>
                    <a:pt x="76611" y="77"/>
                  </a:cubicBezTo>
                  <a:cubicBezTo>
                    <a:pt x="68817" y="77"/>
                    <a:pt x="60137" y="4165"/>
                    <a:pt x="55355" y="12340"/>
                  </a:cubicBezTo>
                  <a:cubicBezTo>
                    <a:pt x="51812" y="18390"/>
                    <a:pt x="50395" y="25748"/>
                    <a:pt x="46675" y="44715"/>
                  </a:cubicBezTo>
                  <a:lnTo>
                    <a:pt x="32681" y="44715"/>
                  </a:lnTo>
                  <a:cubicBezTo>
                    <a:pt x="29139" y="44715"/>
                    <a:pt x="26836" y="44715"/>
                    <a:pt x="26836" y="48313"/>
                  </a:cubicBezTo>
                  <a:cubicBezTo>
                    <a:pt x="26836" y="50602"/>
                    <a:pt x="29139" y="50602"/>
                    <a:pt x="32327" y="50602"/>
                  </a:cubicBezTo>
                  <a:lnTo>
                    <a:pt x="45435" y="50602"/>
                  </a:lnTo>
                  <a:cubicBezTo>
                    <a:pt x="45258" y="51583"/>
                    <a:pt x="34098" y="110446"/>
                    <a:pt x="29847" y="127942"/>
                  </a:cubicBezTo>
                  <a:cubicBezTo>
                    <a:pt x="28961" y="131539"/>
                    <a:pt x="25950" y="143966"/>
                    <a:pt x="17448" y="143966"/>
                  </a:cubicBezTo>
                  <a:cubicBezTo>
                    <a:pt x="17271" y="143966"/>
                    <a:pt x="13019" y="143966"/>
                    <a:pt x="9654" y="142004"/>
                  </a:cubicBezTo>
                  <a:cubicBezTo>
                    <a:pt x="16916" y="139878"/>
                    <a:pt x="17448" y="133992"/>
                    <a:pt x="17448" y="133011"/>
                  </a:cubicBezTo>
                  <a:cubicBezTo>
                    <a:pt x="17448" y="129414"/>
                    <a:pt x="14436" y="126961"/>
                    <a:pt x="10362" y="126961"/>
                  </a:cubicBezTo>
                  <a:cubicBezTo>
                    <a:pt x="5580" y="126961"/>
                    <a:pt x="266" y="130722"/>
                    <a:pt x="266" y="136935"/>
                  </a:cubicBezTo>
                  <a:cubicBezTo>
                    <a:pt x="266" y="144293"/>
                    <a:pt x="8591" y="148544"/>
                    <a:pt x="17448" y="148544"/>
                  </a:cubicBezTo>
                  <a:cubicBezTo>
                    <a:pt x="28784" y="148544"/>
                    <a:pt x="36578" y="137753"/>
                    <a:pt x="38704" y="134155"/>
                  </a:cubicBezTo>
                  <a:cubicBezTo>
                    <a:pt x="45081" y="123200"/>
                    <a:pt x="49155" y="103088"/>
                    <a:pt x="49509" y="101126"/>
                  </a:cubicBezTo>
                  <a:lnTo>
                    <a:pt x="59429" y="50602"/>
                  </a:lnTo>
                  <a:close/>
                </a:path>
              </a:pathLst>
            </a:custGeom>
            <a:solidFill>
              <a:srgbClr val="000000"/>
            </a:solidFill>
            <a:ln w="25400"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216E8A70-BC5B-6235-6737-11A58582F6C6}"/>
                </a:ext>
              </a:extLst>
            </p:cNvPr>
            <p:cNvSpPr/>
            <p:nvPr>
              <p:custDataLst>
                <p:tags r:id="rId41"/>
              </p:custDataLst>
            </p:nvPr>
          </p:nvSpPr>
          <p:spPr>
            <a:xfrm>
              <a:off x="18310101" y="4442664"/>
              <a:ext cx="147781" cy="163977"/>
            </a:xfrm>
            <a:custGeom>
              <a:avLst/>
              <a:gdLst>
                <a:gd name="connsiteX0" fmla="*/ 67585 w 147781"/>
                <a:gd name="connsiteY0" fmla="*/ 8250 h 163977"/>
                <a:gd name="connsiteX1" fmla="*/ 68598 w 147781"/>
                <a:gd name="connsiteY1" fmla="*/ 4279 h 163977"/>
                <a:gd name="connsiteX2" fmla="*/ 63031 w 147781"/>
                <a:gd name="connsiteY2" fmla="*/ 75 h 163977"/>
                <a:gd name="connsiteX3" fmla="*/ 61259 w 147781"/>
                <a:gd name="connsiteY3" fmla="*/ 308 h 163977"/>
                <a:gd name="connsiteX4" fmla="*/ 28616 w 147781"/>
                <a:gd name="connsiteY4" fmla="*/ 1710 h 163977"/>
                <a:gd name="connsiteX5" fmla="*/ 20518 w 147781"/>
                <a:gd name="connsiteY5" fmla="*/ 8717 h 163977"/>
                <a:gd name="connsiteX6" fmla="*/ 27097 w 147781"/>
                <a:gd name="connsiteY6" fmla="*/ 12922 h 163977"/>
                <a:gd name="connsiteX7" fmla="*/ 37725 w 147781"/>
                <a:gd name="connsiteY7" fmla="*/ 13389 h 163977"/>
                <a:gd name="connsiteX8" fmla="*/ 1286 w 147781"/>
                <a:gd name="connsiteY8" fmla="*/ 148168 h 163977"/>
                <a:gd name="connsiteX9" fmla="*/ 274 w 147781"/>
                <a:gd name="connsiteY9" fmla="*/ 153540 h 163977"/>
                <a:gd name="connsiteX10" fmla="*/ 12420 w 147781"/>
                <a:gd name="connsiteY10" fmla="*/ 164052 h 163977"/>
                <a:gd name="connsiteX11" fmla="*/ 28869 w 147781"/>
                <a:gd name="connsiteY11" fmla="*/ 150971 h 163977"/>
                <a:gd name="connsiteX12" fmla="*/ 44052 w 147781"/>
                <a:gd name="connsiteY12" fmla="*/ 95611 h 163977"/>
                <a:gd name="connsiteX13" fmla="*/ 49113 w 147781"/>
                <a:gd name="connsiteY13" fmla="*/ 86034 h 163977"/>
                <a:gd name="connsiteX14" fmla="*/ 86817 w 147781"/>
                <a:gd name="connsiteY14" fmla="*/ 65012 h 163977"/>
                <a:gd name="connsiteX15" fmla="*/ 99470 w 147781"/>
                <a:gd name="connsiteY15" fmla="*/ 78793 h 163977"/>
                <a:gd name="connsiteX16" fmla="*/ 83528 w 147781"/>
                <a:gd name="connsiteY16" fmla="*/ 131116 h 163977"/>
                <a:gd name="connsiteX17" fmla="*/ 79985 w 147781"/>
                <a:gd name="connsiteY17" fmla="*/ 143029 h 163977"/>
                <a:gd name="connsiteX18" fmla="*/ 108580 w 147781"/>
                <a:gd name="connsiteY18" fmla="*/ 164052 h 163977"/>
                <a:gd name="connsiteX19" fmla="*/ 148056 w 147781"/>
                <a:gd name="connsiteY19" fmla="*/ 127612 h 163977"/>
                <a:gd name="connsiteX20" fmla="*/ 141982 w 147781"/>
                <a:gd name="connsiteY20" fmla="*/ 124342 h 163977"/>
                <a:gd name="connsiteX21" fmla="*/ 136162 w 147781"/>
                <a:gd name="connsiteY21" fmla="*/ 127379 h 163977"/>
                <a:gd name="connsiteX22" fmla="*/ 110098 w 147781"/>
                <a:gd name="connsiteY22" fmla="*/ 155643 h 163977"/>
                <a:gd name="connsiteX23" fmla="*/ 105796 w 147781"/>
                <a:gd name="connsiteY23" fmla="*/ 150737 h 163977"/>
                <a:gd name="connsiteX24" fmla="*/ 110098 w 147781"/>
                <a:gd name="connsiteY24" fmla="*/ 135554 h 163977"/>
                <a:gd name="connsiteX25" fmla="*/ 126546 w 147781"/>
                <a:gd name="connsiteY25" fmla="*/ 83698 h 163977"/>
                <a:gd name="connsiteX26" fmla="*/ 88842 w 147781"/>
                <a:gd name="connsiteY26" fmla="*/ 56602 h 163977"/>
                <a:gd name="connsiteX27" fmla="*/ 50631 w 147781"/>
                <a:gd name="connsiteY27" fmla="*/ 71085 h 163977"/>
                <a:gd name="connsiteX28" fmla="*/ 67585 w 147781"/>
                <a:gd name="connsiteY28" fmla="*/ 825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3977">
                  <a:moveTo>
                    <a:pt x="67585" y="8250"/>
                  </a:moveTo>
                  <a:cubicBezTo>
                    <a:pt x="68598" y="4980"/>
                    <a:pt x="68598" y="4513"/>
                    <a:pt x="68598" y="4279"/>
                  </a:cubicBezTo>
                  <a:cubicBezTo>
                    <a:pt x="68598" y="1243"/>
                    <a:pt x="65814" y="75"/>
                    <a:pt x="63031" y="75"/>
                  </a:cubicBezTo>
                  <a:cubicBezTo>
                    <a:pt x="62018" y="75"/>
                    <a:pt x="61765" y="75"/>
                    <a:pt x="61259" y="308"/>
                  </a:cubicBezTo>
                  <a:lnTo>
                    <a:pt x="28616" y="1710"/>
                  </a:lnTo>
                  <a:cubicBezTo>
                    <a:pt x="25073" y="1943"/>
                    <a:pt x="20518" y="2177"/>
                    <a:pt x="20518" y="8717"/>
                  </a:cubicBezTo>
                  <a:cubicBezTo>
                    <a:pt x="20518" y="12922"/>
                    <a:pt x="25073" y="12922"/>
                    <a:pt x="27097" y="12922"/>
                  </a:cubicBezTo>
                  <a:cubicBezTo>
                    <a:pt x="29881" y="12922"/>
                    <a:pt x="34436" y="12922"/>
                    <a:pt x="37725" y="13389"/>
                  </a:cubicBezTo>
                  <a:lnTo>
                    <a:pt x="1286" y="148168"/>
                  </a:lnTo>
                  <a:cubicBezTo>
                    <a:pt x="1033" y="149102"/>
                    <a:pt x="274" y="152606"/>
                    <a:pt x="274" y="153540"/>
                  </a:cubicBezTo>
                  <a:cubicBezTo>
                    <a:pt x="274" y="159147"/>
                    <a:pt x="5082" y="164052"/>
                    <a:pt x="12420" y="164052"/>
                  </a:cubicBezTo>
                  <a:cubicBezTo>
                    <a:pt x="13939" y="164052"/>
                    <a:pt x="25326" y="164052"/>
                    <a:pt x="28869" y="150971"/>
                  </a:cubicBezTo>
                  <a:lnTo>
                    <a:pt x="44052" y="95611"/>
                  </a:lnTo>
                  <a:cubicBezTo>
                    <a:pt x="45317" y="91173"/>
                    <a:pt x="45317" y="90706"/>
                    <a:pt x="49113" y="86034"/>
                  </a:cubicBezTo>
                  <a:cubicBezTo>
                    <a:pt x="53162" y="80895"/>
                    <a:pt x="65814" y="65012"/>
                    <a:pt x="86817" y="65012"/>
                  </a:cubicBezTo>
                  <a:cubicBezTo>
                    <a:pt x="93397" y="65012"/>
                    <a:pt x="99470" y="67347"/>
                    <a:pt x="99470" y="78793"/>
                  </a:cubicBezTo>
                  <a:cubicBezTo>
                    <a:pt x="99470" y="92341"/>
                    <a:pt x="88336" y="119671"/>
                    <a:pt x="83528" y="131116"/>
                  </a:cubicBezTo>
                  <a:cubicBezTo>
                    <a:pt x="80744" y="137423"/>
                    <a:pt x="79985" y="139058"/>
                    <a:pt x="79985" y="143029"/>
                  </a:cubicBezTo>
                  <a:cubicBezTo>
                    <a:pt x="79985" y="156577"/>
                    <a:pt x="94662" y="164052"/>
                    <a:pt x="108580" y="164052"/>
                  </a:cubicBezTo>
                  <a:cubicBezTo>
                    <a:pt x="135403" y="164052"/>
                    <a:pt x="148056" y="132284"/>
                    <a:pt x="148056" y="127612"/>
                  </a:cubicBezTo>
                  <a:cubicBezTo>
                    <a:pt x="148056" y="124342"/>
                    <a:pt x="144260" y="124342"/>
                    <a:pt x="141982" y="124342"/>
                  </a:cubicBezTo>
                  <a:cubicBezTo>
                    <a:pt x="138946" y="124342"/>
                    <a:pt x="137175" y="124342"/>
                    <a:pt x="136162" y="127379"/>
                  </a:cubicBezTo>
                  <a:cubicBezTo>
                    <a:pt x="128065" y="153307"/>
                    <a:pt x="114147" y="155643"/>
                    <a:pt x="110098" y="155643"/>
                  </a:cubicBezTo>
                  <a:cubicBezTo>
                    <a:pt x="108327" y="155643"/>
                    <a:pt x="105796" y="155643"/>
                    <a:pt x="105796" y="150737"/>
                  </a:cubicBezTo>
                  <a:cubicBezTo>
                    <a:pt x="105796" y="145599"/>
                    <a:pt x="108580" y="139292"/>
                    <a:pt x="110098" y="135554"/>
                  </a:cubicBezTo>
                  <a:cubicBezTo>
                    <a:pt x="114906" y="124109"/>
                    <a:pt x="126546" y="96779"/>
                    <a:pt x="126546" y="83698"/>
                  </a:cubicBezTo>
                  <a:cubicBezTo>
                    <a:pt x="126546" y="62208"/>
                    <a:pt x="107061" y="56602"/>
                    <a:pt x="88842" y="56602"/>
                  </a:cubicBezTo>
                  <a:cubicBezTo>
                    <a:pt x="83275" y="56602"/>
                    <a:pt x="67839" y="56602"/>
                    <a:pt x="50631" y="71085"/>
                  </a:cubicBezTo>
                  <a:lnTo>
                    <a:pt x="67585" y="8250"/>
                  </a:lnTo>
                  <a:close/>
                </a:path>
              </a:pathLst>
            </a:custGeom>
            <a:solidFill>
              <a:srgbClr val="000000"/>
            </a:solidFill>
            <a:ln w="25400"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BC9C19D5-7710-C52A-6E90-575FAE645CD7}"/>
                </a:ext>
              </a:extLst>
            </p:cNvPr>
            <p:cNvSpPr/>
            <p:nvPr>
              <p:custDataLst>
                <p:tags r:id="rId42"/>
              </p:custDataLst>
            </p:nvPr>
          </p:nvSpPr>
          <p:spPr>
            <a:xfrm>
              <a:off x="18478605" y="4393379"/>
              <a:ext cx="134623" cy="118217"/>
            </a:xfrm>
            <a:custGeom>
              <a:avLst/>
              <a:gdLst>
                <a:gd name="connsiteX0" fmla="*/ 134904 w 134623"/>
                <a:gd name="connsiteY0" fmla="*/ 45526 h 118217"/>
                <a:gd name="connsiteX1" fmla="*/ 83534 w 134623"/>
                <a:gd name="connsiteY1" fmla="*/ 71 h 118217"/>
                <a:gd name="connsiteX2" fmla="*/ 281 w 134623"/>
                <a:gd name="connsiteY2" fmla="*/ 73487 h 118217"/>
                <a:gd name="connsiteX3" fmla="*/ 51827 w 134623"/>
                <a:gd name="connsiteY3" fmla="*/ 118288 h 118217"/>
                <a:gd name="connsiteX4" fmla="*/ 134904 w 134623"/>
                <a:gd name="connsiteY4" fmla="*/ 45526 h 118217"/>
                <a:gd name="connsiteX5" fmla="*/ 53244 w 134623"/>
                <a:gd name="connsiteY5" fmla="*/ 112892 h 118217"/>
                <a:gd name="connsiteX6" fmla="*/ 18526 w 134623"/>
                <a:gd name="connsiteY6" fmla="*/ 76920 h 118217"/>
                <a:gd name="connsiteX7" fmla="*/ 37302 w 134623"/>
                <a:gd name="connsiteY7" fmla="*/ 26723 h 118217"/>
                <a:gd name="connsiteX8" fmla="*/ 82117 w 134623"/>
                <a:gd name="connsiteY8" fmla="*/ 5303 h 118217"/>
                <a:gd name="connsiteX9" fmla="*/ 117544 w 134623"/>
                <a:gd name="connsiteY9" fmla="*/ 39804 h 118217"/>
                <a:gd name="connsiteX10" fmla="*/ 95580 w 134623"/>
                <a:gd name="connsiteY10" fmla="*/ 93108 h 118217"/>
                <a:gd name="connsiteX11" fmla="*/ 53244 w 134623"/>
                <a:gd name="connsiteY11" fmla="*/ 112892 h 11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18217">
                  <a:moveTo>
                    <a:pt x="134904" y="45526"/>
                  </a:moveTo>
                  <a:cubicBezTo>
                    <a:pt x="134904" y="19855"/>
                    <a:pt x="114887" y="71"/>
                    <a:pt x="83534" y="71"/>
                  </a:cubicBezTo>
                  <a:cubicBezTo>
                    <a:pt x="41199" y="71"/>
                    <a:pt x="281" y="36697"/>
                    <a:pt x="281" y="73487"/>
                  </a:cubicBezTo>
                  <a:cubicBezTo>
                    <a:pt x="281" y="99812"/>
                    <a:pt x="21360" y="118288"/>
                    <a:pt x="51827" y="118288"/>
                  </a:cubicBezTo>
                  <a:cubicBezTo>
                    <a:pt x="93985" y="118288"/>
                    <a:pt x="134904" y="82643"/>
                    <a:pt x="134904" y="45526"/>
                  </a:cubicBezTo>
                  <a:close/>
                  <a:moveTo>
                    <a:pt x="53244" y="112892"/>
                  </a:moveTo>
                  <a:cubicBezTo>
                    <a:pt x="34468" y="112892"/>
                    <a:pt x="18526" y="101120"/>
                    <a:pt x="18526" y="76920"/>
                  </a:cubicBezTo>
                  <a:cubicBezTo>
                    <a:pt x="18526" y="68581"/>
                    <a:pt x="21005" y="45363"/>
                    <a:pt x="37302" y="26723"/>
                  </a:cubicBezTo>
                  <a:cubicBezTo>
                    <a:pt x="49170" y="13315"/>
                    <a:pt x="66352" y="5303"/>
                    <a:pt x="82117" y="5303"/>
                  </a:cubicBezTo>
                  <a:cubicBezTo>
                    <a:pt x="100539" y="5303"/>
                    <a:pt x="117544" y="16095"/>
                    <a:pt x="117544" y="39804"/>
                  </a:cubicBezTo>
                  <a:cubicBezTo>
                    <a:pt x="117544" y="51740"/>
                    <a:pt x="112053" y="75612"/>
                    <a:pt x="95580" y="93108"/>
                  </a:cubicBezTo>
                  <a:cubicBezTo>
                    <a:pt x="83180" y="106189"/>
                    <a:pt x="67061" y="112892"/>
                    <a:pt x="53244" y="112892"/>
                  </a:cubicBezTo>
                  <a:close/>
                </a:path>
              </a:pathLst>
            </a:custGeom>
            <a:solidFill>
              <a:srgbClr val="000000"/>
            </a:solidFill>
            <a:ln w="25400"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B8211D22-3F55-F403-E55A-030169E02291}"/>
                </a:ext>
              </a:extLst>
            </p:cNvPr>
            <p:cNvSpPr/>
            <p:nvPr>
              <p:custDataLst>
                <p:tags r:id="rId43"/>
              </p:custDataLst>
            </p:nvPr>
          </p:nvSpPr>
          <p:spPr>
            <a:xfrm>
              <a:off x="18474708" y="4554112"/>
              <a:ext cx="53672" cy="110042"/>
            </a:xfrm>
            <a:custGeom>
              <a:avLst/>
              <a:gdLst>
                <a:gd name="connsiteX0" fmla="*/ 49347 w 53672"/>
                <a:gd name="connsiteY0" fmla="*/ 6291 h 110042"/>
                <a:gd name="connsiteX1" fmla="*/ 42262 w 53672"/>
                <a:gd name="connsiteY1" fmla="*/ 77 h 110042"/>
                <a:gd name="connsiteX2" fmla="*/ 32342 w 53672"/>
                <a:gd name="connsiteY2" fmla="*/ 9070 h 110042"/>
                <a:gd name="connsiteX3" fmla="*/ 39428 w 53672"/>
                <a:gd name="connsiteY3" fmla="*/ 15284 h 110042"/>
                <a:gd name="connsiteX4" fmla="*/ 49347 w 53672"/>
                <a:gd name="connsiteY4" fmla="*/ 6291 h 110042"/>
                <a:gd name="connsiteX5" fmla="*/ 13211 w 53672"/>
                <a:gd name="connsiteY5" fmla="*/ 89354 h 110042"/>
                <a:gd name="connsiteX6" fmla="*/ 11617 w 53672"/>
                <a:gd name="connsiteY6" fmla="*/ 96221 h 110042"/>
                <a:gd name="connsiteX7" fmla="*/ 28445 w 53672"/>
                <a:gd name="connsiteY7" fmla="*/ 110119 h 110042"/>
                <a:gd name="connsiteX8" fmla="*/ 53953 w 53672"/>
                <a:gd name="connsiteY8" fmla="*/ 85102 h 110042"/>
                <a:gd name="connsiteX9" fmla="*/ 51118 w 53672"/>
                <a:gd name="connsiteY9" fmla="*/ 82977 h 110042"/>
                <a:gd name="connsiteX10" fmla="*/ 47753 w 53672"/>
                <a:gd name="connsiteY10" fmla="*/ 85756 h 110042"/>
                <a:gd name="connsiteX11" fmla="*/ 28977 w 53672"/>
                <a:gd name="connsiteY11" fmla="*/ 105541 h 110042"/>
                <a:gd name="connsiteX12" fmla="*/ 24548 w 53672"/>
                <a:gd name="connsiteY12" fmla="*/ 99818 h 110042"/>
                <a:gd name="connsiteX13" fmla="*/ 27382 w 53672"/>
                <a:gd name="connsiteY13" fmla="*/ 89354 h 110042"/>
                <a:gd name="connsiteX14" fmla="*/ 33051 w 53672"/>
                <a:gd name="connsiteY14" fmla="*/ 76273 h 110042"/>
                <a:gd name="connsiteX15" fmla="*/ 41730 w 53672"/>
                <a:gd name="connsiteY15" fmla="*/ 55507 h 110042"/>
                <a:gd name="connsiteX16" fmla="*/ 42793 w 53672"/>
                <a:gd name="connsiteY16" fmla="*/ 50275 h 110042"/>
                <a:gd name="connsiteX17" fmla="*/ 25965 w 53672"/>
                <a:gd name="connsiteY17" fmla="*/ 36376 h 110042"/>
                <a:gd name="connsiteX18" fmla="*/ 281 w 53672"/>
                <a:gd name="connsiteY18" fmla="*/ 61393 h 110042"/>
                <a:gd name="connsiteX19" fmla="*/ 3292 w 53672"/>
                <a:gd name="connsiteY19" fmla="*/ 63519 h 110042"/>
                <a:gd name="connsiteX20" fmla="*/ 6480 w 53672"/>
                <a:gd name="connsiteY20" fmla="*/ 60903 h 110042"/>
                <a:gd name="connsiteX21" fmla="*/ 25434 w 53672"/>
                <a:gd name="connsiteY21" fmla="*/ 40955 h 110042"/>
                <a:gd name="connsiteX22" fmla="*/ 29862 w 53672"/>
                <a:gd name="connsiteY22" fmla="*/ 46677 h 110042"/>
                <a:gd name="connsiteX23" fmla="*/ 24371 w 53672"/>
                <a:gd name="connsiteY23" fmla="*/ 63028 h 110042"/>
                <a:gd name="connsiteX24" fmla="*/ 13211 w 53672"/>
                <a:gd name="connsiteY24" fmla="*/ 89354 h 1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042">
                  <a:moveTo>
                    <a:pt x="49347" y="6291"/>
                  </a:moveTo>
                  <a:cubicBezTo>
                    <a:pt x="49347" y="3674"/>
                    <a:pt x="47222" y="77"/>
                    <a:pt x="42262" y="77"/>
                  </a:cubicBezTo>
                  <a:cubicBezTo>
                    <a:pt x="37479" y="77"/>
                    <a:pt x="32342" y="4328"/>
                    <a:pt x="32342" y="9070"/>
                  </a:cubicBezTo>
                  <a:cubicBezTo>
                    <a:pt x="32342" y="11850"/>
                    <a:pt x="34645" y="15284"/>
                    <a:pt x="39428" y="15284"/>
                  </a:cubicBezTo>
                  <a:cubicBezTo>
                    <a:pt x="44564" y="15284"/>
                    <a:pt x="49347" y="10705"/>
                    <a:pt x="49347" y="6291"/>
                  </a:cubicBezTo>
                  <a:close/>
                  <a:moveTo>
                    <a:pt x="13211" y="89354"/>
                  </a:moveTo>
                  <a:cubicBezTo>
                    <a:pt x="12503" y="91479"/>
                    <a:pt x="11617" y="93441"/>
                    <a:pt x="11617" y="96221"/>
                  </a:cubicBezTo>
                  <a:cubicBezTo>
                    <a:pt x="11617" y="103906"/>
                    <a:pt x="18703" y="110119"/>
                    <a:pt x="28445" y="110119"/>
                  </a:cubicBezTo>
                  <a:cubicBezTo>
                    <a:pt x="46159" y="110119"/>
                    <a:pt x="53953" y="87555"/>
                    <a:pt x="53953" y="85102"/>
                  </a:cubicBezTo>
                  <a:cubicBezTo>
                    <a:pt x="53953" y="82977"/>
                    <a:pt x="51650" y="82977"/>
                    <a:pt x="51118" y="82977"/>
                  </a:cubicBezTo>
                  <a:cubicBezTo>
                    <a:pt x="48639" y="82977"/>
                    <a:pt x="48461" y="83958"/>
                    <a:pt x="47753" y="85756"/>
                  </a:cubicBezTo>
                  <a:cubicBezTo>
                    <a:pt x="43679" y="98837"/>
                    <a:pt x="35885" y="105541"/>
                    <a:pt x="28977" y="105541"/>
                  </a:cubicBezTo>
                  <a:cubicBezTo>
                    <a:pt x="25434" y="105541"/>
                    <a:pt x="24548" y="103415"/>
                    <a:pt x="24548" y="99818"/>
                  </a:cubicBezTo>
                  <a:cubicBezTo>
                    <a:pt x="24548" y="96058"/>
                    <a:pt x="25788" y="92951"/>
                    <a:pt x="27382" y="89354"/>
                  </a:cubicBezTo>
                  <a:cubicBezTo>
                    <a:pt x="29154" y="84939"/>
                    <a:pt x="31102" y="80524"/>
                    <a:pt x="33051" y="76273"/>
                  </a:cubicBezTo>
                  <a:cubicBezTo>
                    <a:pt x="34645" y="72349"/>
                    <a:pt x="41022" y="57469"/>
                    <a:pt x="41730" y="55507"/>
                  </a:cubicBezTo>
                  <a:cubicBezTo>
                    <a:pt x="42262" y="53872"/>
                    <a:pt x="42793" y="51910"/>
                    <a:pt x="42793" y="50275"/>
                  </a:cubicBezTo>
                  <a:cubicBezTo>
                    <a:pt x="42793" y="42590"/>
                    <a:pt x="35708" y="36376"/>
                    <a:pt x="25965" y="36376"/>
                  </a:cubicBezTo>
                  <a:cubicBezTo>
                    <a:pt x="8429" y="36376"/>
                    <a:pt x="281" y="58614"/>
                    <a:pt x="281" y="61393"/>
                  </a:cubicBezTo>
                  <a:cubicBezTo>
                    <a:pt x="281" y="63519"/>
                    <a:pt x="2760" y="63519"/>
                    <a:pt x="3292" y="63519"/>
                  </a:cubicBezTo>
                  <a:cubicBezTo>
                    <a:pt x="5772" y="63519"/>
                    <a:pt x="5949" y="62701"/>
                    <a:pt x="6480" y="60903"/>
                  </a:cubicBezTo>
                  <a:cubicBezTo>
                    <a:pt x="11086" y="46841"/>
                    <a:pt x="18880" y="40955"/>
                    <a:pt x="25434" y="40955"/>
                  </a:cubicBezTo>
                  <a:cubicBezTo>
                    <a:pt x="28268" y="40955"/>
                    <a:pt x="29862" y="42263"/>
                    <a:pt x="29862" y="46677"/>
                  </a:cubicBezTo>
                  <a:cubicBezTo>
                    <a:pt x="29862" y="50438"/>
                    <a:pt x="28799" y="52891"/>
                    <a:pt x="24371" y="63028"/>
                  </a:cubicBezTo>
                  <a:lnTo>
                    <a:pt x="13211" y="89354"/>
                  </a:lnTo>
                  <a:close/>
                </a:path>
              </a:pathLst>
            </a:custGeom>
            <a:solidFill>
              <a:srgbClr val="000000"/>
            </a:solidFill>
            <a:ln w="25400"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A17D058C-AA4A-0599-AD99-5DA5A12177AB}"/>
                </a:ext>
              </a:extLst>
            </p:cNvPr>
            <p:cNvSpPr/>
            <p:nvPr>
              <p:custDataLst>
                <p:tags r:id="rId44"/>
              </p:custDataLst>
            </p:nvPr>
          </p:nvSpPr>
          <p:spPr>
            <a:xfrm>
              <a:off x="18708804" y="4468592"/>
              <a:ext cx="168278" cy="155567"/>
            </a:xfrm>
            <a:custGeom>
              <a:avLst/>
              <a:gdLst>
                <a:gd name="connsiteX0" fmla="*/ 89617 w 168278"/>
                <a:gd name="connsiteY0" fmla="*/ 82530 h 155567"/>
                <a:gd name="connsiteX1" fmla="*/ 160218 w 168278"/>
                <a:gd name="connsiteY1" fmla="*/ 82530 h 155567"/>
                <a:gd name="connsiteX2" fmla="*/ 168568 w 168278"/>
                <a:gd name="connsiteY2" fmla="*/ 77859 h 155567"/>
                <a:gd name="connsiteX3" fmla="*/ 160218 w 168278"/>
                <a:gd name="connsiteY3" fmla="*/ 73187 h 155567"/>
                <a:gd name="connsiteX4" fmla="*/ 89617 w 168278"/>
                <a:gd name="connsiteY4" fmla="*/ 73187 h 155567"/>
                <a:gd name="connsiteX5" fmla="*/ 89617 w 168278"/>
                <a:gd name="connsiteY5" fmla="*/ 7783 h 155567"/>
                <a:gd name="connsiteX6" fmla="*/ 84556 w 168278"/>
                <a:gd name="connsiteY6" fmla="*/ 75 h 155567"/>
                <a:gd name="connsiteX7" fmla="*/ 79494 w 168278"/>
                <a:gd name="connsiteY7" fmla="*/ 7783 h 155567"/>
                <a:gd name="connsiteX8" fmla="*/ 79494 w 168278"/>
                <a:gd name="connsiteY8" fmla="*/ 73187 h 155567"/>
                <a:gd name="connsiteX9" fmla="*/ 8640 w 168278"/>
                <a:gd name="connsiteY9" fmla="*/ 73187 h 155567"/>
                <a:gd name="connsiteX10" fmla="*/ 290 w 168278"/>
                <a:gd name="connsiteY10" fmla="*/ 77859 h 155567"/>
                <a:gd name="connsiteX11" fmla="*/ 8640 w 168278"/>
                <a:gd name="connsiteY11" fmla="*/ 82530 h 155567"/>
                <a:gd name="connsiteX12" fmla="*/ 79494 w 168278"/>
                <a:gd name="connsiteY12" fmla="*/ 82530 h 155567"/>
                <a:gd name="connsiteX13" fmla="*/ 79494 w 168278"/>
                <a:gd name="connsiteY13" fmla="*/ 147934 h 155567"/>
                <a:gd name="connsiteX14" fmla="*/ 84556 w 168278"/>
                <a:gd name="connsiteY14" fmla="*/ 155643 h 155567"/>
                <a:gd name="connsiteX15" fmla="*/ 89617 w 168278"/>
                <a:gd name="connsiteY15" fmla="*/ 147934 h 155567"/>
                <a:gd name="connsiteX16" fmla="*/ 89617 w 168278"/>
                <a:gd name="connsiteY16" fmla="*/ 82530 h 1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55567">
                  <a:moveTo>
                    <a:pt x="89617" y="82530"/>
                  </a:moveTo>
                  <a:lnTo>
                    <a:pt x="160218" y="82530"/>
                  </a:lnTo>
                  <a:cubicBezTo>
                    <a:pt x="163760" y="82530"/>
                    <a:pt x="168568" y="82530"/>
                    <a:pt x="168568" y="77859"/>
                  </a:cubicBezTo>
                  <a:cubicBezTo>
                    <a:pt x="168568" y="73187"/>
                    <a:pt x="163760" y="73187"/>
                    <a:pt x="160218" y="73187"/>
                  </a:cubicBezTo>
                  <a:lnTo>
                    <a:pt x="89617" y="73187"/>
                  </a:lnTo>
                  <a:lnTo>
                    <a:pt x="89617" y="7783"/>
                  </a:lnTo>
                  <a:cubicBezTo>
                    <a:pt x="89617" y="4513"/>
                    <a:pt x="89617" y="75"/>
                    <a:pt x="84556" y="75"/>
                  </a:cubicBezTo>
                  <a:cubicBezTo>
                    <a:pt x="79494" y="75"/>
                    <a:pt x="79494" y="4513"/>
                    <a:pt x="79494" y="7783"/>
                  </a:cubicBezTo>
                  <a:lnTo>
                    <a:pt x="79494" y="73187"/>
                  </a:lnTo>
                  <a:lnTo>
                    <a:pt x="8640" y="73187"/>
                  </a:lnTo>
                  <a:cubicBezTo>
                    <a:pt x="5097" y="73187"/>
                    <a:pt x="290" y="73187"/>
                    <a:pt x="290" y="77859"/>
                  </a:cubicBezTo>
                  <a:cubicBezTo>
                    <a:pt x="290" y="82530"/>
                    <a:pt x="5097" y="82530"/>
                    <a:pt x="8640" y="82530"/>
                  </a:cubicBezTo>
                  <a:lnTo>
                    <a:pt x="79494" y="82530"/>
                  </a:lnTo>
                  <a:lnTo>
                    <a:pt x="79494" y="147934"/>
                  </a:lnTo>
                  <a:cubicBezTo>
                    <a:pt x="79494" y="151205"/>
                    <a:pt x="79494" y="155643"/>
                    <a:pt x="84556" y="155643"/>
                  </a:cubicBezTo>
                  <a:cubicBezTo>
                    <a:pt x="89617" y="155643"/>
                    <a:pt x="89617" y="151205"/>
                    <a:pt x="89617" y="147934"/>
                  </a:cubicBezTo>
                  <a:lnTo>
                    <a:pt x="89617" y="82530"/>
                  </a:lnTo>
                  <a:close/>
                </a:path>
              </a:pathLst>
            </a:custGeom>
            <a:solidFill>
              <a:srgbClr val="000000"/>
            </a:solidFill>
            <a:ln w="25400"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F922BB0F-4ED7-4387-3ED8-8ED54B7B50A3}"/>
                </a:ext>
              </a:extLst>
            </p:cNvPr>
            <p:cNvSpPr/>
            <p:nvPr>
              <p:custDataLst>
                <p:tags r:id="rId45"/>
              </p:custDataLst>
            </p:nvPr>
          </p:nvSpPr>
          <p:spPr>
            <a:xfrm>
              <a:off x="18960842" y="4442664"/>
              <a:ext cx="114885" cy="163977"/>
            </a:xfrm>
            <a:custGeom>
              <a:avLst/>
              <a:gdLst>
                <a:gd name="connsiteX0" fmla="*/ 58248 w 114885"/>
                <a:gd name="connsiteY0" fmla="*/ 8250 h 163977"/>
                <a:gd name="connsiteX1" fmla="*/ 59260 w 114885"/>
                <a:gd name="connsiteY1" fmla="*/ 4279 h 163977"/>
                <a:gd name="connsiteX2" fmla="*/ 53693 w 114885"/>
                <a:gd name="connsiteY2" fmla="*/ 75 h 163977"/>
                <a:gd name="connsiteX3" fmla="*/ 51922 w 114885"/>
                <a:gd name="connsiteY3" fmla="*/ 308 h 163977"/>
                <a:gd name="connsiteX4" fmla="*/ 19278 w 114885"/>
                <a:gd name="connsiteY4" fmla="*/ 1710 h 163977"/>
                <a:gd name="connsiteX5" fmla="*/ 11181 w 114885"/>
                <a:gd name="connsiteY5" fmla="*/ 8717 h 163977"/>
                <a:gd name="connsiteX6" fmla="*/ 17760 w 114885"/>
                <a:gd name="connsiteY6" fmla="*/ 12922 h 163977"/>
                <a:gd name="connsiteX7" fmla="*/ 28388 w 114885"/>
                <a:gd name="connsiteY7" fmla="*/ 13389 h 163977"/>
                <a:gd name="connsiteX8" fmla="*/ 21303 w 114885"/>
                <a:gd name="connsiteY8" fmla="*/ 40251 h 163977"/>
                <a:gd name="connsiteX9" fmla="*/ 3842 w 114885"/>
                <a:gd name="connsiteY9" fmla="*/ 104721 h 163977"/>
                <a:gd name="connsiteX10" fmla="*/ 299 w 114885"/>
                <a:gd name="connsiteY10" fmla="*/ 125977 h 163977"/>
                <a:gd name="connsiteX11" fmla="*/ 43318 w 114885"/>
                <a:gd name="connsiteY11" fmla="*/ 164052 h 163977"/>
                <a:gd name="connsiteX12" fmla="*/ 115185 w 114885"/>
                <a:gd name="connsiteY12" fmla="*/ 95144 h 163977"/>
                <a:gd name="connsiteX13" fmla="*/ 70901 w 114885"/>
                <a:gd name="connsiteY13" fmla="*/ 56602 h 163977"/>
                <a:gd name="connsiteX14" fmla="*/ 43318 w 114885"/>
                <a:gd name="connsiteY14" fmla="*/ 64077 h 163977"/>
                <a:gd name="connsiteX15" fmla="*/ 58248 w 114885"/>
                <a:gd name="connsiteY15" fmla="*/ 8250 h 163977"/>
                <a:gd name="connsiteX16" fmla="*/ 43824 w 114885"/>
                <a:gd name="connsiteY16" fmla="*/ 155643 h 163977"/>
                <a:gd name="connsiteX17" fmla="*/ 25605 w 114885"/>
                <a:gd name="connsiteY17" fmla="*/ 136255 h 163977"/>
                <a:gd name="connsiteX18" fmla="*/ 29906 w 114885"/>
                <a:gd name="connsiteY18" fmla="*/ 112897 h 163977"/>
                <a:gd name="connsiteX19" fmla="*/ 38510 w 114885"/>
                <a:gd name="connsiteY19" fmla="*/ 80895 h 163977"/>
                <a:gd name="connsiteX20" fmla="*/ 69635 w 114885"/>
                <a:gd name="connsiteY20" fmla="*/ 65012 h 163977"/>
                <a:gd name="connsiteX21" fmla="*/ 86590 w 114885"/>
                <a:gd name="connsiteY21" fmla="*/ 82764 h 163977"/>
                <a:gd name="connsiteX22" fmla="*/ 73937 w 114885"/>
                <a:gd name="connsiteY22" fmla="*/ 132751 h 163977"/>
                <a:gd name="connsiteX23" fmla="*/ 43824 w 114885"/>
                <a:gd name="connsiteY23" fmla="*/ 155643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63977">
                  <a:moveTo>
                    <a:pt x="58248" y="8250"/>
                  </a:moveTo>
                  <a:cubicBezTo>
                    <a:pt x="59260" y="4980"/>
                    <a:pt x="59260" y="4513"/>
                    <a:pt x="59260" y="4279"/>
                  </a:cubicBezTo>
                  <a:cubicBezTo>
                    <a:pt x="59260" y="1243"/>
                    <a:pt x="56477" y="75"/>
                    <a:pt x="53693" y="75"/>
                  </a:cubicBezTo>
                  <a:cubicBezTo>
                    <a:pt x="52681" y="75"/>
                    <a:pt x="52428" y="75"/>
                    <a:pt x="51922" y="308"/>
                  </a:cubicBezTo>
                  <a:lnTo>
                    <a:pt x="19278" y="1710"/>
                  </a:lnTo>
                  <a:cubicBezTo>
                    <a:pt x="15736" y="1943"/>
                    <a:pt x="11181" y="2177"/>
                    <a:pt x="11181" y="8717"/>
                  </a:cubicBezTo>
                  <a:cubicBezTo>
                    <a:pt x="11181" y="12922"/>
                    <a:pt x="15989" y="12922"/>
                    <a:pt x="17760" y="12922"/>
                  </a:cubicBezTo>
                  <a:cubicBezTo>
                    <a:pt x="20544" y="12922"/>
                    <a:pt x="25098" y="12922"/>
                    <a:pt x="28388" y="13389"/>
                  </a:cubicBezTo>
                  <a:cubicBezTo>
                    <a:pt x="26364" y="21331"/>
                    <a:pt x="23833" y="31375"/>
                    <a:pt x="21303" y="40251"/>
                  </a:cubicBezTo>
                  <a:lnTo>
                    <a:pt x="3842" y="104721"/>
                  </a:lnTo>
                  <a:cubicBezTo>
                    <a:pt x="299" y="117802"/>
                    <a:pt x="299" y="120605"/>
                    <a:pt x="299" y="125977"/>
                  </a:cubicBezTo>
                  <a:cubicBezTo>
                    <a:pt x="299" y="155876"/>
                    <a:pt x="24339" y="164052"/>
                    <a:pt x="43318" y="164052"/>
                  </a:cubicBezTo>
                  <a:cubicBezTo>
                    <a:pt x="89120" y="164052"/>
                    <a:pt x="115185" y="125977"/>
                    <a:pt x="115185" y="95144"/>
                  </a:cubicBezTo>
                  <a:cubicBezTo>
                    <a:pt x="115185" y="66413"/>
                    <a:pt x="91904" y="56602"/>
                    <a:pt x="70901" y="56602"/>
                  </a:cubicBezTo>
                  <a:cubicBezTo>
                    <a:pt x="58754" y="56602"/>
                    <a:pt x="48632" y="61041"/>
                    <a:pt x="43318" y="64077"/>
                  </a:cubicBezTo>
                  <a:lnTo>
                    <a:pt x="58248" y="8250"/>
                  </a:lnTo>
                  <a:close/>
                  <a:moveTo>
                    <a:pt x="43824" y="155643"/>
                  </a:moveTo>
                  <a:cubicBezTo>
                    <a:pt x="33955" y="155643"/>
                    <a:pt x="25605" y="150737"/>
                    <a:pt x="25605" y="136255"/>
                  </a:cubicBezTo>
                  <a:cubicBezTo>
                    <a:pt x="25605" y="128780"/>
                    <a:pt x="28135" y="120138"/>
                    <a:pt x="29906" y="112897"/>
                  </a:cubicBezTo>
                  <a:cubicBezTo>
                    <a:pt x="32437" y="104020"/>
                    <a:pt x="36739" y="87903"/>
                    <a:pt x="38510" y="80895"/>
                  </a:cubicBezTo>
                  <a:cubicBezTo>
                    <a:pt x="39775" y="76924"/>
                    <a:pt x="54199" y="65012"/>
                    <a:pt x="69635" y="65012"/>
                  </a:cubicBezTo>
                  <a:cubicBezTo>
                    <a:pt x="85325" y="65012"/>
                    <a:pt x="86590" y="77625"/>
                    <a:pt x="86590" y="82764"/>
                  </a:cubicBezTo>
                  <a:cubicBezTo>
                    <a:pt x="86590" y="94910"/>
                    <a:pt x="77986" y="123641"/>
                    <a:pt x="73937" y="132751"/>
                  </a:cubicBezTo>
                  <a:cubicBezTo>
                    <a:pt x="65334" y="151672"/>
                    <a:pt x="51163" y="155643"/>
                    <a:pt x="43824" y="155643"/>
                  </a:cubicBezTo>
                  <a:close/>
                </a:path>
              </a:pathLst>
            </a:custGeom>
            <a:solidFill>
              <a:srgbClr val="000000"/>
            </a:solidFill>
            <a:ln w="25400"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27614498-A1C6-71E7-BCF2-1D429DC11ECB}"/>
                </a:ext>
              </a:extLst>
            </p:cNvPr>
            <p:cNvSpPr/>
            <p:nvPr>
              <p:custDataLst>
                <p:tags r:id="rId46"/>
              </p:custDataLst>
            </p:nvPr>
          </p:nvSpPr>
          <p:spPr>
            <a:xfrm>
              <a:off x="19091702" y="4393379"/>
              <a:ext cx="134623" cy="118217"/>
            </a:xfrm>
            <a:custGeom>
              <a:avLst/>
              <a:gdLst>
                <a:gd name="connsiteX0" fmla="*/ 134928 w 134623"/>
                <a:gd name="connsiteY0" fmla="*/ 45526 h 118217"/>
                <a:gd name="connsiteX1" fmla="*/ 83558 w 134623"/>
                <a:gd name="connsiteY1" fmla="*/ 71 h 118217"/>
                <a:gd name="connsiteX2" fmla="*/ 305 w 134623"/>
                <a:gd name="connsiteY2" fmla="*/ 73487 h 118217"/>
                <a:gd name="connsiteX3" fmla="*/ 51851 w 134623"/>
                <a:gd name="connsiteY3" fmla="*/ 118288 h 118217"/>
                <a:gd name="connsiteX4" fmla="*/ 134928 w 134623"/>
                <a:gd name="connsiteY4" fmla="*/ 45526 h 118217"/>
                <a:gd name="connsiteX5" fmla="*/ 53268 w 134623"/>
                <a:gd name="connsiteY5" fmla="*/ 112892 h 118217"/>
                <a:gd name="connsiteX6" fmla="*/ 18550 w 134623"/>
                <a:gd name="connsiteY6" fmla="*/ 76920 h 118217"/>
                <a:gd name="connsiteX7" fmla="*/ 37326 w 134623"/>
                <a:gd name="connsiteY7" fmla="*/ 26723 h 118217"/>
                <a:gd name="connsiteX8" fmla="*/ 82141 w 134623"/>
                <a:gd name="connsiteY8" fmla="*/ 5303 h 118217"/>
                <a:gd name="connsiteX9" fmla="*/ 117569 w 134623"/>
                <a:gd name="connsiteY9" fmla="*/ 39804 h 118217"/>
                <a:gd name="connsiteX10" fmla="*/ 95604 w 134623"/>
                <a:gd name="connsiteY10" fmla="*/ 93108 h 118217"/>
                <a:gd name="connsiteX11" fmla="*/ 53268 w 134623"/>
                <a:gd name="connsiteY11" fmla="*/ 112892 h 118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18217">
                  <a:moveTo>
                    <a:pt x="134928" y="45526"/>
                  </a:moveTo>
                  <a:cubicBezTo>
                    <a:pt x="134928" y="19855"/>
                    <a:pt x="114911" y="71"/>
                    <a:pt x="83558" y="71"/>
                  </a:cubicBezTo>
                  <a:cubicBezTo>
                    <a:pt x="41223" y="71"/>
                    <a:pt x="305" y="36697"/>
                    <a:pt x="305" y="73487"/>
                  </a:cubicBezTo>
                  <a:cubicBezTo>
                    <a:pt x="305" y="99812"/>
                    <a:pt x="21384" y="118288"/>
                    <a:pt x="51851" y="118288"/>
                  </a:cubicBezTo>
                  <a:cubicBezTo>
                    <a:pt x="94009" y="118288"/>
                    <a:pt x="134928" y="82643"/>
                    <a:pt x="134928" y="45526"/>
                  </a:cubicBezTo>
                  <a:close/>
                  <a:moveTo>
                    <a:pt x="53268" y="112892"/>
                  </a:moveTo>
                  <a:cubicBezTo>
                    <a:pt x="34492" y="112892"/>
                    <a:pt x="18550" y="101120"/>
                    <a:pt x="18550" y="76920"/>
                  </a:cubicBezTo>
                  <a:cubicBezTo>
                    <a:pt x="18550" y="68581"/>
                    <a:pt x="21030" y="45363"/>
                    <a:pt x="37326" y="26723"/>
                  </a:cubicBezTo>
                  <a:cubicBezTo>
                    <a:pt x="49194" y="13315"/>
                    <a:pt x="66376" y="5303"/>
                    <a:pt x="82141" y="5303"/>
                  </a:cubicBezTo>
                  <a:cubicBezTo>
                    <a:pt x="100563" y="5303"/>
                    <a:pt x="117569" y="16095"/>
                    <a:pt x="117569" y="39804"/>
                  </a:cubicBezTo>
                  <a:cubicBezTo>
                    <a:pt x="117569" y="51740"/>
                    <a:pt x="112077" y="75612"/>
                    <a:pt x="95604" y="93108"/>
                  </a:cubicBezTo>
                  <a:cubicBezTo>
                    <a:pt x="83204" y="106189"/>
                    <a:pt x="67085" y="112892"/>
                    <a:pt x="53268" y="112892"/>
                  </a:cubicBezTo>
                  <a:close/>
                </a:path>
              </a:pathLst>
            </a:custGeom>
            <a:solidFill>
              <a:srgbClr val="000000"/>
            </a:solidFill>
            <a:ln w="25400"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FC562F66-FB40-E23F-E3DC-D054023FD440}"/>
                </a:ext>
              </a:extLst>
            </p:cNvPr>
            <p:cNvSpPr/>
            <p:nvPr>
              <p:custDataLst>
                <p:tags r:id="rId47"/>
              </p:custDataLst>
            </p:nvPr>
          </p:nvSpPr>
          <p:spPr>
            <a:xfrm>
              <a:off x="19092411" y="4547408"/>
              <a:ext cx="94059" cy="148466"/>
            </a:xfrm>
            <a:custGeom>
              <a:avLst/>
              <a:gdLst>
                <a:gd name="connsiteX0" fmla="*/ 59468 w 94059"/>
                <a:gd name="connsiteY0" fmla="*/ 50602 h 148466"/>
                <a:gd name="connsiteX1" fmla="*/ 76827 w 94059"/>
                <a:gd name="connsiteY1" fmla="*/ 50602 h 148466"/>
                <a:gd name="connsiteX2" fmla="*/ 82673 w 94059"/>
                <a:gd name="connsiteY2" fmla="*/ 47005 h 148466"/>
                <a:gd name="connsiteX3" fmla="*/ 77182 w 94059"/>
                <a:gd name="connsiteY3" fmla="*/ 44715 h 148466"/>
                <a:gd name="connsiteX4" fmla="*/ 60708 w 94059"/>
                <a:gd name="connsiteY4" fmla="*/ 44715 h 148466"/>
                <a:gd name="connsiteX5" fmla="*/ 67616 w 94059"/>
                <a:gd name="connsiteY5" fmla="*/ 11686 h 148466"/>
                <a:gd name="connsiteX6" fmla="*/ 76650 w 94059"/>
                <a:gd name="connsiteY6" fmla="*/ 4655 h 148466"/>
                <a:gd name="connsiteX7" fmla="*/ 84976 w 94059"/>
                <a:gd name="connsiteY7" fmla="*/ 6618 h 148466"/>
                <a:gd name="connsiteX8" fmla="*/ 77182 w 94059"/>
                <a:gd name="connsiteY8" fmla="*/ 15611 h 148466"/>
                <a:gd name="connsiteX9" fmla="*/ 84267 w 94059"/>
                <a:gd name="connsiteY9" fmla="*/ 21660 h 148466"/>
                <a:gd name="connsiteX10" fmla="*/ 94364 w 94059"/>
                <a:gd name="connsiteY10" fmla="*/ 11686 h 148466"/>
                <a:gd name="connsiteX11" fmla="*/ 76650 w 94059"/>
                <a:gd name="connsiteY11" fmla="*/ 77 h 148466"/>
                <a:gd name="connsiteX12" fmla="*/ 55394 w 94059"/>
                <a:gd name="connsiteY12" fmla="*/ 12340 h 148466"/>
                <a:gd name="connsiteX13" fmla="*/ 46714 w 94059"/>
                <a:gd name="connsiteY13" fmla="*/ 44715 h 148466"/>
                <a:gd name="connsiteX14" fmla="*/ 32721 w 94059"/>
                <a:gd name="connsiteY14" fmla="*/ 44715 h 148466"/>
                <a:gd name="connsiteX15" fmla="*/ 26875 w 94059"/>
                <a:gd name="connsiteY15" fmla="*/ 48313 h 148466"/>
                <a:gd name="connsiteX16" fmla="*/ 32366 w 94059"/>
                <a:gd name="connsiteY16" fmla="*/ 50602 h 148466"/>
                <a:gd name="connsiteX17" fmla="*/ 45474 w 94059"/>
                <a:gd name="connsiteY17" fmla="*/ 50602 h 148466"/>
                <a:gd name="connsiteX18" fmla="*/ 29886 w 94059"/>
                <a:gd name="connsiteY18" fmla="*/ 127942 h 148466"/>
                <a:gd name="connsiteX19" fmla="*/ 17487 w 94059"/>
                <a:gd name="connsiteY19" fmla="*/ 143966 h 148466"/>
                <a:gd name="connsiteX20" fmla="*/ 9693 w 94059"/>
                <a:gd name="connsiteY20" fmla="*/ 142004 h 148466"/>
                <a:gd name="connsiteX21" fmla="*/ 17487 w 94059"/>
                <a:gd name="connsiteY21" fmla="*/ 133011 h 148466"/>
                <a:gd name="connsiteX22" fmla="*/ 10401 w 94059"/>
                <a:gd name="connsiteY22" fmla="*/ 126961 h 148466"/>
                <a:gd name="connsiteX23" fmla="*/ 305 w 94059"/>
                <a:gd name="connsiteY23" fmla="*/ 136935 h 148466"/>
                <a:gd name="connsiteX24" fmla="*/ 17487 w 94059"/>
                <a:gd name="connsiteY24" fmla="*/ 148544 h 148466"/>
                <a:gd name="connsiteX25" fmla="*/ 38743 w 94059"/>
                <a:gd name="connsiteY25" fmla="*/ 134155 h 148466"/>
                <a:gd name="connsiteX26" fmla="*/ 49548 w 94059"/>
                <a:gd name="connsiteY26" fmla="*/ 101126 h 148466"/>
                <a:gd name="connsiteX27" fmla="*/ 59468 w 94059"/>
                <a:gd name="connsiteY27" fmla="*/ 50602 h 14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059" h="148466">
                  <a:moveTo>
                    <a:pt x="59468" y="50602"/>
                  </a:moveTo>
                  <a:lnTo>
                    <a:pt x="76827" y="50602"/>
                  </a:lnTo>
                  <a:cubicBezTo>
                    <a:pt x="80370" y="50602"/>
                    <a:pt x="82673" y="50602"/>
                    <a:pt x="82673" y="47005"/>
                  </a:cubicBezTo>
                  <a:cubicBezTo>
                    <a:pt x="82673" y="44715"/>
                    <a:pt x="80370" y="44715"/>
                    <a:pt x="77182" y="44715"/>
                  </a:cubicBezTo>
                  <a:lnTo>
                    <a:pt x="60708" y="44715"/>
                  </a:lnTo>
                  <a:cubicBezTo>
                    <a:pt x="64782" y="23950"/>
                    <a:pt x="66199" y="16428"/>
                    <a:pt x="67616" y="11686"/>
                  </a:cubicBezTo>
                  <a:cubicBezTo>
                    <a:pt x="68502" y="8089"/>
                    <a:pt x="72399" y="4655"/>
                    <a:pt x="76650" y="4655"/>
                  </a:cubicBezTo>
                  <a:cubicBezTo>
                    <a:pt x="76827" y="4655"/>
                    <a:pt x="81610" y="4655"/>
                    <a:pt x="84976" y="6618"/>
                  </a:cubicBezTo>
                  <a:cubicBezTo>
                    <a:pt x="77713" y="8743"/>
                    <a:pt x="77182" y="14630"/>
                    <a:pt x="77182" y="15611"/>
                  </a:cubicBezTo>
                  <a:cubicBezTo>
                    <a:pt x="77182" y="19208"/>
                    <a:pt x="80193" y="21660"/>
                    <a:pt x="84267" y="21660"/>
                  </a:cubicBezTo>
                  <a:cubicBezTo>
                    <a:pt x="89050" y="21660"/>
                    <a:pt x="94364" y="17900"/>
                    <a:pt x="94364" y="11686"/>
                  </a:cubicBezTo>
                  <a:cubicBezTo>
                    <a:pt x="94364" y="4165"/>
                    <a:pt x="85684" y="77"/>
                    <a:pt x="76650" y="77"/>
                  </a:cubicBezTo>
                  <a:cubicBezTo>
                    <a:pt x="68856" y="77"/>
                    <a:pt x="60177" y="4165"/>
                    <a:pt x="55394" y="12340"/>
                  </a:cubicBezTo>
                  <a:cubicBezTo>
                    <a:pt x="51851" y="18390"/>
                    <a:pt x="50434" y="25748"/>
                    <a:pt x="46714" y="44715"/>
                  </a:cubicBezTo>
                  <a:lnTo>
                    <a:pt x="32721" y="44715"/>
                  </a:lnTo>
                  <a:cubicBezTo>
                    <a:pt x="29178" y="44715"/>
                    <a:pt x="26875" y="44715"/>
                    <a:pt x="26875" y="48313"/>
                  </a:cubicBezTo>
                  <a:cubicBezTo>
                    <a:pt x="26875" y="50602"/>
                    <a:pt x="29178" y="50602"/>
                    <a:pt x="32366" y="50602"/>
                  </a:cubicBezTo>
                  <a:lnTo>
                    <a:pt x="45474" y="50602"/>
                  </a:lnTo>
                  <a:cubicBezTo>
                    <a:pt x="45297" y="51583"/>
                    <a:pt x="34138" y="110446"/>
                    <a:pt x="29886" y="127942"/>
                  </a:cubicBezTo>
                  <a:cubicBezTo>
                    <a:pt x="29001" y="131539"/>
                    <a:pt x="25989" y="143966"/>
                    <a:pt x="17487" y="143966"/>
                  </a:cubicBezTo>
                  <a:cubicBezTo>
                    <a:pt x="17310" y="143966"/>
                    <a:pt x="13058" y="143966"/>
                    <a:pt x="9693" y="142004"/>
                  </a:cubicBezTo>
                  <a:cubicBezTo>
                    <a:pt x="16955" y="139878"/>
                    <a:pt x="17487" y="133992"/>
                    <a:pt x="17487" y="133011"/>
                  </a:cubicBezTo>
                  <a:cubicBezTo>
                    <a:pt x="17487" y="129414"/>
                    <a:pt x="14476" y="126961"/>
                    <a:pt x="10401" y="126961"/>
                  </a:cubicBezTo>
                  <a:cubicBezTo>
                    <a:pt x="5619" y="126961"/>
                    <a:pt x="305" y="130722"/>
                    <a:pt x="305" y="136935"/>
                  </a:cubicBezTo>
                  <a:cubicBezTo>
                    <a:pt x="305" y="144293"/>
                    <a:pt x="8630" y="148544"/>
                    <a:pt x="17487" y="148544"/>
                  </a:cubicBezTo>
                  <a:cubicBezTo>
                    <a:pt x="28824" y="148544"/>
                    <a:pt x="36618" y="137753"/>
                    <a:pt x="38743" y="134155"/>
                  </a:cubicBezTo>
                  <a:cubicBezTo>
                    <a:pt x="45120" y="123200"/>
                    <a:pt x="49194" y="103088"/>
                    <a:pt x="49548" y="101126"/>
                  </a:cubicBezTo>
                  <a:lnTo>
                    <a:pt x="59468" y="50602"/>
                  </a:lnTo>
                  <a:close/>
                </a:path>
              </a:pathLst>
            </a:custGeom>
            <a:solidFill>
              <a:srgbClr val="000000"/>
            </a:solidFill>
            <a:ln w="25400"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ADD72772-6522-5BF6-20CF-A4701608A0ED}"/>
                </a:ext>
              </a:extLst>
            </p:cNvPr>
            <p:cNvSpPr/>
            <p:nvPr>
              <p:custDataLst>
                <p:tags r:id="rId48"/>
              </p:custDataLst>
            </p:nvPr>
          </p:nvSpPr>
          <p:spPr>
            <a:xfrm>
              <a:off x="19262632" y="4406223"/>
              <a:ext cx="66046" cy="280069"/>
            </a:xfrm>
            <a:custGeom>
              <a:avLst/>
              <a:gdLst>
                <a:gd name="connsiteX0" fmla="*/ 66358 w 66046"/>
                <a:gd name="connsiteY0" fmla="*/ 140218 h 280069"/>
                <a:gd name="connsiteX1" fmla="*/ 26882 w 66046"/>
                <a:gd name="connsiteY1" fmla="*/ 20622 h 280069"/>
                <a:gd name="connsiteX2" fmla="*/ 3348 w 66046"/>
                <a:gd name="connsiteY2" fmla="*/ 67 h 280069"/>
                <a:gd name="connsiteX3" fmla="*/ 311 w 66046"/>
                <a:gd name="connsiteY3" fmla="*/ 2403 h 280069"/>
                <a:gd name="connsiteX4" fmla="*/ 1830 w 66046"/>
                <a:gd name="connsiteY4" fmla="*/ 4738 h 280069"/>
                <a:gd name="connsiteX5" fmla="*/ 40800 w 66046"/>
                <a:gd name="connsiteY5" fmla="*/ 72945 h 280069"/>
                <a:gd name="connsiteX6" fmla="*/ 48897 w 66046"/>
                <a:gd name="connsiteY6" fmla="*/ 139984 h 280069"/>
                <a:gd name="connsiteX7" fmla="*/ 40040 w 66046"/>
                <a:gd name="connsiteY7" fmla="*/ 210294 h 280069"/>
                <a:gd name="connsiteX8" fmla="*/ 2589 w 66046"/>
                <a:gd name="connsiteY8" fmla="*/ 274763 h 280069"/>
                <a:gd name="connsiteX9" fmla="*/ 311 w 66046"/>
                <a:gd name="connsiteY9" fmla="*/ 277800 h 280069"/>
                <a:gd name="connsiteX10" fmla="*/ 3348 w 66046"/>
                <a:gd name="connsiteY10" fmla="*/ 280136 h 280069"/>
                <a:gd name="connsiteX11" fmla="*/ 24098 w 66046"/>
                <a:gd name="connsiteY11" fmla="*/ 262617 h 280069"/>
                <a:gd name="connsiteX12" fmla="*/ 66358 w 66046"/>
                <a:gd name="connsiteY12" fmla="*/ 140218 h 28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80069">
                  <a:moveTo>
                    <a:pt x="66358" y="140218"/>
                  </a:moveTo>
                  <a:cubicBezTo>
                    <a:pt x="66358" y="107049"/>
                    <a:pt x="60031" y="60098"/>
                    <a:pt x="26882" y="20622"/>
                  </a:cubicBezTo>
                  <a:cubicBezTo>
                    <a:pt x="24351" y="17819"/>
                    <a:pt x="7903" y="67"/>
                    <a:pt x="3348" y="67"/>
                  </a:cubicBezTo>
                  <a:cubicBezTo>
                    <a:pt x="2083" y="67"/>
                    <a:pt x="311" y="534"/>
                    <a:pt x="311" y="2403"/>
                  </a:cubicBezTo>
                  <a:cubicBezTo>
                    <a:pt x="311" y="3337"/>
                    <a:pt x="818" y="4038"/>
                    <a:pt x="1830" y="4738"/>
                  </a:cubicBezTo>
                  <a:cubicBezTo>
                    <a:pt x="13976" y="16885"/>
                    <a:pt x="30425" y="35805"/>
                    <a:pt x="40800" y="72945"/>
                  </a:cubicBezTo>
                  <a:cubicBezTo>
                    <a:pt x="46620" y="94202"/>
                    <a:pt x="48897" y="118261"/>
                    <a:pt x="48897" y="139984"/>
                  </a:cubicBezTo>
                  <a:cubicBezTo>
                    <a:pt x="48897" y="163577"/>
                    <a:pt x="46620" y="187402"/>
                    <a:pt x="40040" y="210294"/>
                  </a:cubicBezTo>
                  <a:cubicBezTo>
                    <a:pt x="30425" y="242996"/>
                    <a:pt x="15495" y="261683"/>
                    <a:pt x="2589" y="274763"/>
                  </a:cubicBezTo>
                  <a:cubicBezTo>
                    <a:pt x="311" y="276866"/>
                    <a:pt x="311" y="277333"/>
                    <a:pt x="311" y="277800"/>
                  </a:cubicBezTo>
                  <a:cubicBezTo>
                    <a:pt x="311" y="279669"/>
                    <a:pt x="2083" y="280136"/>
                    <a:pt x="3348" y="280136"/>
                  </a:cubicBezTo>
                  <a:cubicBezTo>
                    <a:pt x="7144" y="280136"/>
                    <a:pt x="21062" y="265887"/>
                    <a:pt x="24098" y="262617"/>
                  </a:cubicBezTo>
                  <a:cubicBezTo>
                    <a:pt x="49909" y="234353"/>
                    <a:pt x="66358" y="192308"/>
                    <a:pt x="66358" y="140218"/>
                  </a:cubicBezTo>
                  <a:close/>
                </a:path>
              </a:pathLst>
            </a:custGeom>
            <a:solidFill>
              <a:srgbClr val="000000"/>
            </a:solidFill>
            <a:ln w="25400" cap="flat">
              <a:noFill/>
              <a:prstDash val="solid"/>
              <a:miter/>
            </a:ln>
          </p:spPr>
          <p:txBody>
            <a:bodyPr rtlCol="0" anchor="ctr"/>
            <a:lstStyle/>
            <a:p>
              <a:endParaRPr lang="en-CN"/>
            </a:p>
          </p:txBody>
        </p:sp>
      </p:grpSp>
      <p:sp>
        <p:nvSpPr>
          <p:cNvPr id="18619" name="TextBox 18618">
            <a:extLst>
              <a:ext uri="{FF2B5EF4-FFF2-40B4-BE49-F238E27FC236}">
                <a16:creationId xmlns:a16="http://schemas.microsoft.com/office/drawing/2014/main" id="{B0AE6FAE-E1BF-6344-4FF1-0CD08180703F}"/>
              </a:ext>
            </a:extLst>
          </p:cNvPr>
          <p:cNvSpPr txBox="1"/>
          <p:nvPr/>
        </p:nvSpPr>
        <p:spPr>
          <a:xfrm>
            <a:off x="415118" y="4374504"/>
            <a:ext cx="11205586"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属性抽取</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和观点抽取</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两个损失函数求和作为最后的损失函数：</a:t>
            </a:r>
          </a:p>
        </p:txBody>
      </p:sp>
      <p:grpSp>
        <p:nvGrpSpPr>
          <p:cNvPr id="18625" name="Group 18624" descr="\documentclass{article}&#10;\usepackage{amsmath, amsfonts , amssymb, bm}&#10;\pagestyle{empty}&#10;\begin{document}&#10;&#10;&#10;$\mathcal{L}_{\mathcal{A}}$&#10;&#10;\end{document}" title="IguanaTex Vector Display">
            <a:extLst>
              <a:ext uri="{FF2B5EF4-FFF2-40B4-BE49-F238E27FC236}">
                <a16:creationId xmlns:a16="http://schemas.microsoft.com/office/drawing/2014/main" id="{AC03FBD5-9242-56CF-0733-58D90E3CCF8C}"/>
              </a:ext>
            </a:extLst>
          </p:cNvPr>
          <p:cNvGrpSpPr>
            <a:grpSpLocks noChangeAspect="1"/>
          </p:cNvGrpSpPr>
          <p:nvPr>
            <p:custDataLst>
              <p:tags r:id="rId6"/>
            </p:custDataLst>
          </p:nvPr>
        </p:nvGrpSpPr>
        <p:grpSpPr>
          <a:xfrm>
            <a:off x="1666109" y="4482734"/>
            <a:ext cx="326113" cy="225392"/>
            <a:chOff x="4496337" y="3955820"/>
            <a:chExt cx="326113" cy="225392"/>
          </a:xfrm>
        </p:grpSpPr>
        <p:sp>
          <p:nvSpPr>
            <p:cNvPr id="18623" name="Freeform 18622">
              <a:extLst>
                <a:ext uri="{FF2B5EF4-FFF2-40B4-BE49-F238E27FC236}">
                  <a16:creationId xmlns:a16="http://schemas.microsoft.com/office/drawing/2014/main" id="{3E6D5C30-6CB5-D060-9D0A-A0DA5E80A155}"/>
                </a:ext>
              </a:extLst>
            </p:cNvPr>
            <p:cNvSpPr/>
            <p:nvPr>
              <p:custDataLst>
                <p:tags r:id="rId18"/>
              </p:custDataLst>
            </p:nvPr>
          </p:nvSpPr>
          <p:spPr>
            <a:xfrm>
              <a:off x="4496337" y="3955820"/>
              <a:ext cx="157903" cy="183968"/>
            </a:xfrm>
            <a:custGeom>
              <a:avLst/>
              <a:gdLst>
                <a:gd name="connsiteX0" fmla="*/ 37781 w 157903"/>
                <a:gd name="connsiteY0" fmla="*/ 154930 h 183968"/>
                <a:gd name="connsiteX1" fmla="*/ 59038 w 157903"/>
                <a:gd name="connsiteY1" fmla="*/ 104067 h 183968"/>
                <a:gd name="connsiteX2" fmla="*/ 93199 w 157903"/>
                <a:gd name="connsiteY2" fmla="*/ 21319 h 183968"/>
                <a:gd name="connsiteX3" fmla="*/ 106358 w 157903"/>
                <a:gd name="connsiteY3" fmla="*/ 15752 h 183968"/>
                <a:gd name="connsiteX4" fmla="*/ 124325 w 157903"/>
                <a:gd name="connsiteY4" fmla="*/ 36755 h 183968"/>
                <a:gd name="connsiteX5" fmla="*/ 123060 w 157903"/>
                <a:gd name="connsiteY5" fmla="*/ 46118 h 183968"/>
                <a:gd name="connsiteX6" fmla="*/ 124831 w 157903"/>
                <a:gd name="connsiteY6" fmla="*/ 47889 h 183968"/>
                <a:gd name="connsiteX7" fmla="*/ 142038 w 157903"/>
                <a:gd name="connsiteY7" fmla="*/ 40551 h 183968"/>
                <a:gd name="connsiteX8" fmla="*/ 148871 w 157903"/>
                <a:gd name="connsiteY8" fmla="*/ 24103 h 183968"/>
                <a:gd name="connsiteX9" fmla="*/ 127614 w 157903"/>
                <a:gd name="connsiteY9" fmla="*/ 63 h 183968"/>
                <a:gd name="connsiteX10" fmla="*/ 72449 w 157903"/>
                <a:gd name="connsiteY10" fmla="*/ 27139 h 183968"/>
                <a:gd name="connsiteX11" fmla="*/ 35504 w 157903"/>
                <a:gd name="connsiteY11" fmla="*/ 112417 h 183968"/>
                <a:gd name="connsiteX12" fmla="*/ 21333 w 157903"/>
                <a:gd name="connsiteY12" fmla="*/ 152906 h 183968"/>
                <a:gd name="connsiteX13" fmla="*/ 9440 w 157903"/>
                <a:gd name="connsiteY13" fmla="*/ 170366 h 183968"/>
                <a:gd name="connsiteX14" fmla="*/ 77 w 157903"/>
                <a:gd name="connsiteY14" fmla="*/ 182513 h 183968"/>
                <a:gd name="connsiteX15" fmla="*/ 2354 w 157903"/>
                <a:gd name="connsiteY15" fmla="*/ 184031 h 183968"/>
                <a:gd name="connsiteX16" fmla="*/ 15260 w 157903"/>
                <a:gd name="connsiteY16" fmla="*/ 178717 h 183968"/>
                <a:gd name="connsiteX17" fmla="*/ 25888 w 157903"/>
                <a:gd name="connsiteY17" fmla="*/ 169607 h 183968"/>
                <a:gd name="connsiteX18" fmla="*/ 63339 w 157903"/>
                <a:gd name="connsiteY18" fmla="*/ 176692 h 183968"/>
                <a:gd name="connsiteX19" fmla="*/ 102056 w 157903"/>
                <a:gd name="connsiteY19" fmla="*/ 184031 h 183968"/>
                <a:gd name="connsiteX20" fmla="*/ 151401 w 157903"/>
                <a:gd name="connsiteY20" fmla="*/ 157461 h 183968"/>
                <a:gd name="connsiteX21" fmla="*/ 157981 w 157903"/>
                <a:gd name="connsiteY21" fmla="*/ 143543 h 183968"/>
                <a:gd name="connsiteX22" fmla="*/ 156209 w 157903"/>
                <a:gd name="connsiteY22" fmla="*/ 141771 h 183968"/>
                <a:gd name="connsiteX23" fmla="*/ 141785 w 157903"/>
                <a:gd name="connsiteY23" fmla="*/ 147592 h 183968"/>
                <a:gd name="connsiteX24" fmla="*/ 132929 w 157903"/>
                <a:gd name="connsiteY24" fmla="*/ 157714 h 183968"/>
                <a:gd name="connsiteX25" fmla="*/ 129133 w 157903"/>
                <a:gd name="connsiteY25" fmla="*/ 165305 h 183968"/>
                <a:gd name="connsiteX26" fmla="*/ 123060 w 157903"/>
                <a:gd name="connsiteY26" fmla="*/ 168342 h 183968"/>
                <a:gd name="connsiteX27" fmla="*/ 81559 w 157903"/>
                <a:gd name="connsiteY27" fmla="*/ 159991 h 183968"/>
                <a:gd name="connsiteX28" fmla="*/ 47903 w 157903"/>
                <a:gd name="connsiteY28" fmla="*/ 153918 h 183968"/>
                <a:gd name="connsiteX29" fmla="*/ 37781 w 157903"/>
                <a:gd name="connsiteY29" fmla="*/ 154930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781" y="154930"/>
                  </a:moveTo>
                  <a:cubicBezTo>
                    <a:pt x="51446" y="133674"/>
                    <a:pt x="55748" y="117478"/>
                    <a:pt x="59038" y="104067"/>
                  </a:cubicBezTo>
                  <a:cubicBezTo>
                    <a:pt x="67894" y="69146"/>
                    <a:pt x="77510" y="38780"/>
                    <a:pt x="93199" y="21319"/>
                  </a:cubicBezTo>
                  <a:cubicBezTo>
                    <a:pt x="96236" y="18029"/>
                    <a:pt x="98261" y="15752"/>
                    <a:pt x="106358" y="15752"/>
                  </a:cubicBezTo>
                  <a:cubicBezTo>
                    <a:pt x="123819" y="15752"/>
                    <a:pt x="124325" y="33212"/>
                    <a:pt x="124325" y="36755"/>
                  </a:cubicBezTo>
                  <a:cubicBezTo>
                    <a:pt x="124325" y="41310"/>
                    <a:pt x="123060" y="44853"/>
                    <a:pt x="123060" y="46118"/>
                  </a:cubicBezTo>
                  <a:cubicBezTo>
                    <a:pt x="123060" y="47889"/>
                    <a:pt x="124578" y="47889"/>
                    <a:pt x="124831" y="47889"/>
                  </a:cubicBezTo>
                  <a:cubicBezTo>
                    <a:pt x="128880" y="47889"/>
                    <a:pt x="135712" y="45106"/>
                    <a:pt x="142038" y="40551"/>
                  </a:cubicBezTo>
                  <a:cubicBezTo>
                    <a:pt x="146593" y="37008"/>
                    <a:pt x="148871" y="34478"/>
                    <a:pt x="148871" y="24103"/>
                  </a:cubicBezTo>
                  <a:cubicBezTo>
                    <a:pt x="148871" y="10438"/>
                    <a:pt x="141785" y="63"/>
                    <a:pt x="127614" y="63"/>
                  </a:cubicBezTo>
                  <a:cubicBezTo>
                    <a:pt x="119517" y="63"/>
                    <a:pt x="97248" y="2087"/>
                    <a:pt x="72449" y="27139"/>
                  </a:cubicBezTo>
                  <a:cubicBezTo>
                    <a:pt x="52205" y="47889"/>
                    <a:pt x="40312" y="93439"/>
                    <a:pt x="35504" y="112417"/>
                  </a:cubicBezTo>
                  <a:cubicBezTo>
                    <a:pt x="30949" y="129878"/>
                    <a:pt x="28925" y="137723"/>
                    <a:pt x="21333" y="152906"/>
                  </a:cubicBezTo>
                  <a:cubicBezTo>
                    <a:pt x="19562" y="155942"/>
                    <a:pt x="12982" y="167076"/>
                    <a:pt x="9440" y="170366"/>
                  </a:cubicBezTo>
                  <a:cubicBezTo>
                    <a:pt x="2607" y="176692"/>
                    <a:pt x="77" y="181247"/>
                    <a:pt x="77" y="182513"/>
                  </a:cubicBezTo>
                  <a:cubicBezTo>
                    <a:pt x="77" y="183019"/>
                    <a:pt x="583" y="184031"/>
                    <a:pt x="2354" y="184031"/>
                  </a:cubicBezTo>
                  <a:cubicBezTo>
                    <a:pt x="3366" y="184031"/>
                    <a:pt x="8680" y="183019"/>
                    <a:pt x="15260" y="178717"/>
                  </a:cubicBezTo>
                  <a:cubicBezTo>
                    <a:pt x="19562" y="176186"/>
                    <a:pt x="20068" y="175680"/>
                    <a:pt x="25888" y="169607"/>
                  </a:cubicBezTo>
                  <a:cubicBezTo>
                    <a:pt x="38540" y="169860"/>
                    <a:pt x="47397" y="172137"/>
                    <a:pt x="63339" y="176692"/>
                  </a:cubicBezTo>
                  <a:cubicBezTo>
                    <a:pt x="76245" y="180235"/>
                    <a:pt x="89151" y="184031"/>
                    <a:pt x="102056" y="184031"/>
                  </a:cubicBezTo>
                  <a:cubicBezTo>
                    <a:pt x="122553" y="184031"/>
                    <a:pt x="143304" y="168595"/>
                    <a:pt x="151401" y="157461"/>
                  </a:cubicBezTo>
                  <a:cubicBezTo>
                    <a:pt x="156462" y="150628"/>
                    <a:pt x="157981" y="144302"/>
                    <a:pt x="157981" y="143543"/>
                  </a:cubicBezTo>
                  <a:cubicBezTo>
                    <a:pt x="157981" y="141771"/>
                    <a:pt x="156462" y="141771"/>
                    <a:pt x="156209" y="141771"/>
                  </a:cubicBezTo>
                  <a:cubicBezTo>
                    <a:pt x="152160" y="141771"/>
                    <a:pt x="146087" y="144555"/>
                    <a:pt x="141785" y="147592"/>
                  </a:cubicBezTo>
                  <a:cubicBezTo>
                    <a:pt x="134953" y="151893"/>
                    <a:pt x="134447" y="153412"/>
                    <a:pt x="132929" y="157714"/>
                  </a:cubicBezTo>
                  <a:cubicBezTo>
                    <a:pt x="131663" y="161762"/>
                    <a:pt x="130145" y="163787"/>
                    <a:pt x="129133" y="165305"/>
                  </a:cubicBezTo>
                  <a:cubicBezTo>
                    <a:pt x="127108" y="168342"/>
                    <a:pt x="126855" y="168342"/>
                    <a:pt x="123060" y="168342"/>
                  </a:cubicBezTo>
                  <a:cubicBezTo>
                    <a:pt x="110913" y="168342"/>
                    <a:pt x="98261" y="164546"/>
                    <a:pt x="81559" y="159991"/>
                  </a:cubicBezTo>
                  <a:cubicBezTo>
                    <a:pt x="74474" y="157967"/>
                    <a:pt x="60556" y="153918"/>
                    <a:pt x="47903" y="153918"/>
                  </a:cubicBezTo>
                  <a:cubicBezTo>
                    <a:pt x="44614" y="153918"/>
                    <a:pt x="41071" y="154171"/>
                    <a:pt x="37781" y="154930"/>
                  </a:cubicBezTo>
                  <a:close/>
                </a:path>
              </a:pathLst>
            </a:custGeom>
            <a:solidFill>
              <a:srgbClr val="000000"/>
            </a:solidFill>
            <a:ln w="24912" cap="flat">
              <a:noFill/>
              <a:prstDash val="solid"/>
              <a:miter/>
            </a:ln>
          </p:spPr>
          <p:txBody>
            <a:bodyPr rtlCol="0" anchor="ctr"/>
            <a:lstStyle/>
            <a:p>
              <a:endParaRPr lang="en-CN"/>
            </a:p>
          </p:txBody>
        </p:sp>
        <p:sp>
          <p:nvSpPr>
            <p:cNvPr id="18624" name="Freeform 18623">
              <a:extLst>
                <a:ext uri="{FF2B5EF4-FFF2-40B4-BE49-F238E27FC236}">
                  <a16:creationId xmlns:a16="http://schemas.microsoft.com/office/drawing/2014/main" id="{02B34BDE-EE9E-0192-8946-1A455DCCF24D}"/>
                </a:ext>
              </a:extLst>
            </p:cNvPr>
            <p:cNvSpPr/>
            <p:nvPr>
              <p:custDataLst>
                <p:tags r:id="rId19"/>
              </p:custDataLst>
            </p:nvPr>
          </p:nvSpPr>
          <p:spPr>
            <a:xfrm>
              <a:off x="4671354" y="4043755"/>
              <a:ext cx="151096" cy="137457"/>
            </a:xfrm>
            <a:custGeom>
              <a:avLst/>
              <a:gdLst>
                <a:gd name="connsiteX0" fmla="*/ 110793 w 151096"/>
                <a:gd name="connsiteY0" fmla="*/ 99437 h 137457"/>
                <a:gd name="connsiteX1" fmla="*/ 115576 w 151096"/>
                <a:gd name="connsiteY1" fmla="*/ 121048 h 137457"/>
                <a:gd name="connsiteX2" fmla="*/ 127621 w 151096"/>
                <a:gd name="connsiteY2" fmla="*/ 133625 h 137457"/>
                <a:gd name="connsiteX3" fmla="*/ 151180 w 151096"/>
                <a:gd name="connsiteY3" fmla="*/ 121225 h 137457"/>
                <a:gd name="connsiteX4" fmla="*/ 149232 w 151096"/>
                <a:gd name="connsiteY4" fmla="*/ 119631 h 137457"/>
                <a:gd name="connsiteX5" fmla="*/ 143032 w 151096"/>
                <a:gd name="connsiteY5" fmla="*/ 121579 h 137457"/>
                <a:gd name="connsiteX6" fmla="*/ 140021 w 151096"/>
                <a:gd name="connsiteY6" fmla="*/ 122819 h 137457"/>
                <a:gd name="connsiteX7" fmla="*/ 134175 w 151096"/>
                <a:gd name="connsiteY7" fmla="*/ 119454 h 137457"/>
                <a:gd name="connsiteX8" fmla="*/ 121244 w 151096"/>
                <a:gd name="connsiteY8" fmla="*/ 9452 h 137457"/>
                <a:gd name="connsiteX9" fmla="*/ 120890 w 151096"/>
                <a:gd name="connsiteY9" fmla="*/ 1481 h 137457"/>
                <a:gd name="connsiteX10" fmla="*/ 118765 w 151096"/>
                <a:gd name="connsiteY10" fmla="*/ 64 h 137457"/>
                <a:gd name="connsiteX11" fmla="*/ 105125 w 151096"/>
                <a:gd name="connsiteY11" fmla="*/ 8213 h 137457"/>
                <a:gd name="connsiteX12" fmla="*/ 102999 w 151096"/>
                <a:gd name="connsiteY12" fmla="*/ 10870 h 137457"/>
                <a:gd name="connsiteX13" fmla="*/ 40116 w 151096"/>
                <a:gd name="connsiteY13" fmla="*/ 108648 h 137457"/>
                <a:gd name="connsiteX14" fmla="*/ 23997 w 151096"/>
                <a:gd name="connsiteY14" fmla="*/ 119985 h 137457"/>
                <a:gd name="connsiteX15" fmla="*/ 8763 w 151096"/>
                <a:gd name="connsiteY15" fmla="*/ 109888 h 137457"/>
                <a:gd name="connsiteX16" fmla="*/ 7169 w 151096"/>
                <a:gd name="connsiteY16" fmla="*/ 107940 h 137457"/>
                <a:gd name="connsiteX17" fmla="*/ 84 w 151096"/>
                <a:gd name="connsiteY17" fmla="*/ 121934 h 137457"/>
                <a:gd name="connsiteX18" fmla="*/ 18329 w 151096"/>
                <a:gd name="connsiteY18" fmla="*/ 137522 h 137457"/>
                <a:gd name="connsiteX19" fmla="*/ 55173 w 151096"/>
                <a:gd name="connsiteY19" fmla="*/ 102803 h 137457"/>
                <a:gd name="connsiteX20" fmla="*/ 57653 w 151096"/>
                <a:gd name="connsiteY20" fmla="*/ 99615 h 137457"/>
                <a:gd name="connsiteX21" fmla="*/ 61195 w 151096"/>
                <a:gd name="connsiteY21" fmla="*/ 99437 h 137457"/>
                <a:gd name="connsiteX22" fmla="*/ 110793 w 151096"/>
                <a:gd name="connsiteY22" fmla="*/ 99437 h 137457"/>
                <a:gd name="connsiteX23" fmla="*/ 104771 w 151096"/>
                <a:gd name="connsiteY23" fmla="*/ 22738 h 137457"/>
                <a:gd name="connsiteX24" fmla="*/ 109553 w 151096"/>
                <a:gd name="connsiteY24" fmla="*/ 88632 h 137457"/>
                <a:gd name="connsiteX25" fmla="*/ 73418 w 151096"/>
                <a:gd name="connsiteY25" fmla="*/ 88632 h 137457"/>
                <a:gd name="connsiteX26" fmla="*/ 63675 w 151096"/>
                <a:gd name="connsiteY26" fmla="*/ 90935 h 137457"/>
                <a:gd name="connsiteX27" fmla="*/ 104594 w 151096"/>
                <a:gd name="connsiteY27" fmla="*/ 22738 h 137457"/>
                <a:gd name="connsiteX28" fmla="*/ 104771 w 151096"/>
                <a:gd name="connsiteY28" fmla="*/ 22738 h 13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096" h="137457">
                  <a:moveTo>
                    <a:pt x="110793" y="99437"/>
                  </a:moveTo>
                  <a:cubicBezTo>
                    <a:pt x="112211" y="108294"/>
                    <a:pt x="113273" y="113608"/>
                    <a:pt x="115576" y="121048"/>
                  </a:cubicBezTo>
                  <a:cubicBezTo>
                    <a:pt x="117702" y="128665"/>
                    <a:pt x="119296" y="133625"/>
                    <a:pt x="127621" y="133625"/>
                  </a:cubicBezTo>
                  <a:cubicBezTo>
                    <a:pt x="136655" y="133625"/>
                    <a:pt x="151180" y="125299"/>
                    <a:pt x="151180" y="121225"/>
                  </a:cubicBezTo>
                  <a:cubicBezTo>
                    <a:pt x="151180" y="120339"/>
                    <a:pt x="150472" y="119631"/>
                    <a:pt x="149232" y="119631"/>
                  </a:cubicBezTo>
                  <a:cubicBezTo>
                    <a:pt x="147106" y="119631"/>
                    <a:pt x="144981" y="120517"/>
                    <a:pt x="143032" y="121579"/>
                  </a:cubicBezTo>
                  <a:cubicBezTo>
                    <a:pt x="140729" y="122819"/>
                    <a:pt x="140552" y="122819"/>
                    <a:pt x="140021" y="122819"/>
                  </a:cubicBezTo>
                  <a:cubicBezTo>
                    <a:pt x="137010" y="122819"/>
                    <a:pt x="134884" y="120871"/>
                    <a:pt x="134175" y="119454"/>
                  </a:cubicBezTo>
                  <a:cubicBezTo>
                    <a:pt x="124079" y="97666"/>
                    <a:pt x="121244" y="22561"/>
                    <a:pt x="121244" y="9452"/>
                  </a:cubicBezTo>
                  <a:cubicBezTo>
                    <a:pt x="121244" y="6795"/>
                    <a:pt x="121244" y="2544"/>
                    <a:pt x="120890" y="1481"/>
                  </a:cubicBezTo>
                  <a:cubicBezTo>
                    <a:pt x="120890" y="773"/>
                    <a:pt x="120182" y="64"/>
                    <a:pt x="118765" y="64"/>
                  </a:cubicBezTo>
                  <a:cubicBezTo>
                    <a:pt x="116639" y="64"/>
                    <a:pt x="109022" y="2367"/>
                    <a:pt x="105125" y="8213"/>
                  </a:cubicBezTo>
                  <a:lnTo>
                    <a:pt x="102999" y="10870"/>
                  </a:lnTo>
                  <a:cubicBezTo>
                    <a:pt x="77846" y="61707"/>
                    <a:pt x="47025" y="100855"/>
                    <a:pt x="40116" y="108648"/>
                  </a:cubicBezTo>
                  <a:cubicBezTo>
                    <a:pt x="37636" y="111483"/>
                    <a:pt x="30020" y="119985"/>
                    <a:pt x="23997" y="119985"/>
                  </a:cubicBezTo>
                  <a:cubicBezTo>
                    <a:pt x="20454" y="119985"/>
                    <a:pt x="11597" y="117505"/>
                    <a:pt x="8763" y="109888"/>
                  </a:cubicBezTo>
                  <a:cubicBezTo>
                    <a:pt x="8232" y="108471"/>
                    <a:pt x="8055" y="107940"/>
                    <a:pt x="7169" y="107940"/>
                  </a:cubicBezTo>
                  <a:cubicBezTo>
                    <a:pt x="4335" y="107940"/>
                    <a:pt x="84" y="116797"/>
                    <a:pt x="84" y="121934"/>
                  </a:cubicBezTo>
                  <a:cubicBezTo>
                    <a:pt x="84" y="129373"/>
                    <a:pt x="8763" y="137522"/>
                    <a:pt x="18329" y="137522"/>
                  </a:cubicBezTo>
                  <a:cubicBezTo>
                    <a:pt x="28602" y="137522"/>
                    <a:pt x="41533" y="121579"/>
                    <a:pt x="55173" y="102803"/>
                  </a:cubicBezTo>
                  <a:cubicBezTo>
                    <a:pt x="57298" y="100146"/>
                    <a:pt x="57298" y="99792"/>
                    <a:pt x="57653" y="99615"/>
                  </a:cubicBezTo>
                  <a:cubicBezTo>
                    <a:pt x="57830" y="99437"/>
                    <a:pt x="58184" y="99437"/>
                    <a:pt x="61195" y="99437"/>
                  </a:cubicBezTo>
                  <a:lnTo>
                    <a:pt x="110793" y="99437"/>
                  </a:lnTo>
                  <a:close/>
                  <a:moveTo>
                    <a:pt x="104771" y="22738"/>
                  </a:moveTo>
                  <a:cubicBezTo>
                    <a:pt x="105302" y="38680"/>
                    <a:pt x="106188" y="59759"/>
                    <a:pt x="109553" y="88632"/>
                  </a:cubicBezTo>
                  <a:lnTo>
                    <a:pt x="73418" y="88632"/>
                  </a:lnTo>
                  <a:cubicBezTo>
                    <a:pt x="70938" y="88632"/>
                    <a:pt x="67749" y="88632"/>
                    <a:pt x="63675" y="90935"/>
                  </a:cubicBezTo>
                  <a:cubicBezTo>
                    <a:pt x="78555" y="69679"/>
                    <a:pt x="91486" y="47891"/>
                    <a:pt x="104594" y="22738"/>
                  </a:cubicBezTo>
                  <a:lnTo>
                    <a:pt x="104771" y="22738"/>
                  </a:lnTo>
                  <a:close/>
                </a:path>
              </a:pathLst>
            </a:custGeom>
            <a:solidFill>
              <a:srgbClr val="000000"/>
            </a:solidFill>
            <a:ln w="24912" cap="flat">
              <a:noFill/>
              <a:prstDash val="solid"/>
              <a:miter/>
            </a:ln>
          </p:spPr>
          <p:txBody>
            <a:bodyPr rtlCol="0" anchor="ctr"/>
            <a:lstStyle/>
            <a:p>
              <a:endParaRPr lang="en-CN"/>
            </a:p>
          </p:txBody>
        </p:sp>
      </p:grpSp>
      <p:grpSp>
        <p:nvGrpSpPr>
          <p:cNvPr id="18631" name="Group 18630" descr="\documentclass{article}&#10;\usepackage{amsmath, amsfonts , amssymb, bm}&#10;\pagestyle{empty}&#10;\begin{document}&#10;&#10;&#10;$\mathcal{L}_{\mathcal{O}}$&#10;&#10;\end{document}" title="IguanaTex Vector Display">
            <a:extLst>
              <a:ext uri="{FF2B5EF4-FFF2-40B4-BE49-F238E27FC236}">
                <a16:creationId xmlns:a16="http://schemas.microsoft.com/office/drawing/2014/main" id="{97B1DB28-D0DE-030E-DAF7-6D245C883826}"/>
              </a:ext>
            </a:extLst>
          </p:cNvPr>
          <p:cNvGrpSpPr>
            <a:grpSpLocks noChangeAspect="1"/>
          </p:cNvGrpSpPr>
          <p:nvPr>
            <p:custDataLst>
              <p:tags r:id="rId7"/>
            </p:custDataLst>
          </p:nvPr>
        </p:nvGrpSpPr>
        <p:grpSpPr>
          <a:xfrm>
            <a:off x="3577491" y="4513232"/>
            <a:ext cx="320445" cy="219901"/>
            <a:chOff x="4496337" y="3955820"/>
            <a:chExt cx="320445" cy="219901"/>
          </a:xfrm>
        </p:grpSpPr>
        <p:sp>
          <p:nvSpPr>
            <p:cNvPr id="18629" name="Freeform 18628">
              <a:extLst>
                <a:ext uri="{FF2B5EF4-FFF2-40B4-BE49-F238E27FC236}">
                  <a16:creationId xmlns:a16="http://schemas.microsoft.com/office/drawing/2014/main" id="{8781F65B-317C-9A35-EE4E-F4A12EE7E0CB}"/>
                </a:ext>
              </a:extLst>
            </p:cNvPr>
            <p:cNvSpPr/>
            <p:nvPr>
              <p:custDataLst>
                <p:tags r:id="rId16"/>
              </p:custDataLst>
            </p:nvPr>
          </p:nvSpPr>
          <p:spPr>
            <a:xfrm>
              <a:off x="4496337" y="3955820"/>
              <a:ext cx="157903" cy="183968"/>
            </a:xfrm>
            <a:custGeom>
              <a:avLst/>
              <a:gdLst>
                <a:gd name="connsiteX0" fmla="*/ 37781 w 157903"/>
                <a:gd name="connsiteY0" fmla="*/ 154930 h 183968"/>
                <a:gd name="connsiteX1" fmla="*/ 59038 w 157903"/>
                <a:gd name="connsiteY1" fmla="*/ 104067 h 183968"/>
                <a:gd name="connsiteX2" fmla="*/ 93199 w 157903"/>
                <a:gd name="connsiteY2" fmla="*/ 21319 h 183968"/>
                <a:gd name="connsiteX3" fmla="*/ 106358 w 157903"/>
                <a:gd name="connsiteY3" fmla="*/ 15752 h 183968"/>
                <a:gd name="connsiteX4" fmla="*/ 124325 w 157903"/>
                <a:gd name="connsiteY4" fmla="*/ 36755 h 183968"/>
                <a:gd name="connsiteX5" fmla="*/ 123060 w 157903"/>
                <a:gd name="connsiteY5" fmla="*/ 46118 h 183968"/>
                <a:gd name="connsiteX6" fmla="*/ 124831 w 157903"/>
                <a:gd name="connsiteY6" fmla="*/ 47889 h 183968"/>
                <a:gd name="connsiteX7" fmla="*/ 142038 w 157903"/>
                <a:gd name="connsiteY7" fmla="*/ 40551 h 183968"/>
                <a:gd name="connsiteX8" fmla="*/ 148871 w 157903"/>
                <a:gd name="connsiteY8" fmla="*/ 24103 h 183968"/>
                <a:gd name="connsiteX9" fmla="*/ 127614 w 157903"/>
                <a:gd name="connsiteY9" fmla="*/ 63 h 183968"/>
                <a:gd name="connsiteX10" fmla="*/ 72449 w 157903"/>
                <a:gd name="connsiteY10" fmla="*/ 27139 h 183968"/>
                <a:gd name="connsiteX11" fmla="*/ 35504 w 157903"/>
                <a:gd name="connsiteY11" fmla="*/ 112417 h 183968"/>
                <a:gd name="connsiteX12" fmla="*/ 21333 w 157903"/>
                <a:gd name="connsiteY12" fmla="*/ 152906 h 183968"/>
                <a:gd name="connsiteX13" fmla="*/ 9440 w 157903"/>
                <a:gd name="connsiteY13" fmla="*/ 170366 h 183968"/>
                <a:gd name="connsiteX14" fmla="*/ 77 w 157903"/>
                <a:gd name="connsiteY14" fmla="*/ 182513 h 183968"/>
                <a:gd name="connsiteX15" fmla="*/ 2354 w 157903"/>
                <a:gd name="connsiteY15" fmla="*/ 184031 h 183968"/>
                <a:gd name="connsiteX16" fmla="*/ 15260 w 157903"/>
                <a:gd name="connsiteY16" fmla="*/ 178717 h 183968"/>
                <a:gd name="connsiteX17" fmla="*/ 25888 w 157903"/>
                <a:gd name="connsiteY17" fmla="*/ 169607 h 183968"/>
                <a:gd name="connsiteX18" fmla="*/ 63339 w 157903"/>
                <a:gd name="connsiteY18" fmla="*/ 176692 h 183968"/>
                <a:gd name="connsiteX19" fmla="*/ 102056 w 157903"/>
                <a:gd name="connsiteY19" fmla="*/ 184031 h 183968"/>
                <a:gd name="connsiteX20" fmla="*/ 151401 w 157903"/>
                <a:gd name="connsiteY20" fmla="*/ 157461 h 183968"/>
                <a:gd name="connsiteX21" fmla="*/ 157981 w 157903"/>
                <a:gd name="connsiteY21" fmla="*/ 143543 h 183968"/>
                <a:gd name="connsiteX22" fmla="*/ 156209 w 157903"/>
                <a:gd name="connsiteY22" fmla="*/ 141771 h 183968"/>
                <a:gd name="connsiteX23" fmla="*/ 141785 w 157903"/>
                <a:gd name="connsiteY23" fmla="*/ 147592 h 183968"/>
                <a:gd name="connsiteX24" fmla="*/ 132929 w 157903"/>
                <a:gd name="connsiteY24" fmla="*/ 157714 h 183968"/>
                <a:gd name="connsiteX25" fmla="*/ 129133 w 157903"/>
                <a:gd name="connsiteY25" fmla="*/ 165305 h 183968"/>
                <a:gd name="connsiteX26" fmla="*/ 123060 w 157903"/>
                <a:gd name="connsiteY26" fmla="*/ 168342 h 183968"/>
                <a:gd name="connsiteX27" fmla="*/ 81559 w 157903"/>
                <a:gd name="connsiteY27" fmla="*/ 159991 h 183968"/>
                <a:gd name="connsiteX28" fmla="*/ 47903 w 157903"/>
                <a:gd name="connsiteY28" fmla="*/ 153918 h 183968"/>
                <a:gd name="connsiteX29" fmla="*/ 37781 w 157903"/>
                <a:gd name="connsiteY29" fmla="*/ 154930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781" y="154930"/>
                  </a:moveTo>
                  <a:cubicBezTo>
                    <a:pt x="51446" y="133674"/>
                    <a:pt x="55748" y="117478"/>
                    <a:pt x="59038" y="104067"/>
                  </a:cubicBezTo>
                  <a:cubicBezTo>
                    <a:pt x="67894" y="69146"/>
                    <a:pt x="77510" y="38780"/>
                    <a:pt x="93199" y="21319"/>
                  </a:cubicBezTo>
                  <a:cubicBezTo>
                    <a:pt x="96236" y="18029"/>
                    <a:pt x="98261" y="15752"/>
                    <a:pt x="106358" y="15752"/>
                  </a:cubicBezTo>
                  <a:cubicBezTo>
                    <a:pt x="123819" y="15752"/>
                    <a:pt x="124325" y="33212"/>
                    <a:pt x="124325" y="36755"/>
                  </a:cubicBezTo>
                  <a:cubicBezTo>
                    <a:pt x="124325" y="41310"/>
                    <a:pt x="123060" y="44853"/>
                    <a:pt x="123060" y="46118"/>
                  </a:cubicBezTo>
                  <a:cubicBezTo>
                    <a:pt x="123060" y="47889"/>
                    <a:pt x="124578" y="47889"/>
                    <a:pt x="124831" y="47889"/>
                  </a:cubicBezTo>
                  <a:cubicBezTo>
                    <a:pt x="128880" y="47889"/>
                    <a:pt x="135712" y="45106"/>
                    <a:pt x="142038" y="40551"/>
                  </a:cubicBezTo>
                  <a:cubicBezTo>
                    <a:pt x="146593" y="37008"/>
                    <a:pt x="148871" y="34478"/>
                    <a:pt x="148871" y="24103"/>
                  </a:cubicBezTo>
                  <a:cubicBezTo>
                    <a:pt x="148871" y="10438"/>
                    <a:pt x="141785" y="63"/>
                    <a:pt x="127614" y="63"/>
                  </a:cubicBezTo>
                  <a:cubicBezTo>
                    <a:pt x="119517" y="63"/>
                    <a:pt x="97248" y="2087"/>
                    <a:pt x="72449" y="27139"/>
                  </a:cubicBezTo>
                  <a:cubicBezTo>
                    <a:pt x="52205" y="47889"/>
                    <a:pt x="40312" y="93439"/>
                    <a:pt x="35504" y="112417"/>
                  </a:cubicBezTo>
                  <a:cubicBezTo>
                    <a:pt x="30949" y="129878"/>
                    <a:pt x="28925" y="137723"/>
                    <a:pt x="21333" y="152906"/>
                  </a:cubicBezTo>
                  <a:cubicBezTo>
                    <a:pt x="19562" y="155942"/>
                    <a:pt x="12982" y="167076"/>
                    <a:pt x="9440" y="170366"/>
                  </a:cubicBezTo>
                  <a:cubicBezTo>
                    <a:pt x="2607" y="176692"/>
                    <a:pt x="77" y="181247"/>
                    <a:pt x="77" y="182513"/>
                  </a:cubicBezTo>
                  <a:cubicBezTo>
                    <a:pt x="77" y="183019"/>
                    <a:pt x="583" y="184031"/>
                    <a:pt x="2354" y="184031"/>
                  </a:cubicBezTo>
                  <a:cubicBezTo>
                    <a:pt x="3366" y="184031"/>
                    <a:pt x="8680" y="183019"/>
                    <a:pt x="15260" y="178717"/>
                  </a:cubicBezTo>
                  <a:cubicBezTo>
                    <a:pt x="19562" y="176186"/>
                    <a:pt x="20068" y="175680"/>
                    <a:pt x="25888" y="169607"/>
                  </a:cubicBezTo>
                  <a:cubicBezTo>
                    <a:pt x="38540" y="169860"/>
                    <a:pt x="47397" y="172137"/>
                    <a:pt x="63339" y="176692"/>
                  </a:cubicBezTo>
                  <a:cubicBezTo>
                    <a:pt x="76245" y="180235"/>
                    <a:pt x="89151" y="184031"/>
                    <a:pt x="102056" y="184031"/>
                  </a:cubicBezTo>
                  <a:cubicBezTo>
                    <a:pt x="122553" y="184031"/>
                    <a:pt x="143304" y="168595"/>
                    <a:pt x="151401" y="157461"/>
                  </a:cubicBezTo>
                  <a:cubicBezTo>
                    <a:pt x="156462" y="150628"/>
                    <a:pt x="157981" y="144302"/>
                    <a:pt x="157981" y="143543"/>
                  </a:cubicBezTo>
                  <a:cubicBezTo>
                    <a:pt x="157981" y="141771"/>
                    <a:pt x="156462" y="141771"/>
                    <a:pt x="156209" y="141771"/>
                  </a:cubicBezTo>
                  <a:cubicBezTo>
                    <a:pt x="152160" y="141771"/>
                    <a:pt x="146087" y="144555"/>
                    <a:pt x="141785" y="147592"/>
                  </a:cubicBezTo>
                  <a:cubicBezTo>
                    <a:pt x="134953" y="151893"/>
                    <a:pt x="134447" y="153412"/>
                    <a:pt x="132929" y="157714"/>
                  </a:cubicBezTo>
                  <a:cubicBezTo>
                    <a:pt x="131663" y="161762"/>
                    <a:pt x="130145" y="163787"/>
                    <a:pt x="129133" y="165305"/>
                  </a:cubicBezTo>
                  <a:cubicBezTo>
                    <a:pt x="127108" y="168342"/>
                    <a:pt x="126855" y="168342"/>
                    <a:pt x="123060" y="168342"/>
                  </a:cubicBezTo>
                  <a:cubicBezTo>
                    <a:pt x="110913" y="168342"/>
                    <a:pt x="98261" y="164546"/>
                    <a:pt x="81559" y="159991"/>
                  </a:cubicBezTo>
                  <a:cubicBezTo>
                    <a:pt x="74474" y="157967"/>
                    <a:pt x="60556" y="153918"/>
                    <a:pt x="47903" y="153918"/>
                  </a:cubicBezTo>
                  <a:cubicBezTo>
                    <a:pt x="44614" y="153918"/>
                    <a:pt x="41071" y="154171"/>
                    <a:pt x="37781" y="154930"/>
                  </a:cubicBezTo>
                  <a:close/>
                </a:path>
              </a:pathLst>
            </a:custGeom>
            <a:solidFill>
              <a:srgbClr val="000000"/>
            </a:solidFill>
            <a:ln w="24912" cap="flat">
              <a:noFill/>
              <a:prstDash val="solid"/>
              <a:miter/>
            </a:ln>
          </p:spPr>
          <p:txBody>
            <a:bodyPr rtlCol="0" anchor="ctr"/>
            <a:lstStyle/>
            <a:p>
              <a:endParaRPr lang="en-CN"/>
            </a:p>
          </p:txBody>
        </p:sp>
        <p:sp>
          <p:nvSpPr>
            <p:cNvPr id="18630" name="Freeform 18629">
              <a:extLst>
                <a:ext uri="{FF2B5EF4-FFF2-40B4-BE49-F238E27FC236}">
                  <a16:creationId xmlns:a16="http://schemas.microsoft.com/office/drawing/2014/main" id="{43ABA7A7-8693-6ED6-F92F-95635660837E}"/>
                </a:ext>
              </a:extLst>
            </p:cNvPr>
            <p:cNvSpPr/>
            <p:nvPr>
              <p:custDataLst>
                <p:tags r:id="rId17"/>
              </p:custDataLst>
            </p:nvPr>
          </p:nvSpPr>
          <p:spPr>
            <a:xfrm>
              <a:off x="4676845" y="4047652"/>
              <a:ext cx="139937" cy="128069"/>
            </a:xfrm>
            <a:custGeom>
              <a:avLst/>
              <a:gdLst>
                <a:gd name="connsiteX0" fmla="*/ 140021 w 139937"/>
                <a:gd name="connsiteY0" fmla="*/ 42223 h 128069"/>
                <a:gd name="connsiteX1" fmla="*/ 104062 w 139937"/>
                <a:gd name="connsiteY1" fmla="*/ 64 h 128069"/>
                <a:gd name="connsiteX2" fmla="*/ 65624 w 139937"/>
                <a:gd name="connsiteY2" fmla="*/ 16715 h 128069"/>
                <a:gd name="connsiteX3" fmla="*/ 44899 w 139937"/>
                <a:gd name="connsiteY3" fmla="*/ 46297 h 128069"/>
                <a:gd name="connsiteX4" fmla="*/ 47202 w 139937"/>
                <a:gd name="connsiteY4" fmla="*/ 47714 h 128069"/>
                <a:gd name="connsiteX5" fmla="*/ 61550 w 139937"/>
                <a:gd name="connsiteY5" fmla="*/ 37971 h 128069"/>
                <a:gd name="connsiteX6" fmla="*/ 73949 w 139937"/>
                <a:gd name="connsiteY6" fmla="*/ 19195 h 128069"/>
                <a:gd name="connsiteX7" fmla="*/ 91486 w 139937"/>
                <a:gd name="connsiteY7" fmla="*/ 10870 h 128069"/>
                <a:gd name="connsiteX8" fmla="*/ 123547 w 139937"/>
                <a:gd name="connsiteY8" fmla="*/ 50194 h 128069"/>
                <a:gd name="connsiteX9" fmla="*/ 61018 w 139937"/>
                <a:gd name="connsiteY9" fmla="*/ 117328 h 128069"/>
                <a:gd name="connsiteX10" fmla="*/ 16557 w 139937"/>
                <a:gd name="connsiteY10" fmla="*/ 70741 h 128069"/>
                <a:gd name="connsiteX11" fmla="*/ 55527 w 139937"/>
                <a:gd name="connsiteY11" fmla="*/ 9452 h 128069"/>
                <a:gd name="connsiteX12" fmla="*/ 64561 w 139937"/>
                <a:gd name="connsiteY12" fmla="*/ 1481 h 128069"/>
                <a:gd name="connsiteX13" fmla="*/ 62435 w 139937"/>
                <a:gd name="connsiteY13" fmla="*/ 64 h 128069"/>
                <a:gd name="connsiteX14" fmla="*/ 84 w 139937"/>
                <a:gd name="connsiteY14" fmla="*/ 78713 h 128069"/>
                <a:gd name="connsiteX15" fmla="*/ 48442 w 139937"/>
                <a:gd name="connsiteY15" fmla="*/ 128133 h 128069"/>
                <a:gd name="connsiteX16" fmla="*/ 140021 w 139937"/>
                <a:gd name="connsiteY16" fmla="*/ 4222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937" h="128069">
                  <a:moveTo>
                    <a:pt x="140021" y="42223"/>
                  </a:moveTo>
                  <a:cubicBezTo>
                    <a:pt x="140021" y="18309"/>
                    <a:pt x="127444" y="64"/>
                    <a:pt x="104062" y="64"/>
                  </a:cubicBezTo>
                  <a:cubicBezTo>
                    <a:pt x="88120" y="64"/>
                    <a:pt x="73949" y="9452"/>
                    <a:pt x="65624" y="16715"/>
                  </a:cubicBezTo>
                  <a:cubicBezTo>
                    <a:pt x="52161" y="28760"/>
                    <a:pt x="44899" y="45057"/>
                    <a:pt x="44899" y="46297"/>
                  </a:cubicBezTo>
                  <a:cubicBezTo>
                    <a:pt x="44899" y="47714"/>
                    <a:pt x="46493" y="47714"/>
                    <a:pt x="47202" y="47714"/>
                  </a:cubicBezTo>
                  <a:cubicBezTo>
                    <a:pt x="48442" y="47714"/>
                    <a:pt x="57830" y="45588"/>
                    <a:pt x="61550" y="37971"/>
                  </a:cubicBezTo>
                  <a:cubicBezTo>
                    <a:pt x="66864" y="26457"/>
                    <a:pt x="73595" y="19726"/>
                    <a:pt x="73949" y="19195"/>
                  </a:cubicBezTo>
                  <a:cubicBezTo>
                    <a:pt x="78732" y="14412"/>
                    <a:pt x="82983" y="10870"/>
                    <a:pt x="91486" y="10870"/>
                  </a:cubicBezTo>
                  <a:cubicBezTo>
                    <a:pt x="110439" y="10870"/>
                    <a:pt x="123547" y="25749"/>
                    <a:pt x="123547" y="50194"/>
                  </a:cubicBezTo>
                  <a:cubicBezTo>
                    <a:pt x="123547" y="86507"/>
                    <a:pt x="95383" y="117328"/>
                    <a:pt x="61018" y="117328"/>
                  </a:cubicBezTo>
                  <a:cubicBezTo>
                    <a:pt x="34094" y="117328"/>
                    <a:pt x="16557" y="97843"/>
                    <a:pt x="16557" y="70741"/>
                  </a:cubicBezTo>
                  <a:cubicBezTo>
                    <a:pt x="16557" y="48068"/>
                    <a:pt x="29134" y="22029"/>
                    <a:pt x="55527" y="9452"/>
                  </a:cubicBezTo>
                  <a:cubicBezTo>
                    <a:pt x="62081" y="6441"/>
                    <a:pt x="64561" y="3076"/>
                    <a:pt x="64561" y="1481"/>
                  </a:cubicBezTo>
                  <a:cubicBezTo>
                    <a:pt x="64561" y="950"/>
                    <a:pt x="64207" y="64"/>
                    <a:pt x="62435" y="64"/>
                  </a:cubicBezTo>
                  <a:cubicBezTo>
                    <a:pt x="54641" y="64"/>
                    <a:pt x="84" y="27875"/>
                    <a:pt x="84" y="78713"/>
                  </a:cubicBezTo>
                  <a:cubicBezTo>
                    <a:pt x="84" y="105814"/>
                    <a:pt x="17443" y="128133"/>
                    <a:pt x="48442" y="128133"/>
                  </a:cubicBezTo>
                  <a:cubicBezTo>
                    <a:pt x="86880" y="128133"/>
                    <a:pt x="140021" y="93238"/>
                    <a:pt x="140021" y="42223"/>
                  </a:cubicBezTo>
                  <a:close/>
                </a:path>
              </a:pathLst>
            </a:custGeom>
            <a:solidFill>
              <a:srgbClr val="000000"/>
            </a:solidFill>
            <a:ln w="24912" cap="flat">
              <a:noFill/>
              <a:prstDash val="solid"/>
              <a:miter/>
            </a:ln>
          </p:spPr>
          <p:txBody>
            <a:bodyPr rtlCol="0" anchor="ctr"/>
            <a:lstStyle/>
            <a:p>
              <a:endParaRPr lang="en-CN"/>
            </a:p>
          </p:txBody>
        </p:sp>
      </p:grpSp>
      <p:grpSp>
        <p:nvGrpSpPr>
          <p:cNvPr id="18656" name="Group 18655" descr="\documentclass{article}&#10;\usepackage{amsmath, amsfonts , amssymb, bm}&#10;\pagestyle{empty}&#10;\begin{document}&#10;&#10;\begin{equation*}&#10;    \mathcal{L} = \mathcal{L}_{\mathcal{A}} + \mathcal{L}_{\mathcal{O}} &#10;\end{equation*}&#10;&#10;&#10;\end{document}" title="IguanaTex Vector Display">
            <a:extLst>
              <a:ext uri="{FF2B5EF4-FFF2-40B4-BE49-F238E27FC236}">
                <a16:creationId xmlns:a16="http://schemas.microsoft.com/office/drawing/2014/main" id="{99DC2F4C-9861-2D63-A959-C13735116C17}"/>
              </a:ext>
            </a:extLst>
          </p:cNvPr>
          <p:cNvGrpSpPr>
            <a:grpSpLocks noChangeAspect="1"/>
          </p:cNvGrpSpPr>
          <p:nvPr>
            <p:custDataLst>
              <p:tags r:id="rId8"/>
            </p:custDataLst>
          </p:nvPr>
        </p:nvGrpSpPr>
        <p:grpSpPr>
          <a:xfrm>
            <a:off x="5307705" y="5164233"/>
            <a:ext cx="1466533" cy="225392"/>
            <a:chOff x="7633542" y="4259481"/>
            <a:chExt cx="1466533" cy="225392"/>
          </a:xfrm>
        </p:grpSpPr>
        <p:sp>
          <p:nvSpPr>
            <p:cNvPr id="18649" name="Freeform 18648">
              <a:extLst>
                <a:ext uri="{FF2B5EF4-FFF2-40B4-BE49-F238E27FC236}">
                  <a16:creationId xmlns:a16="http://schemas.microsoft.com/office/drawing/2014/main" id="{6FFDBB88-D3B0-830F-6050-494417C5D581}"/>
                </a:ext>
              </a:extLst>
            </p:cNvPr>
            <p:cNvSpPr/>
            <p:nvPr>
              <p:custDataLst>
                <p:tags r:id="rId9"/>
              </p:custDataLst>
            </p:nvPr>
          </p:nvSpPr>
          <p:spPr>
            <a:xfrm>
              <a:off x="7633542" y="4259481"/>
              <a:ext cx="155272" cy="183968"/>
            </a:xfrm>
            <a:custGeom>
              <a:avLst/>
              <a:gdLst>
                <a:gd name="connsiteX0" fmla="*/ 37280 w 155272"/>
                <a:gd name="connsiteY0" fmla="*/ 154942 h 183968"/>
                <a:gd name="connsiteX1" fmla="*/ 58182 w 155272"/>
                <a:gd name="connsiteY1" fmla="*/ 104079 h 183968"/>
                <a:gd name="connsiteX2" fmla="*/ 91774 w 155272"/>
                <a:gd name="connsiteY2" fmla="*/ 21331 h 183968"/>
                <a:gd name="connsiteX3" fmla="*/ 104714 w 155272"/>
                <a:gd name="connsiteY3" fmla="*/ 15764 h 183968"/>
                <a:gd name="connsiteX4" fmla="*/ 122381 w 155272"/>
                <a:gd name="connsiteY4" fmla="*/ 36767 h 183968"/>
                <a:gd name="connsiteX5" fmla="*/ 121137 w 155272"/>
                <a:gd name="connsiteY5" fmla="*/ 46130 h 183968"/>
                <a:gd name="connsiteX6" fmla="*/ 122879 w 155272"/>
                <a:gd name="connsiteY6" fmla="*/ 47901 h 183968"/>
                <a:gd name="connsiteX7" fmla="*/ 139799 w 155272"/>
                <a:gd name="connsiteY7" fmla="*/ 40563 h 183968"/>
                <a:gd name="connsiteX8" fmla="*/ 146518 w 155272"/>
                <a:gd name="connsiteY8" fmla="*/ 24115 h 183968"/>
                <a:gd name="connsiteX9" fmla="*/ 125616 w 155272"/>
                <a:gd name="connsiteY9" fmla="*/ 75 h 183968"/>
                <a:gd name="connsiteX10" fmla="*/ 71370 w 155272"/>
                <a:gd name="connsiteY10" fmla="*/ 27151 h 183968"/>
                <a:gd name="connsiteX11" fmla="*/ 35040 w 155272"/>
                <a:gd name="connsiteY11" fmla="*/ 112429 h 183968"/>
                <a:gd name="connsiteX12" fmla="*/ 21106 w 155272"/>
                <a:gd name="connsiteY12" fmla="*/ 152918 h 183968"/>
                <a:gd name="connsiteX13" fmla="*/ 9410 w 155272"/>
                <a:gd name="connsiteY13" fmla="*/ 170378 h 183968"/>
                <a:gd name="connsiteX14" fmla="*/ 204 w 155272"/>
                <a:gd name="connsiteY14" fmla="*/ 182525 h 183968"/>
                <a:gd name="connsiteX15" fmla="*/ 2443 w 155272"/>
                <a:gd name="connsiteY15" fmla="*/ 184043 h 183968"/>
                <a:gd name="connsiteX16" fmla="*/ 15134 w 155272"/>
                <a:gd name="connsiteY16" fmla="*/ 178729 h 183968"/>
                <a:gd name="connsiteX17" fmla="*/ 25585 w 155272"/>
                <a:gd name="connsiteY17" fmla="*/ 169619 h 183968"/>
                <a:gd name="connsiteX18" fmla="*/ 62412 w 155272"/>
                <a:gd name="connsiteY18" fmla="*/ 176704 h 183968"/>
                <a:gd name="connsiteX19" fmla="*/ 100484 w 155272"/>
                <a:gd name="connsiteY19" fmla="*/ 184043 h 183968"/>
                <a:gd name="connsiteX20" fmla="*/ 149006 w 155272"/>
                <a:gd name="connsiteY20" fmla="*/ 157472 h 183968"/>
                <a:gd name="connsiteX21" fmla="*/ 155476 w 155272"/>
                <a:gd name="connsiteY21" fmla="*/ 143555 h 183968"/>
                <a:gd name="connsiteX22" fmla="*/ 153734 w 155272"/>
                <a:gd name="connsiteY22" fmla="*/ 141783 h 183968"/>
                <a:gd name="connsiteX23" fmla="*/ 139550 w 155272"/>
                <a:gd name="connsiteY23" fmla="*/ 147603 h 183968"/>
                <a:gd name="connsiteX24" fmla="*/ 130841 w 155272"/>
                <a:gd name="connsiteY24" fmla="*/ 157726 h 183968"/>
                <a:gd name="connsiteX25" fmla="*/ 127109 w 155272"/>
                <a:gd name="connsiteY25" fmla="*/ 165317 h 183968"/>
                <a:gd name="connsiteX26" fmla="*/ 121137 w 155272"/>
                <a:gd name="connsiteY26" fmla="*/ 168354 h 183968"/>
                <a:gd name="connsiteX27" fmla="*/ 80328 w 155272"/>
                <a:gd name="connsiteY27" fmla="*/ 160003 h 183968"/>
                <a:gd name="connsiteX28" fmla="*/ 47233 w 155272"/>
                <a:gd name="connsiteY28" fmla="*/ 153930 h 183968"/>
                <a:gd name="connsiteX29" fmla="*/ 37280 w 155272"/>
                <a:gd name="connsiteY29" fmla="*/ 15494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272" h="183968">
                  <a:moveTo>
                    <a:pt x="37280" y="154942"/>
                  </a:moveTo>
                  <a:cubicBezTo>
                    <a:pt x="50717" y="133686"/>
                    <a:pt x="54947" y="117490"/>
                    <a:pt x="58182" y="104079"/>
                  </a:cubicBezTo>
                  <a:cubicBezTo>
                    <a:pt x="66891" y="69158"/>
                    <a:pt x="76347" y="38792"/>
                    <a:pt x="91774" y="21331"/>
                  </a:cubicBezTo>
                  <a:cubicBezTo>
                    <a:pt x="94760" y="18041"/>
                    <a:pt x="96751" y="15764"/>
                    <a:pt x="104714" y="15764"/>
                  </a:cubicBezTo>
                  <a:cubicBezTo>
                    <a:pt x="121883" y="15764"/>
                    <a:pt x="122381" y="33224"/>
                    <a:pt x="122381" y="36767"/>
                  </a:cubicBezTo>
                  <a:cubicBezTo>
                    <a:pt x="122381" y="41322"/>
                    <a:pt x="121137" y="44865"/>
                    <a:pt x="121137" y="46130"/>
                  </a:cubicBezTo>
                  <a:cubicBezTo>
                    <a:pt x="121137" y="47901"/>
                    <a:pt x="122630" y="47901"/>
                    <a:pt x="122879" y="47901"/>
                  </a:cubicBezTo>
                  <a:cubicBezTo>
                    <a:pt x="126860" y="47901"/>
                    <a:pt x="133578" y="45118"/>
                    <a:pt x="139799" y="40563"/>
                  </a:cubicBezTo>
                  <a:cubicBezTo>
                    <a:pt x="144278" y="37020"/>
                    <a:pt x="146518" y="34490"/>
                    <a:pt x="146518" y="24115"/>
                  </a:cubicBezTo>
                  <a:cubicBezTo>
                    <a:pt x="146518" y="10450"/>
                    <a:pt x="139550" y="75"/>
                    <a:pt x="125616" y="75"/>
                  </a:cubicBezTo>
                  <a:cubicBezTo>
                    <a:pt x="117653" y="75"/>
                    <a:pt x="95756" y="2099"/>
                    <a:pt x="71370" y="27151"/>
                  </a:cubicBezTo>
                  <a:cubicBezTo>
                    <a:pt x="51463" y="47901"/>
                    <a:pt x="39768" y="93451"/>
                    <a:pt x="35040" y="112429"/>
                  </a:cubicBezTo>
                  <a:cubicBezTo>
                    <a:pt x="30561" y="129890"/>
                    <a:pt x="28571" y="137735"/>
                    <a:pt x="21106" y="152918"/>
                  </a:cubicBezTo>
                  <a:cubicBezTo>
                    <a:pt x="19364" y="155954"/>
                    <a:pt x="12894" y="167088"/>
                    <a:pt x="9410" y="170378"/>
                  </a:cubicBezTo>
                  <a:cubicBezTo>
                    <a:pt x="2692" y="176704"/>
                    <a:pt x="204" y="181259"/>
                    <a:pt x="204" y="182525"/>
                  </a:cubicBezTo>
                  <a:cubicBezTo>
                    <a:pt x="204" y="183031"/>
                    <a:pt x="701" y="184043"/>
                    <a:pt x="2443" y="184043"/>
                  </a:cubicBezTo>
                  <a:cubicBezTo>
                    <a:pt x="3438" y="184043"/>
                    <a:pt x="8664" y="183031"/>
                    <a:pt x="15134" y="178729"/>
                  </a:cubicBezTo>
                  <a:cubicBezTo>
                    <a:pt x="19364" y="176198"/>
                    <a:pt x="19861" y="175692"/>
                    <a:pt x="25585" y="169619"/>
                  </a:cubicBezTo>
                  <a:cubicBezTo>
                    <a:pt x="38026" y="169872"/>
                    <a:pt x="46736" y="172149"/>
                    <a:pt x="62412" y="176704"/>
                  </a:cubicBezTo>
                  <a:cubicBezTo>
                    <a:pt x="75103" y="180247"/>
                    <a:pt x="87793" y="184043"/>
                    <a:pt x="100484" y="184043"/>
                  </a:cubicBezTo>
                  <a:cubicBezTo>
                    <a:pt x="120639" y="184043"/>
                    <a:pt x="141043" y="168607"/>
                    <a:pt x="149006" y="157472"/>
                  </a:cubicBezTo>
                  <a:cubicBezTo>
                    <a:pt x="153983" y="150640"/>
                    <a:pt x="155476" y="144314"/>
                    <a:pt x="155476" y="143555"/>
                  </a:cubicBezTo>
                  <a:cubicBezTo>
                    <a:pt x="155476" y="141783"/>
                    <a:pt x="153983" y="141783"/>
                    <a:pt x="153734" y="141783"/>
                  </a:cubicBezTo>
                  <a:cubicBezTo>
                    <a:pt x="149753" y="141783"/>
                    <a:pt x="143781" y="144567"/>
                    <a:pt x="139550" y="147603"/>
                  </a:cubicBezTo>
                  <a:cubicBezTo>
                    <a:pt x="132832" y="151905"/>
                    <a:pt x="132334" y="153424"/>
                    <a:pt x="130841" y="157726"/>
                  </a:cubicBezTo>
                  <a:cubicBezTo>
                    <a:pt x="129597" y="161774"/>
                    <a:pt x="128104" y="163799"/>
                    <a:pt x="127109" y="165317"/>
                  </a:cubicBezTo>
                  <a:cubicBezTo>
                    <a:pt x="125118" y="168354"/>
                    <a:pt x="124869" y="168354"/>
                    <a:pt x="121137" y="168354"/>
                  </a:cubicBezTo>
                  <a:cubicBezTo>
                    <a:pt x="109193" y="168354"/>
                    <a:pt x="96751" y="164558"/>
                    <a:pt x="80328" y="160003"/>
                  </a:cubicBezTo>
                  <a:cubicBezTo>
                    <a:pt x="73361" y="157979"/>
                    <a:pt x="59675" y="153930"/>
                    <a:pt x="47233" y="153930"/>
                  </a:cubicBezTo>
                  <a:cubicBezTo>
                    <a:pt x="43998" y="153930"/>
                    <a:pt x="40515" y="154183"/>
                    <a:pt x="37280" y="154942"/>
                  </a:cubicBezTo>
                  <a:close/>
                </a:path>
              </a:pathLst>
            </a:custGeom>
            <a:solidFill>
              <a:srgbClr val="000000"/>
            </a:solidFill>
            <a:ln w="24924" cap="flat">
              <a:noFill/>
              <a:prstDash val="solid"/>
              <a:miter/>
            </a:ln>
          </p:spPr>
          <p:txBody>
            <a:bodyPr rtlCol="0" anchor="ctr"/>
            <a:lstStyle/>
            <a:p>
              <a:endParaRPr lang="en-CN"/>
            </a:p>
          </p:txBody>
        </p:sp>
        <p:sp>
          <p:nvSpPr>
            <p:cNvPr id="18650" name="Freeform 18649">
              <a:extLst>
                <a:ext uri="{FF2B5EF4-FFF2-40B4-BE49-F238E27FC236}">
                  <a16:creationId xmlns:a16="http://schemas.microsoft.com/office/drawing/2014/main" id="{755FF485-1DA6-D704-73C7-22A9277C61A5}"/>
                </a:ext>
              </a:extLst>
            </p:cNvPr>
            <p:cNvSpPr/>
            <p:nvPr>
              <p:custDataLst>
                <p:tags r:id="rId10"/>
              </p:custDataLst>
            </p:nvPr>
          </p:nvSpPr>
          <p:spPr>
            <a:xfrm>
              <a:off x="7880508" y="4345013"/>
              <a:ext cx="165474" cy="59213"/>
            </a:xfrm>
            <a:custGeom>
              <a:avLst/>
              <a:gdLst>
                <a:gd name="connsiteX0" fmla="*/ 157227 w 165474"/>
                <a:gd name="connsiteY0" fmla="*/ 10197 h 59213"/>
                <a:gd name="connsiteX1" fmla="*/ 165688 w 165474"/>
                <a:gd name="connsiteY1" fmla="*/ 5136 h 59213"/>
                <a:gd name="connsiteX2" fmla="*/ 157476 w 165474"/>
                <a:gd name="connsiteY2" fmla="*/ 75 h 59213"/>
                <a:gd name="connsiteX3" fmla="*/ 8425 w 165474"/>
                <a:gd name="connsiteY3" fmla="*/ 75 h 59213"/>
                <a:gd name="connsiteX4" fmla="*/ 213 w 165474"/>
                <a:gd name="connsiteY4" fmla="*/ 5136 h 59213"/>
                <a:gd name="connsiteX5" fmla="*/ 8674 w 165474"/>
                <a:gd name="connsiteY5" fmla="*/ 10197 h 59213"/>
                <a:gd name="connsiteX6" fmla="*/ 157227 w 165474"/>
                <a:gd name="connsiteY6" fmla="*/ 10197 h 59213"/>
                <a:gd name="connsiteX7" fmla="*/ 157476 w 165474"/>
                <a:gd name="connsiteY7" fmla="*/ 59289 h 59213"/>
                <a:gd name="connsiteX8" fmla="*/ 165688 w 165474"/>
                <a:gd name="connsiteY8" fmla="*/ 54228 h 59213"/>
                <a:gd name="connsiteX9" fmla="*/ 157227 w 165474"/>
                <a:gd name="connsiteY9" fmla="*/ 49167 h 59213"/>
                <a:gd name="connsiteX10" fmla="*/ 8674 w 165474"/>
                <a:gd name="connsiteY10" fmla="*/ 49167 h 59213"/>
                <a:gd name="connsiteX11" fmla="*/ 213 w 165474"/>
                <a:gd name="connsiteY11" fmla="*/ 54228 h 59213"/>
                <a:gd name="connsiteX12" fmla="*/ 8425 w 165474"/>
                <a:gd name="connsiteY12" fmla="*/ 59289 h 59213"/>
                <a:gd name="connsiteX13" fmla="*/ 157476 w 165474"/>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474" h="59213">
                  <a:moveTo>
                    <a:pt x="157227" y="10197"/>
                  </a:moveTo>
                  <a:cubicBezTo>
                    <a:pt x="160960" y="10197"/>
                    <a:pt x="165688" y="10197"/>
                    <a:pt x="165688" y="5136"/>
                  </a:cubicBezTo>
                  <a:cubicBezTo>
                    <a:pt x="165688" y="75"/>
                    <a:pt x="160960" y="75"/>
                    <a:pt x="157476" y="75"/>
                  </a:cubicBezTo>
                  <a:lnTo>
                    <a:pt x="8425" y="75"/>
                  </a:lnTo>
                  <a:cubicBezTo>
                    <a:pt x="4941" y="75"/>
                    <a:pt x="213" y="75"/>
                    <a:pt x="213" y="5136"/>
                  </a:cubicBezTo>
                  <a:cubicBezTo>
                    <a:pt x="213" y="10197"/>
                    <a:pt x="4941" y="10197"/>
                    <a:pt x="8674" y="10197"/>
                  </a:cubicBezTo>
                  <a:lnTo>
                    <a:pt x="157227" y="10197"/>
                  </a:lnTo>
                  <a:close/>
                  <a:moveTo>
                    <a:pt x="157476" y="59289"/>
                  </a:moveTo>
                  <a:cubicBezTo>
                    <a:pt x="160960" y="59289"/>
                    <a:pt x="165688" y="59289"/>
                    <a:pt x="165688" y="54228"/>
                  </a:cubicBezTo>
                  <a:cubicBezTo>
                    <a:pt x="165688" y="49167"/>
                    <a:pt x="160960" y="49167"/>
                    <a:pt x="157227" y="49167"/>
                  </a:cubicBezTo>
                  <a:lnTo>
                    <a:pt x="8674" y="49167"/>
                  </a:lnTo>
                  <a:cubicBezTo>
                    <a:pt x="4941" y="49167"/>
                    <a:pt x="213" y="49167"/>
                    <a:pt x="213" y="54228"/>
                  </a:cubicBezTo>
                  <a:cubicBezTo>
                    <a:pt x="213" y="59289"/>
                    <a:pt x="4941" y="59289"/>
                    <a:pt x="8425" y="59289"/>
                  </a:cubicBezTo>
                  <a:lnTo>
                    <a:pt x="157476" y="59289"/>
                  </a:lnTo>
                  <a:close/>
                </a:path>
              </a:pathLst>
            </a:custGeom>
            <a:solidFill>
              <a:srgbClr val="000000"/>
            </a:solidFill>
            <a:ln w="24924" cap="flat">
              <a:noFill/>
              <a:prstDash val="solid"/>
              <a:miter/>
            </a:ln>
          </p:spPr>
          <p:txBody>
            <a:bodyPr rtlCol="0" anchor="ctr"/>
            <a:lstStyle/>
            <a:p>
              <a:endParaRPr lang="en-CN"/>
            </a:p>
          </p:txBody>
        </p:sp>
        <p:sp>
          <p:nvSpPr>
            <p:cNvPr id="18651" name="Freeform 18650">
              <a:extLst>
                <a:ext uri="{FF2B5EF4-FFF2-40B4-BE49-F238E27FC236}">
                  <a16:creationId xmlns:a16="http://schemas.microsoft.com/office/drawing/2014/main" id="{5FB5B53C-C0AC-15B5-3C96-1B976F48E9F7}"/>
                </a:ext>
              </a:extLst>
            </p:cNvPr>
            <p:cNvSpPr/>
            <p:nvPr>
              <p:custDataLst>
                <p:tags r:id="rId11"/>
              </p:custDataLst>
            </p:nvPr>
          </p:nvSpPr>
          <p:spPr>
            <a:xfrm>
              <a:off x="8136944" y="4259481"/>
              <a:ext cx="155272" cy="183968"/>
            </a:xfrm>
            <a:custGeom>
              <a:avLst/>
              <a:gdLst>
                <a:gd name="connsiteX0" fmla="*/ 37300 w 155272"/>
                <a:gd name="connsiteY0" fmla="*/ 154942 h 183968"/>
                <a:gd name="connsiteX1" fmla="*/ 58202 w 155272"/>
                <a:gd name="connsiteY1" fmla="*/ 104079 h 183968"/>
                <a:gd name="connsiteX2" fmla="*/ 91795 w 155272"/>
                <a:gd name="connsiteY2" fmla="*/ 21331 h 183968"/>
                <a:gd name="connsiteX3" fmla="*/ 104734 w 155272"/>
                <a:gd name="connsiteY3" fmla="*/ 15764 h 183968"/>
                <a:gd name="connsiteX4" fmla="*/ 122401 w 155272"/>
                <a:gd name="connsiteY4" fmla="*/ 36767 h 183968"/>
                <a:gd name="connsiteX5" fmla="*/ 121157 w 155272"/>
                <a:gd name="connsiteY5" fmla="*/ 46130 h 183968"/>
                <a:gd name="connsiteX6" fmla="*/ 122899 w 155272"/>
                <a:gd name="connsiteY6" fmla="*/ 47901 h 183968"/>
                <a:gd name="connsiteX7" fmla="*/ 139819 w 155272"/>
                <a:gd name="connsiteY7" fmla="*/ 40563 h 183968"/>
                <a:gd name="connsiteX8" fmla="*/ 146538 w 155272"/>
                <a:gd name="connsiteY8" fmla="*/ 24115 h 183968"/>
                <a:gd name="connsiteX9" fmla="*/ 125636 w 155272"/>
                <a:gd name="connsiteY9" fmla="*/ 75 h 183968"/>
                <a:gd name="connsiteX10" fmla="*/ 71390 w 155272"/>
                <a:gd name="connsiteY10" fmla="*/ 27151 h 183968"/>
                <a:gd name="connsiteX11" fmla="*/ 35060 w 155272"/>
                <a:gd name="connsiteY11" fmla="*/ 112429 h 183968"/>
                <a:gd name="connsiteX12" fmla="*/ 21126 w 155272"/>
                <a:gd name="connsiteY12" fmla="*/ 152918 h 183968"/>
                <a:gd name="connsiteX13" fmla="*/ 9431 w 155272"/>
                <a:gd name="connsiteY13" fmla="*/ 170378 h 183968"/>
                <a:gd name="connsiteX14" fmla="*/ 224 w 155272"/>
                <a:gd name="connsiteY14" fmla="*/ 182525 h 183968"/>
                <a:gd name="connsiteX15" fmla="*/ 2463 w 155272"/>
                <a:gd name="connsiteY15" fmla="*/ 184043 h 183968"/>
                <a:gd name="connsiteX16" fmla="*/ 15154 w 155272"/>
                <a:gd name="connsiteY16" fmla="*/ 178729 h 183968"/>
                <a:gd name="connsiteX17" fmla="*/ 25605 w 155272"/>
                <a:gd name="connsiteY17" fmla="*/ 169619 h 183968"/>
                <a:gd name="connsiteX18" fmla="*/ 62432 w 155272"/>
                <a:gd name="connsiteY18" fmla="*/ 176704 h 183968"/>
                <a:gd name="connsiteX19" fmla="*/ 100504 w 155272"/>
                <a:gd name="connsiteY19" fmla="*/ 184043 h 183968"/>
                <a:gd name="connsiteX20" fmla="*/ 149026 w 155272"/>
                <a:gd name="connsiteY20" fmla="*/ 157472 h 183968"/>
                <a:gd name="connsiteX21" fmla="*/ 155496 w 155272"/>
                <a:gd name="connsiteY21" fmla="*/ 143555 h 183968"/>
                <a:gd name="connsiteX22" fmla="*/ 153754 w 155272"/>
                <a:gd name="connsiteY22" fmla="*/ 141783 h 183968"/>
                <a:gd name="connsiteX23" fmla="*/ 139571 w 155272"/>
                <a:gd name="connsiteY23" fmla="*/ 147603 h 183968"/>
                <a:gd name="connsiteX24" fmla="*/ 130861 w 155272"/>
                <a:gd name="connsiteY24" fmla="*/ 157726 h 183968"/>
                <a:gd name="connsiteX25" fmla="*/ 127129 w 155272"/>
                <a:gd name="connsiteY25" fmla="*/ 165317 h 183968"/>
                <a:gd name="connsiteX26" fmla="*/ 121157 w 155272"/>
                <a:gd name="connsiteY26" fmla="*/ 168354 h 183968"/>
                <a:gd name="connsiteX27" fmla="*/ 80348 w 155272"/>
                <a:gd name="connsiteY27" fmla="*/ 160003 h 183968"/>
                <a:gd name="connsiteX28" fmla="*/ 47253 w 155272"/>
                <a:gd name="connsiteY28" fmla="*/ 153930 h 183968"/>
                <a:gd name="connsiteX29" fmla="*/ 37300 w 155272"/>
                <a:gd name="connsiteY29" fmla="*/ 15494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272" h="183968">
                  <a:moveTo>
                    <a:pt x="37300" y="154942"/>
                  </a:moveTo>
                  <a:cubicBezTo>
                    <a:pt x="50737" y="133686"/>
                    <a:pt x="54967" y="117490"/>
                    <a:pt x="58202" y="104079"/>
                  </a:cubicBezTo>
                  <a:cubicBezTo>
                    <a:pt x="66911" y="69158"/>
                    <a:pt x="76367" y="38792"/>
                    <a:pt x="91795" y="21331"/>
                  </a:cubicBezTo>
                  <a:cubicBezTo>
                    <a:pt x="94781" y="18041"/>
                    <a:pt x="96771" y="15764"/>
                    <a:pt x="104734" y="15764"/>
                  </a:cubicBezTo>
                  <a:cubicBezTo>
                    <a:pt x="121903" y="15764"/>
                    <a:pt x="122401" y="33224"/>
                    <a:pt x="122401" y="36767"/>
                  </a:cubicBezTo>
                  <a:cubicBezTo>
                    <a:pt x="122401" y="41322"/>
                    <a:pt x="121157" y="44865"/>
                    <a:pt x="121157" y="46130"/>
                  </a:cubicBezTo>
                  <a:cubicBezTo>
                    <a:pt x="121157" y="47901"/>
                    <a:pt x="122650" y="47901"/>
                    <a:pt x="122899" y="47901"/>
                  </a:cubicBezTo>
                  <a:cubicBezTo>
                    <a:pt x="126880" y="47901"/>
                    <a:pt x="133599" y="45118"/>
                    <a:pt x="139819" y="40563"/>
                  </a:cubicBezTo>
                  <a:cubicBezTo>
                    <a:pt x="144298" y="37020"/>
                    <a:pt x="146538" y="34490"/>
                    <a:pt x="146538" y="24115"/>
                  </a:cubicBezTo>
                  <a:cubicBezTo>
                    <a:pt x="146538" y="10450"/>
                    <a:pt x="139571" y="75"/>
                    <a:pt x="125636" y="75"/>
                  </a:cubicBezTo>
                  <a:cubicBezTo>
                    <a:pt x="117673" y="75"/>
                    <a:pt x="95776" y="2099"/>
                    <a:pt x="71390" y="27151"/>
                  </a:cubicBezTo>
                  <a:cubicBezTo>
                    <a:pt x="51483" y="47901"/>
                    <a:pt x="39788" y="93451"/>
                    <a:pt x="35060" y="112429"/>
                  </a:cubicBezTo>
                  <a:cubicBezTo>
                    <a:pt x="30581" y="129890"/>
                    <a:pt x="28591" y="137735"/>
                    <a:pt x="21126" y="152918"/>
                  </a:cubicBezTo>
                  <a:cubicBezTo>
                    <a:pt x="19384" y="155954"/>
                    <a:pt x="12914" y="167088"/>
                    <a:pt x="9431" y="170378"/>
                  </a:cubicBezTo>
                  <a:cubicBezTo>
                    <a:pt x="2712" y="176704"/>
                    <a:pt x="224" y="181259"/>
                    <a:pt x="224" y="182525"/>
                  </a:cubicBezTo>
                  <a:cubicBezTo>
                    <a:pt x="224" y="183031"/>
                    <a:pt x="721" y="184043"/>
                    <a:pt x="2463" y="184043"/>
                  </a:cubicBezTo>
                  <a:cubicBezTo>
                    <a:pt x="3459" y="184043"/>
                    <a:pt x="8684" y="183031"/>
                    <a:pt x="15154" y="178729"/>
                  </a:cubicBezTo>
                  <a:cubicBezTo>
                    <a:pt x="19384" y="176198"/>
                    <a:pt x="19882" y="175692"/>
                    <a:pt x="25605" y="169619"/>
                  </a:cubicBezTo>
                  <a:cubicBezTo>
                    <a:pt x="38046" y="169872"/>
                    <a:pt x="46756" y="172149"/>
                    <a:pt x="62432" y="176704"/>
                  </a:cubicBezTo>
                  <a:cubicBezTo>
                    <a:pt x="75123" y="180247"/>
                    <a:pt x="87813" y="184043"/>
                    <a:pt x="100504" y="184043"/>
                  </a:cubicBezTo>
                  <a:cubicBezTo>
                    <a:pt x="120659" y="184043"/>
                    <a:pt x="141064" y="168607"/>
                    <a:pt x="149026" y="157472"/>
                  </a:cubicBezTo>
                  <a:cubicBezTo>
                    <a:pt x="154003" y="150640"/>
                    <a:pt x="155496" y="144314"/>
                    <a:pt x="155496" y="143555"/>
                  </a:cubicBezTo>
                  <a:cubicBezTo>
                    <a:pt x="155496" y="141783"/>
                    <a:pt x="154003" y="141783"/>
                    <a:pt x="153754" y="141783"/>
                  </a:cubicBezTo>
                  <a:cubicBezTo>
                    <a:pt x="149773" y="141783"/>
                    <a:pt x="143801" y="144567"/>
                    <a:pt x="139571" y="147603"/>
                  </a:cubicBezTo>
                  <a:cubicBezTo>
                    <a:pt x="132852" y="151905"/>
                    <a:pt x="132354" y="153424"/>
                    <a:pt x="130861" y="157726"/>
                  </a:cubicBezTo>
                  <a:cubicBezTo>
                    <a:pt x="129617" y="161774"/>
                    <a:pt x="128124" y="163799"/>
                    <a:pt x="127129" y="165317"/>
                  </a:cubicBezTo>
                  <a:cubicBezTo>
                    <a:pt x="125138" y="168354"/>
                    <a:pt x="124889" y="168354"/>
                    <a:pt x="121157" y="168354"/>
                  </a:cubicBezTo>
                  <a:cubicBezTo>
                    <a:pt x="109213" y="168354"/>
                    <a:pt x="96771" y="164558"/>
                    <a:pt x="80348" y="160003"/>
                  </a:cubicBezTo>
                  <a:cubicBezTo>
                    <a:pt x="73381" y="157979"/>
                    <a:pt x="59695" y="153930"/>
                    <a:pt x="47253" y="153930"/>
                  </a:cubicBezTo>
                  <a:cubicBezTo>
                    <a:pt x="44018" y="153930"/>
                    <a:pt x="40535" y="154183"/>
                    <a:pt x="37300" y="154942"/>
                  </a:cubicBezTo>
                  <a:close/>
                </a:path>
              </a:pathLst>
            </a:custGeom>
            <a:solidFill>
              <a:srgbClr val="000000"/>
            </a:solidFill>
            <a:ln w="24924" cap="flat">
              <a:noFill/>
              <a:prstDash val="solid"/>
              <a:miter/>
            </a:ln>
          </p:spPr>
          <p:txBody>
            <a:bodyPr rtlCol="0" anchor="ctr"/>
            <a:lstStyle/>
            <a:p>
              <a:endParaRPr lang="en-CN"/>
            </a:p>
          </p:txBody>
        </p:sp>
        <p:sp>
          <p:nvSpPr>
            <p:cNvPr id="18652" name="Freeform 18651">
              <a:extLst>
                <a:ext uri="{FF2B5EF4-FFF2-40B4-BE49-F238E27FC236}">
                  <a16:creationId xmlns:a16="http://schemas.microsoft.com/office/drawing/2014/main" id="{8D71C8ED-20A8-E3E2-E414-8BAB185051B8}"/>
                </a:ext>
              </a:extLst>
            </p:cNvPr>
            <p:cNvSpPr/>
            <p:nvPr>
              <p:custDataLst>
                <p:tags r:id="rId12"/>
              </p:custDataLst>
            </p:nvPr>
          </p:nvSpPr>
          <p:spPr>
            <a:xfrm>
              <a:off x="8309044" y="4347416"/>
              <a:ext cx="148578" cy="137457"/>
            </a:xfrm>
            <a:custGeom>
              <a:avLst/>
              <a:gdLst>
                <a:gd name="connsiteX0" fmla="*/ 109095 w 148578"/>
                <a:gd name="connsiteY0" fmla="*/ 99449 h 137457"/>
                <a:gd name="connsiteX1" fmla="*/ 113798 w 148578"/>
                <a:gd name="connsiteY1" fmla="*/ 121060 h 137457"/>
                <a:gd name="connsiteX2" fmla="*/ 125643 w 148578"/>
                <a:gd name="connsiteY2" fmla="*/ 133637 h 137457"/>
                <a:gd name="connsiteX3" fmla="*/ 148809 w 148578"/>
                <a:gd name="connsiteY3" fmla="*/ 121237 h 137457"/>
                <a:gd name="connsiteX4" fmla="*/ 146893 w 148578"/>
                <a:gd name="connsiteY4" fmla="*/ 119643 h 137457"/>
                <a:gd name="connsiteX5" fmla="*/ 140797 w 148578"/>
                <a:gd name="connsiteY5" fmla="*/ 121591 h 137457"/>
                <a:gd name="connsiteX6" fmla="*/ 137836 w 148578"/>
                <a:gd name="connsiteY6" fmla="*/ 122831 h 137457"/>
                <a:gd name="connsiteX7" fmla="*/ 132088 w 148578"/>
                <a:gd name="connsiteY7" fmla="*/ 119466 h 137457"/>
                <a:gd name="connsiteX8" fmla="*/ 119372 w 148578"/>
                <a:gd name="connsiteY8" fmla="*/ 9464 h 137457"/>
                <a:gd name="connsiteX9" fmla="*/ 119024 w 148578"/>
                <a:gd name="connsiteY9" fmla="*/ 1493 h 137457"/>
                <a:gd name="connsiteX10" fmla="*/ 116934 w 148578"/>
                <a:gd name="connsiteY10" fmla="*/ 76 h 137457"/>
                <a:gd name="connsiteX11" fmla="*/ 103521 w 148578"/>
                <a:gd name="connsiteY11" fmla="*/ 8224 h 137457"/>
                <a:gd name="connsiteX12" fmla="*/ 101431 w 148578"/>
                <a:gd name="connsiteY12" fmla="*/ 10882 h 137457"/>
                <a:gd name="connsiteX13" fmla="*/ 39596 w 148578"/>
                <a:gd name="connsiteY13" fmla="*/ 108660 h 137457"/>
                <a:gd name="connsiteX14" fmla="*/ 23745 w 148578"/>
                <a:gd name="connsiteY14" fmla="*/ 119997 h 137457"/>
                <a:gd name="connsiteX15" fmla="*/ 8766 w 148578"/>
                <a:gd name="connsiteY15" fmla="*/ 109900 h 137457"/>
                <a:gd name="connsiteX16" fmla="*/ 7198 w 148578"/>
                <a:gd name="connsiteY16" fmla="*/ 107952 h 137457"/>
                <a:gd name="connsiteX17" fmla="*/ 231 w 148578"/>
                <a:gd name="connsiteY17" fmla="*/ 121946 h 137457"/>
                <a:gd name="connsiteX18" fmla="*/ 18172 w 148578"/>
                <a:gd name="connsiteY18" fmla="*/ 137534 h 137457"/>
                <a:gd name="connsiteX19" fmla="*/ 54402 w 148578"/>
                <a:gd name="connsiteY19" fmla="*/ 102815 h 137457"/>
                <a:gd name="connsiteX20" fmla="*/ 56840 w 148578"/>
                <a:gd name="connsiteY20" fmla="*/ 99627 h 137457"/>
                <a:gd name="connsiteX21" fmla="*/ 60324 w 148578"/>
                <a:gd name="connsiteY21" fmla="*/ 99449 h 137457"/>
                <a:gd name="connsiteX22" fmla="*/ 109095 w 148578"/>
                <a:gd name="connsiteY22" fmla="*/ 99449 h 137457"/>
                <a:gd name="connsiteX23" fmla="*/ 103173 w 148578"/>
                <a:gd name="connsiteY23" fmla="*/ 22750 h 137457"/>
                <a:gd name="connsiteX24" fmla="*/ 107876 w 148578"/>
                <a:gd name="connsiteY24" fmla="*/ 88644 h 137457"/>
                <a:gd name="connsiteX25" fmla="*/ 72343 w 148578"/>
                <a:gd name="connsiteY25" fmla="*/ 88644 h 137457"/>
                <a:gd name="connsiteX26" fmla="*/ 62763 w 148578"/>
                <a:gd name="connsiteY26" fmla="*/ 90947 h 137457"/>
                <a:gd name="connsiteX27" fmla="*/ 102999 w 148578"/>
                <a:gd name="connsiteY27" fmla="*/ 22750 h 137457"/>
                <a:gd name="connsiteX28" fmla="*/ 103173 w 148578"/>
                <a:gd name="connsiteY28" fmla="*/ 22750 h 13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8578" h="137457">
                  <a:moveTo>
                    <a:pt x="109095" y="99449"/>
                  </a:moveTo>
                  <a:cubicBezTo>
                    <a:pt x="110489" y="108306"/>
                    <a:pt x="111534" y="113620"/>
                    <a:pt x="113798" y="121060"/>
                  </a:cubicBezTo>
                  <a:cubicBezTo>
                    <a:pt x="115888" y="128677"/>
                    <a:pt x="117456" y="133637"/>
                    <a:pt x="125643" y="133637"/>
                  </a:cubicBezTo>
                  <a:cubicBezTo>
                    <a:pt x="134526" y="133637"/>
                    <a:pt x="148809" y="125311"/>
                    <a:pt x="148809" y="121237"/>
                  </a:cubicBezTo>
                  <a:cubicBezTo>
                    <a:pt x="148809" y="120351"/>
                    <a:pt x="148112" y="119643"/>
                    <a:pt x="146893" y="119643"/>
                  </a:cubicBezTo>
                  <a:cubicBezTo>
                    <a:pt x="144803" y="119643"/>
                    <a:pt x="142713" y="120529"/>
                    <a:pt x="140797" y="121591"/>
                  </a:cubicBezTo>
                  <a:cubicBezTo>
                    <a:pt x="138532" y="122831"/>
                    <a:pt x="138358" y="122831"/>
                    <a:pt x="137836" y="122831"/>
                  </a:cubicBezTo>
                  <a:cubicBezTo>
                    <a:pt x="134874" y="122831"/>
                    <a:pt x="132784" y="120883"/>
                    <a:pt x="132088" y="119466"/>
                  </a:cubicBezTo>
                  <a:cubicBezTo>
                    <a:pt x="122159" y="97678"/>
                    <a:pt x="119372" y="22572"/>
                    <a:pt x="119372" y="9464"/>
                  </a:cubicBezTo>
                  <a:cubicBezTo>
                    <a:pt x="119372" y="6807"/>
                    <a:pt x="119372" y="2556"/>
                    <a:pt x="119024" y="1493"/>
                  </a:cubicBezTo>
                  <a:cubicBezTo>
                    <a:pt x="119024" y="785"/>
                    <a:pt x="118327" y="76"/>
                    <a:pt x="116934" y="76"/>
                  </a:cubicBezTo>
                  <a:cubicBezTo>
                    <a:pt x="114843" y="76"/>
                    <a:pt x="107353" y="2379"/>
                    <a:pt x="103521" y="8224"/>
                  </a:cubicBezTo>
                  <a:lnTo>
                    <a:pt x="101431" y="10882"/>
                  </a:lnTo>
                  <a:cubicBezTo>
                    <a:pt x="76697" y="61719"/>
                    <a:pt x="46389" y="100866"/>
                    <a:pt x="39596" y="108660"/>
                  </a:cubicBezTo>
                  <a:cubicBezTo>
                    <a:pt x="37158" y="111495"/>
                    <a:pt x="29668" y="119997"/>
                    <a:pt x="23745" y="119997"/>
                  </a:cubicBezTo>
                  <a:cubicBezTo>
                    <a:pt x="20262" y="119997"/>
                    <a:pt x="11553" y="117517"/>
                    <a:pt x="8766" y="109900"/>
                  </a:cubicBezTo>
                  <a:cubicBezTo>
                    <a:pt x="8243" y="108483"/>
                    <a:pt x="8069" y="107952"/>
                    <a:pt x="7198" y="107952"/>
                  </a:cubicBezTo>
                  <a:cubicBezTo>
                    <a:pt x="4411" y="107952"/>
                    <a:pt x="231" y="116809"/>
                    <a:pt x="231" y="121946"/>
                  </a:cubicBezTo>
                  <a:cubicBezTo>
                    <a:pt x="231" y="129385"/>
                    <a:pt x="8766" y="137534"/>
                    <a:pt x="18172" y="137534"/>
                  </a:cubicBezTo>
                  <a:cubicBezTo>
                    <a:pt x="28274" y="137534"/>
                    <a:pt x="40990" y="121591"/>
                    <a:pt x="54402" y="102815"/>
                  </a:cubicBezTo>
                  <a:cubicBezTo>
                    <a:pt x="56492" y="100158"/>
                    <a:pt x="56492" y="99804"/>
                    <a:pt x="56840" y="99627"/>
                  </a:cubicBezTo>
                  <a:cubicBezTo>
                    <a:pt x="57014" y="99449"/>
                    <a:pt x="57363" y="99449"/>
                    <a:pt x="60324" y="99449"/>
                  </a:cubicBezTo>
                  <a:lnTo>
                    <a:pt x="109095" y="99449"/>
                  </a:lnTo>
                  <a:close/>
                  <a:moveTo>
                    <a:pt x="103173" y="22750"/>
                  </a:moveTo>
                  <a:cubicBezTo>
                    <a:pt x="103696" y="38692"/>
                    <a:pt x="104567" y="59771"/>
                    <a:pt x="107876" y="88644"/>
                  </a:cubicBezTo>
                  <a:lnTo>
                    <a:pt x="72343" y="88644"/>
                  </a:lnTo>
                  <a:cubicBezTo>
                    <a:pt x="69904" y="88644"/>
                    <a:pt x="66769" y="88644"/>
                    <a:pt x="62763" y="90947"/>
                  </a:cubicBezTo>
                  <a:cubicBezTo>
                    <a:pt x="77394" y="69691"/>
                    <a:pt x="90109" y="47903"/>
                    <a:pt x="102999" y="22750"/>
                  </a:cubicBezTo>
                  <a:lnTo>
                    <a:pt x="103173" y="22750"/>
                  </a:lnTo>
                  <a:close/>
                </a:path>
              </a:pathLst>
            </a:custGeom>
            <a:solidFill>
              <a:srgbClr val="000000"/>
            </a:solidFill>
            <a:ln w="24924" cap="flat">
              <a:noFill/>
              <a:prstDash val="solid"/>
              <a:miter/>
            </a:ln>
          </p:spPr>
          <p:txBody>
            <a:bodyPr rtlCol="0" anchor="ctr"/>
            <a:lstStyle/>
            <a:p>
              <a:endParaRPr lang="en-CN"/>
            </a:p>
          </p:txBody>
        </p:sp>
        <p:sp>
          <p:nvSpPr>
            <p:cNvPr id="18653" name="Freeform 18652">
              <a:extLst>
                <a:ext uri="{FF2B5EF4-FFF2-40B4-BE49-F238E27FC236}">
                  <a16:creationId xmlns:a16="http://schemas.microsoft.com/office/drawing/2014/main" id="{481DA410-693C-932E-407B-1F1F374B0DA1}"/>
                </a:ext>
              </a:extLst>
            </p:cNvPr>
            <p:cNvSpPr/>
            <p:nvPr>
              <p:custDataLst>
                <p:tags r:id="rId13"/>
              </p:custDataLst>
            </p:nvPr>
          </p:nvSpPr>
          <p:spPr>
            <a:xfrm>
              <a:off x="8542359" y="4290354"/>
              <a:ext cx="165474" cy="168531"/>
            </a:xfrm>
            <a:custGeom>
              <a:avLst/>
              <a:gdLst>
                <a:gd name="connsiteX0" fmla="*/ 88078 w 165474"/>
                <a:gd name="connsiteY0" fmla="*/ 89402 h 168531"/>
                <a:gd name="connsiteX1" fmla="*/ 157503 w 165474"/>
                <a:gd name="connsiteY1" fmla="*/ 89402 h 168531"/>
                <a:gd name="connsiteX2" fmla="*/ 165714 w 165474"/>
                <a:gd name="connsiteY2" fmla="*/ 84341 h 168531"/>
                <a:gd name="connsiteX3" fmla="*/ 157503 w 165474"/>
                <a:gd name="connsiteY3" fmla="*/ 79280 h 168531"/>
                <a:gd name="connsiteX4" fmla="*/ 88078 w 165474"/>
                <a:gd name="connsiteY4" fmla="*/ 79280 h 168531"/>
                <a:gd name="connsiteX5" fmla="*/ 88078 w 165474"/>
                <a:gd name="connsiteY5" fmla="*/ 8425 h 168531"/>
                <a:gd name="connsiteX6" fmla="*/ 83101 w 165474"/>
                <a:gd name="connsiteY6" fmla="*/ 75 h 168531"/>
                <a:gd name="connsiteX7" fmla="*/ 78125 w 165474"/>
                <a:gd name="connsiteY7" fmla="*/ 8425 h 168531"/>
                <a:gd name="connsiteX8" fmla="*/ 78125 w 165474"/>
                <a:gd name="connsiteY8" fmla="*/ 79280 h 168531"/>
                <a:gd name="connsiteX9" fmla="*/ 8451 w 165474"/>
                <a:gd name="connsiteY9" fmla="*/ 79280 h 168531"/>
                <a:gd name="connsiteX10" fmla="*/ 240 w 165474"/>
                <a:gd name="connsiteY10" fmla="*/ 84341 h 168531"/>
                <a:gd name="connsiteX11" fmla="*/ 8451 w 165474"/>
                <a:gd name="connsiteY11" fmla="*/ 89402 h 168531"/>
                <a:gd name="connsiteX12" fmla="*/ 78125 w 165474"/>
                <a:gd name="connsiteY12" fmla="*/ 89402 h 168531"/>
                <a:gd name="connsiteX13" fmla="*/ 78125 w 165474"/>
                <a:gd name="connsiteY13" fmla="*/ 160256 h 168531"/>
                <a:gd name="connsiteX14" fmla="*/ 83101 w 165474"/>
                <a:gd name="connsiteY14" fmla="*/ 168607 h 168531"/>
                <a:gd name="connsiteX15" fmla="*/ 88078 w 165474"/>
                <a:gd name="connsiteY15" fmla="*/ 160256 h 168531"/>
                <a:gd name="connsiteX16" fmla="*/ 88078 w 165474"/>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474" h="168531">
                  <a:moveTo>
                    <a:pt x="88078" y="89402"/>
                  </a:moveTo>
                  <a:lnTo>
                    <a:pt x="157503" y="89402"/>
                  </a:lnTo>
                  <a:cubicBezTo>
                    <a:pt x="160986" y="89402"/>
                    <a:pt x="165714" y="89402"/>
                    <a:pt x="165714" y="84341"/>
                  </a:cubicBezTo>
                  <a:cubicBezTo>
                    <a:pt x="165714" y="79280"/>
                    <a:pt x="160986" y="79280"/>
                    <a:pt x="157503" y="79280"/>
                  </a:cubicBezTo>
                  <a:lnTo>
                    <a:pt x="88078" y="79280"/>
                  </a:lnTo>
                  <a:lnTo>
                    <a:pt x="88078" y="8425"/>
                  </a:lnTo>
                  <a:cubicBezTo>
                    <a:pt x="88078" y="4883"/>
                    <a:pt x="88078" y="75"/>
                    <a:pt x="83101" y="75"/>
                  </a:cubicBezTo>
                  <a:cubicBezTo>
                    <a:pt x="78125" y="75"/>
                    <a:pt x="78125" y="4883"/>
                    <a:pt x="78125" y="8425"/>
                  </a:cubicBezTo>
                  <a:lnTo>
                    <a:pt x="78125" y="79280"/>
                  </a:lnTo>
                  <a:lnTo>
                    <a:pt x="8451" y="79280"/>
                  </a:lnTo>
                  <a:cubicBezTo>
                    <a:pt x="4968" y="79280"/>
                    <a:pt x="240" y="79280"/>
                    <a:pt x="240" y="84341"/>
                  </a:cubicBezTo>
                  <a:cubicBezTo>
                    <a:pt x="240" y="89402"/>
                    <a:pt x="4968" y="89402"/>
                    <a:pt x="8451" y="89402"/>
                  </a:cubicBezTo>
                  <a:lnTo>
                    <a:pt x="78125" y="89402"/>
                  </a:lnTo>
                  <a:lnTo>
                    <a:pt x="78125" y="160256"/>
                  </a:lnTo>
                  <a:cubicBezTo>
                    <a:pt x="78125" y="163799"/>
                    <a:pt x="78125" y="168607"/>
                    <a:pt x="83101" y="168607"/>
                  </a:cubicBezTo>
                  <a:cubicBezTo>
                    <a:pt x="88078" y="168607"/>
                    <a:pt x="88078" y="163799"/>
                    <a:pt x="88078" y="160256"/>
                  </a:cubicBezTo>
                  <a:lnTo>
                    <a:pt x="88078" y="89402"/>
                  </a:lnTo>
                  <a:close/>
                </a:path>
              </a:pathLst>
            </a:custGeom>
            <a:solidFill>
              <a:srgbClr val="000000"/>
            </a:solidFill>
            <a:ln w="24924" cap="flat">
              <a:noFill/>
              <a:prstDash val="solid"/>
              <a:miter/>
            </a:ln>
          </p:spPr>
          <p:txBody>
            <a:bodyPr rtlCol="0" anchor="ctr"/>
            <a:lstStyle/>
            <a:p>
              <a:endParaRPr lang="en-CN"/>
            </a:p>
          </p:txBody>
        </p:sp>
        <p:sp>
          <p:nvSpPr>
            <p:cNvPr id="18654" name="Freeform 18653">
              <a:extLst>
                <a:ext uri="{FF2B5EF4-FFF2-40B4-BE49-F238E27FC236}">
                  <a16:creationId xmlns:a16="http://schemas.microsoft.com/office/drawing/2014/main" id="{A5F6AF9C-1440-950E-7EAB-767879F33809}"/>
                </a:ext>
              </a:extLst>
            </p:cNvPr>
            <p:cNvSpPr/>
            <p:nvPr>
              <p:custDataLst>
                <p:tags r:id="rId14"/>
              </p:custDataLst>
            </p:nvPr>
          </p:nvSpPr>
          <p:spPr>
            <a:xfrm>
              <a:off x="8784971" y="4259481"/>
              <a:ext cx="155272" cy="183968"/>
            </a:xfrm>
            <a:custGeom>
              <a:avLst/>
              <a:gdLst>
                <a:gd name="connsiteX0" fmla="*/ 37326 w 155272"/>
                <a:gd name="connsiteY0" fmla="*/ 154942 h 183968"/>
                <a:gd name="connsiteX1" fmla="*/ 58228 w 155272"/>
                <a:gd name="connsiteY1" fmla="*/ 104079 h 183968"/>
                <a:gd name="connsiteX2" fmla="*/ 91820 w 155272"/>
                <a:gd name="connsiteY2" fmla="*/ 21331 h 183968"/>
                <a:gd name="connsiteX3" fmla="*/ 104760 w 155272"/>
                <a:gd name="connsiteY3" fmla="*/ 15764 h 183968"/>
                <a:gd name="connsiteX4" fmla="*/ 122427 w 155272"/>
                <a:gd name="connsiteY4" fmla="*/ 36767 h 183968"/>
                <a:gd name="connsiteX5" fmla="*/ 121183 w 155272"/>
                <a:gd name="connsiteY5" fmla="*/ 46130 h 183968"/>
                <a:gd name="connsiteX6" fmla="*/ 122925 w 155272"/>
                <a:gd name="connsiteY6" fmla="*/ 47901 h 183968"/>
                <a:gd name="connsiteX7" fmla="*/ 139845 w 155272"/>
                <a:gd name="connsiteY7" fmla="*/ 40563 h 183968"/>
                <a:gd name="connsiteX8" fmla="*/ 146564 w 155272"/>
                <a:gd name="connsiteY8" fmla="*/ 24115 h 183968"/>
                <a:gd name="connsiteX9" fmla="*/ 125662 w 155272"/>
                <a:gd name="connsiteY9" fmla="*/ 75 h 183968"/>
                <a:gd name="connsiteX10" fmla="*/ 71416 w 155272"/>
                <a:gd name="connsiteY10" fmla="*/ 27151 h 183968"/>
                <a:gd name="connsiteX11" fmla="*/ 35086 w 155272"/>
                <a:gd name="connsiteY11" fmla="*/ 112429 h 183968"/>
                <a:gd name="connsiteX12" fmla="*/ 21152 w 155272"/>
                <a:gd name="connsiteY12" fmla="*/ 152918 h 183968"/>
                <a:gd name="connsiteX13" fmla="*/ 9457 w 155272"/>
                <a:gd name="connsiteY13" fmla="*/ 170378 h 183968"/>
                <a:gd name="connsiteX14" fmla="*/ 250 w 155272"/>
                <a:gd name="connsiteY14" fmla="*/ 182525 h 183968"/>
                <a:gd name="connsiteX15" fmla="*/ 2489 w 155272"/>
                <a:gd name="connsiteY15" fmla="*/ 184043 h 183968"/>
                <a:gd name="connsiteX16" fmla="*/ 15180 w 155272"/>
                <a:gd name="connsiteY16" fmla="*/ 178729 h 183968"/>
                <a:gd name="connsiteX17" fmla="*/ 25631 w 155272"/>
                <a:gd name="connsiteY17" fmla="*/ 169619 h 183968"/>
                <a:gd name="connsiteX18" fmla="*/ 62458 w 155272"/>
                <a:gd name="connsiteY18" fmla="*/ 176704 h 183968"/>
                <a:gd name="connsiteX19" fmla="*/ 100530 w 155272"/>
                <a:gd name="connsiteY19" fmla="*/ 184043 h 183968"/>
                <a:gd name="connsiteX20" fmla="*/ 149052 w 155272"/>
                <a:gd name="connsiteY20" fmla="*/ 157472 h 183968"/>
                <a:gd name="connsiteX21" fmla="*/ 155522 w 155272"/>
                <a:gd name="connsiteY21" fmla="*/ 143555 h 183968"/>
                <a:gd name="connsiteX22" fmla="*/ 153780 w 155272"/>
                <a:gd name="connsiteY22" fmla="*/ 141783 h 183968"/>
                <a:gd name="connsiteX23" fmla="*/ 139597 w 155272"/>
                <a:gd name="connsiteY23" fmla="*/ 147603 h 183968"/>
                <a:gd name="connsiteX24" fmla="*/ 130887 w 155272"/>
                <a:gd name="connsiteY24" fmla="*/ 157726 h 183968"/>
                <a:gd name="connsiteX25" fmla="*/ 127155 w 155272"/>
                <a:gd name="connsiteY25" fmla="*/ 165317 h 183968"/>
                <a:gd name="connsiteX26" fmla="*/ 121183 w 155272"/>
                <a:gd name="connsiteY26" fmla="*/ 168354 h 183968"/>
                <a:gd name="connsiteX27" fmla="*/ 80374 w 155272"/>
                <a:gd name="connsiteY27" fmla="*/ 160003 h 183968"/>
                <a:gd name="connsiteX28" fmla="*/ 47279 w 155272"/>
                <a:gd name="connsiteY28" fmla="*/ 153930 h 183968"/>
                <a:gd name="connsiteX29" fmla="*/ 37326 w 155272"/>
                <a:gd name="connsiteY29" fmla="*/ 15494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272" h="183968">
                  <a:moveTo>
                    <a:pt x="37326" y="154942"/>
                  </a:moveTo>
                  <a:cubicBezTo>
                    <a:pt x="50763" y="133686"/>
                    <a:pt x="54993" y="117490"/>
                    <a:pt x="58228" y="104079"/>
                  </a:cubicBezTo>
                  <a:cubicBezTo>
                    <a:pt x="66937" y="69158"/>
                    <a:pt x="76393" y="38792"/>
                    <a:pt x="91820" y="21331"/>
                  </a:cubicBezTo>
                  <a:cubicBezTo>
                    <a:pt x="94806" y="18041"/>
                    <a:pt x="96797" y="15764"/>
                    <a:pt x="104760" y="15764"/>
                  </a:cubicBezTo>
                  <a:cubicBezTo>
                    <a:pt x="121929" y="15764"/>
                    <a:pt x="122427" y="33224"/>
                    <a:pt x="122427" y="36767"/>
                  </a:cubicBezTo>
                  <a:cubicBezTo>
                    <a:pt x="122427" y="41322"/>
                    <a:pt x="121183" y="44865"/>
                    <a:pt x="121183" y="46130"/>
                  </a:cubicBezTo>
                  <a:cubicBezTo>
                    <a:pt x="121183" y="47901"/>
                    <a:pt x="122676" y="47901"/>
                    <a:pt x="122925" y="47901"/>
                  </a:cubicBezTo>
                  <a:cubicBezTo>
                    <a:pt x="126906" y="47901"/>
                    <a:pt x="133625" y="45118"/>
                    <a:pt x="139845" y="40563"/>
                  </a:cubicBezTo>
                  <a:cubicBezTo>
                    <a:pt x="144324" y="37020"/>
                    <a:pt x="146564" y="34490"/>
                    <a:pt x="146564" y="24115"/>
                  </a:cubicBezTo>
                  <a:cubicBezTo>
                    <a:pt x="146564" y="10450"/>
                    <a:pt x="139597" y="75"/>
                    <a:pt x="125662" y="75"/>
                  </a:cubicBezTo>
                  <a:cubicBezTo>
                    <a:pt x="117699" y="75"/>
                    <a:pt x="95802" y="2099"/>
                    <a:pt x="71416" y="27151"/>
                  </a:cubicBezTo>
                  <a:cubicBezTo>
                    <a:pt x="51509" y="47901"/>
                    <a:pt x="39814" y="93451"/>
                    <a:pt x="35086" y="112429"/>
                  </a:cubicBezTo>
                  <a:cubicBezTo>
                    <a:pt x="30607" y="129890"/>
                    <a:pt x="28617" y="137735"/>
                    <a:pt x="21152" y="152918"/>
                  </a:cubicBezTo>
                  <a:cubicBezTo>
                    <a:pt x="19410" y="155954"/>
                    <a:pt x="12940" y="167088"/>
                    <a:pt x="9457" y="170378"/>
                  </a:cubicBezTo>
                  <a:cubicBezTo>
                    <a:pt x="2738" y="176704"/>
                    <a:pt x="250" y="181259"/>
                    <a:pt x="250" y="182525"/>
                  </a:cubicBezTo>
                  <a:cubicBezTo>
                    <a:pt x="250" y="183031"/>
                    <a:pt x="747" y="184043"/>
                    <a:pt x="2489" y="184043"/>
                  </a:cubicBezTo>
                  <a:cubicBezTo>
                    <a:pt x="3485" y="184043"/>
                    <a:pt x="8710" y="183031"/>
                    <a:pt x="15180" y="178729"/>
                  </a:cubicBezTo>
                  <a:cubicBezTo>
                    <a:pt x="19410" y="176198"/>
                    <a:pt x="19908" y="175692"/>
                    <a:pt x="25631" y="169619"/>
                  </a:cubicBezTo>
                  <a:cubicBezTo>
                    <a:pt x="38072" y="169872"/>
                    <a:pt x="46782" y="172149"/>
                    <a:pt x="62458" y="176704"/>
                  </a:cubicBezTo>
                  <a:cubicBezTo>
                    <a:pt x="75149" y="180247"/>
                    <a:pt x="87839" y="184043"/>
                    <a:pt x="100530" y="184043"/>
                  </a:cubicBezTo>
                  <a:cubicBezTo>
                    <a:pt x="120685" y="184043"/>
                    <a:pt x="141090" y="168607"/>
                    <a:pt x="149052" y="157472"/>
                  </a:cubicBezTo>
                  <a:cubicBezTo>
                    <a:pt x="154029" y="150640"/>
                    <a:pt x="155522" y="144314"/>
                    <a:pt x="155522" y="143555"/>
                  </a:cubicBezTo>
                  <a:cubicBezTo>
                    <a:pt x="155522" y="141783"/>
                    <a:pt x="154029" y="141783"/>
                    <a:pt x="153780" y="141783"/>
                  </a:cubicBezTo>
                  <a:cubicBezTo>
                    <a:pt x="149799" y="141783"/>
                    <a:pt x="143827" y="144567"/>
                    <a:pt x="139597" y="147603"/>
                  </a:cubicBezTo>
                  <a:cubicBezTo>
                    <a:pt x="132878" y="151905"/>
                    <a:pt x="132380" y="153424"/>
                    <a:pt x="130887" y="157726"/>
                  </a:cubicBezTo>
                  <a:cubicBezTo>
                    <a:pt x="129643" y="161774"/>
                    <a:pt x="128150" y="163799"/>
                    <a:pt x="127155" y="165317"/>
                  </a:cubicBezTo>
                  <a:cubicBezTo>
                    <a:pt x="125164" y="168354"/>
                    <a:pt x="124915" y="168354"/>
                    <a:pt x="121183" y="168354"/>
                  </a:cubicBezTo>
                  <a:cubicBezTo>
                    <a:pt x="109239" y="168354"/>
                    <a:pt x="96797" y="164558"/>
                    <a:pt x="80374" y="160003"/>
                  </a:cubicBezTo>
                  <a:cubicBezTo>
                    <a:pt x="73407" y="157979"/>
                    <a:pt x="59721" y="153930"/>
                    <a:pt x="47279" y="153930"/>
                  </a:cubicBezTo>
                  <a:cubicBezTo>
                    <a:pt x="44044" y="153930"/>
                    <a:pt x="40561" y="154183"/>
                    <a:pt x="37326" y="154942"/>
                  </a:cubicBezTo>
                  <a:close/>
                </a:path>
              </a:pathLst>
            </a:custGeom>
            <a:solidFill>
              <a:srgbClr val="000000"/>
            </a:solidFill>
            <a:ln w="24924" cap="flat">
              <a:noFill/>
              <a:prstDash val="solid"/>
              <a:miter/>
            </a:ln>
          </p:spPr>
          <p:txBody>
            <a:bodyPr rtlCol="0" anchor="ctr"/>
            <a:lstStyle/>
            <a:p>
              <a:endParaRPr lang="en-CN"/>
            </a:p>
          </p:txBody>
        </p:sp>
        <p:sp>
          <p:nvSpPr>
            <p:cNvPr id="18655" name="Freeform 18654">
              <a:extLst>
                <a:ext uri="{FF2B5EF4-FFF2-40B4-BE49-F238E27FC236}">
                  <a16:creationId xmlns:a16="http://schemas.microsoft.com/office/drawing/2014/main" id="{BB4B91AA-461D-A8C3-60A7-F55085EF9CD5}"/>
                </a:ext>
              </a:extLst>
            </p:cNvPr>
            <p:cNvSpPr/>
            <p:nvPr>
              <p:custDataLst>
                <p:tags r:id="rId15"/>
              </p:custDataLst>
            </p:nvPr>
          </p:nvSpPr>
          <p:spPr>
            <a:xfrm>
              <a:off x="8962471" y="4351313"/>
              <a:ext cx="137604" cy="128069"/>
            </a:xfrm>
            <a:custGeom>
              <a:avLst/>
              <a:gdLst>
                <a:gd name="connsiteX0" fmla="*/ 137862 w 137604"/>
                <a:gd name="connsiteY0" fmla="*/ 42235 h 128069"/>
                <a:gd name="connsiteX1" fmla="*/ 102502 w 137604"/>
                <a:gd name="connsiteY1" fmla="*/ 76 h 128069"/>
                <a:gd name="connsiteX2" fmla="*/ 64704 w 137604"/>
                <a:gd name="connsiteY2" fmla="*/ 16727 h 128069"/>
                <a:gd name="connsiteX3" fmla="*/ 44325 w 137604"/>
                <a:gd name="connsiteY3" fmla="*/ 46309 h 128069"/>
                <a:gd name="connsiteX4" fmla="*/ 46589 w 137604"/>
                <a:gd name="connsiteY4" fmla="*/ 47726 h 128069"/>
                <a:gd name="connsiteX5" fmla="*/ 60698 w 137604"/>
                <a:gd name="connsiteY5" fmla="*/ 37983 h 128069"/>
                <a:gd name="connsiteX6" fmla="*/ 72891 w 137604"/>
                <a:gd name="connsiteY6" fmla="*/ 19207 h 128069"/>
                <a:gd name="connsiteX7" fmla="*/ 90135 w 137604"/>
                <a:gd name="connsiteY7" fmla="*/ 10882 h 128069"/>
                <a:gd name="connsiteX8" fmla="*/ 121662 w 137604"/>
                <a:gd name="connsiteY8" fmla="*/ 50206 h 128069"/>
                <a:gd name="connsiteX9" fmla="*/ 60176 w 137604"/>
                <a:gd name="connsiteY9" fmla="*/ 117340 h 128069"/>
                <a:gd name="connsiteX10" fmla="*/ 16456 w 137604"/>
                <a:gd name="connsiteY10" fmla="*/ 70753 h 128069"/>
                <a:gd name="connsiteX11" fmla="*/ 54776 w 137604"/>
                <a:gd name="connsiteY11" fmla="*/ 9464 h 128069"/>
                <a:gd name="connsiteX12" fmla="*/ 63659 w 137604"/>
                <a:gd name="connsiteY12" fmla="*/ 1493 h 128069"/>
                <a:gd name="connsiteX13" fmla="*/ 61569 w 137604"/>
                <a:gd name="connsiteY13" fmla="*/ 76 h 128069"/>
                <a:gd name="connsiteX14" fmla="*/ 257 w 137604"/>
                <a:gd name="connsiteY14" fmla="*/ 78724 h 128069"/>
                <a:gd name="connsiteX15" fmla="*/ 47809 w 137604"/>
                <a:gd name="connsiteY15" fmla="*/ 128145 h 128069"/>
                <a:gd name="connsiteX16" fmla="*/ 137862 w 137604"/>
                <a:gd name="connsiteY16" fmla="*/ 42235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604" h="128069">
                  <a:moveTo>
                    <a:pt x="137862" y="42235"/>
                  </a:moveTo>
                  <a:cubicBezTo>
                    <a:pt x="137862" y="18321"/>
                    <a:pt x="125495" y="76"/>
                    <a:pt x="102502" y="76"/>
                  </a:cubicBezTo>
                  <a:cubicBezTo>
                    <a:pt x="86826" y="76"/>
                    <a:pt x="72891" y="9464"/>
                    <a:pt x="64704" y="16727"/>
                  </a:cubicBezTo>
                  <a:cubicBezTo>
                    <a:pt x="51467" y="28772"/>
                    <a:pt x="44325" y="45069"/>
                    <a:pt x="44325" y="46309"/>
                  </a:cubicBezTo>
                  <a:cubicBezTo>
                    <a:pt x="44325" y="47726"/>
                    <a:pt x="45893" y="47726"/>
                    <a:pt x="46589" y="47726"/>
                  </a:cubicBezTo>
                  <a:cubicBezTo>
                    <a:pt x="47809" y="47726"/>
                    <a:pt x="57040" y="45600"/>
                    <a:pt x="60698" y="37983"/>
                  </a:cubicBezTo>
                  <a:cubicBezTo>
                    <a:pt x="65924" y="26469"/>
                    <a:pt x="72543" y="19738"/>
                    <a:pt x="72891" y="19207"/>
                  </a:cubicBezTo>
                  <a:cubicBezTo>
                    <a:pt x="77594" y="14424"/>
                    <a:pt x="81774" y="10882"/>
                    <a:pt x="90135" y="10882"/>
                  </a:cubicBezTo>
                  <a:cubicBezTo>
                    <a:pt x="108773" y="10882"/>
                    <a:pt x="121662" y="25761"/>
                    <a:pt x="121662" y="50206"/>
                  </a:cubicBezTo>
                  <a:cubicBezTo>
                    <a:pt x="121662" y="86518"/>
                    <a:pt x="93967" y="117340"/>
                    <a:pt x="60176" y="117340"/>
                  </a:cubicBezTo>
                  <a:cubicBezTo>
                    <a:pt x="33700" y="117340"/>
                    <a:pt x="16456" y="97855"/>
                    <a:pt x="16456" y="70753"/>
                  </a:cubicBezTo>
                  <a:cubicBezTo>
                    <a:pt x="16456" y="48080"/>
                    <a:pt x="28823" y="22041"/>
                    <a:pt x="54776" y="9464"/>
                  </a:cubicBezTo>
                  <a:cubicBezTo>
                    <a:pt x="61221" y="6453"/>
                    <a:pt x="63659" y="3088"/>
                    <a:pt x="63659" y="1493"/>
                  </a:cubicBezTo>
                  <a:cubicBezTo>
                    <a:pt x="63659" y="962"/>
                    <a:pt x="63311" y="76"/>
                    <a:pt x="61569" y="76"/>
                  </a:cubicBezTo>
                  <a:cubicBezTo>
                    <a:pt x="53905" y="76"/>
                    <a:pt x="257" y="27887"/>
                    <a:pt x="257" y="78724"/>
                  </a:cubicBezTo>
                  <a:cubicBezTo>
                    <a:pt x="257" y="105826"/>
                    <a:pt x="17327" y="128145"/>
                    <a:pt x="47809" y="128145"/>
                  </a:cubicBezTo>
                  <a:cubicBezTo>
                    <a:pt x="85607" y="128145"/>
                    <a:pt x="137862" y="93250"/>
                    <a:pt x="137862" y="42235"/>
                  </a:cubicBezTo>
                  <a:close/>
                </a:path>
              </a:pathLst>
            </a:custGeom>
            <a:solidFill>
              <a:srgbClr val="000000"/>
            </a:solidFill>
            <a:ln w="24924" cap="flat">
              <a:noFill/>
              <a:prstDash val="solid"/>
              <a:miter/>
            </a:ln>
          </p:spPr>
          <p:txBody>
            <a:bodyPr rtlCol="0" anchor="ctr"/>
            <a:lstStyle/>
            <a:p>
              <a:endParaRPr lang="en-CN"/>
            </a:p>
          </p:txBody>
        </p:sp>
      </p:grpSp>
    </p:spTree>
    <p:extLst>
      <p:ext uri="{BB962C8B-B14F-4D97-AF65-F5344CB8AC3E}">
        <p14:creationId xmlns:p14="http://schemas.microsoft.com/office/powerpoint/2010/main" val="300402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情感分析概述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754315"/>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2000</a:t>
            </a:r>
            <a:r>
              <a:rPr lang="zh-CN" altLang="en-US" sz="2000" dirty="0">
                <a:latin typeface="Microsoft YaHei" panose="020B0503020204020204" pitchFamily="34" charset="-122"/>
                <a:ea typeface="Microsoft YaHei" panose="020B0503020204020204" pitchFamily="34" charset="-122"/>
              </a:rPr>
              <a:t>年以来，情感分析任务逐渐受到越来越多学术界和产业界的关注，包括倾向性形容词发现、股票市场情绪分析、观点分析与跟踪、评论倾向性分析等任务相继开展。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2003</a:t>
            </a:r>
            <a:r>
              <a:rPr lang="zh-CN" altLang="en-US" sz="2000" dirty="0">
                <a:latin typeface="Microsoft YaHei" panose="020B0503020204020204" pitchFamily="34" charset="-122"/>
                <a:ea typeface="Microsoft YaHei" panose="020B0503020204020204" pitchFamily="34" charset="-122"/>
              </a:rPr>
              <a:t>年，</a:t>
            </a:r>
            <a:r>
              <a:rPr lang="zh-CN" altLang="en-US" sz="2000" b="1" dirty="0">
                <a:latin typeface="Microsoft YaHei" panose="020B0503020204020204" pitchFamily="34" charset="-122"/>
                <a:ea typeface="Microsoft YaHei" panose="020B0503020204020204" pitchFamily="34" charset="-122"/>
              </a:rPr>
              <a:t>情感分析</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观点挖掘</a:t>
            </a:r>
            <a:r>
              <a:rPr lang="zh-CN" altLang="en-US" sz="2000" dirty="0">
                <a:latin typeface="Microsoft YaHei" panose="020B0503020204020204" pitchFamily="34" charset="-122"/>
                <a:ea typeface="Microsoft YaHei" panose="020B0503020204020204" pitchFamily="34" charset="-122"/>
              </a:rPr>
              <a:t>的这两个术语也相继在文献</a:t>
            </a:r>
            <a:r>
              <a:rPr lang="en-US" altLang="zh-CN" sz="2000" dirty="0">
                <a:latin typeface="Microsoft YaHei" panose="020B0503020204020204" pitchFamily="34" charset="-122"/>
                <a:ea typeface="Microsoft YaHei" panose="020B0503020204020204" pitchFamily="34" charset="-122"/>
              </a:rPr>
              <a:t>[447] </a:t>
            </a:r>
            <a:r>
              <a:rPr lang="zh-CN" altLang="en-US" sz="2000" dirty="0">
                <a:latin typeface="Microsoft YaHei" panose="020B0503020204020204" pitchFamily="34" charset="-122"/>
                <a:ea typeface="Microsoft YaHei" panose="020B0503020204020204" pitchFamily="34" charset="-122"/>
              </a:rPr>
              <a:t>和文献</a:t>
            </a:r>
            <a:r>
              <a:rPr lang="en-US" altLang="zh-CN" sz="2000" dirty="0">
                <a:latin typeface="Microsoft YaHei" panose="020B0503020204020204" pitchFamily="34" charset="-122"/>
                <a:ea typeface="Microsoft YaHei" panose="020B0503020204020204" pitchFamily="34" charset="-122"/>
              </a:rPr>
              <a:t>[448]</a:t>
            </a:r>
            <a:r>
              <a:rPr lang="zh-CN" altLang="en-US" sz="2000" dirty="0">
                <a:latin typeface="Microsoft YaHei" panose="020B0503020204020204" pitchFamily="34" charset="-122"/>
                <a:ea typeface="Microsoft YaHei" panose="020B0503020204020204" pitchFamily="34" charset="-122"/>
              </a:rPr>
              <a:t>中提出。更早的一些工作包括篇章主观性分析、观点跟踪、主观性分类等任务在</a:t>
            </a:r>
            <a:r>
              <a:rPr lang="en-US" altLang="zh-CN" sz="2000" dirty="0">
                <a:latin typeface="Microsoft YaHei" panose="020B0503020204020204" pitchFamily="34" charset="-122"/>
                <a:ea typeface="Microsoft YaHei" panose="020B0503020204020204" pitchFamily="34" charset="-122"/>
              </a:rPr>
              <a:t>20</a:t>
            </a:r>
            <a:r>
              <a:rPr lang="zh-CN" altLang="en-US" sz="2000" dirty="0">
                <a:latin typeface="Microsoft YaHei" panose="020B0503020204020204" pitchFamily="34" charset="-122"/>
                <a:ea typeface="Microsoft YaHei" panose="020B0503020204020204" pitchFamily="34" charset="-122"/>
              </a:rPr>
              <a:t>世纪</a:t>
            </a:r>
            <a:r>
              <a:rPr lang="en-US" altLang="zh-CN" sz="2000" dirty="0">
                <a:latin typeface="Microsoft YaHei" panose="020B0503020204020204" pitchFamily="34" charset="-122"/>
                <a:ea typeface="Microsoft YaHei" panose="020B0503020204020204" pitchFamily="34" charset="-122"/>
              </a:rPr>
              <a:t>90</a:t>
            </a:r>
            <a:r>
              <a:rPr lang="zh-CN" altLang="en-US" sz="2000" dirty="0">
                <a:latin typeface="Microsoft YaHei" panose="020B0503020204020204" pitchFamily="34" charset="-122"/>
                <a:ea typeface="Microsoft YaHei" panose="020B0503020204020204" pitchFamily="34" charset="-122"/>
              </a:rPr>
              <a:t>年代起就已经开始。</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情感分析包含的</a:t>
            </a:r>
            <a:r>
              <a:rPr lang="zh-CN" altLang="en-US" sz="2000" b="1" dirty="0">
                <a:latin typeface="Microsoft YaHei" panose="020B0503020204020204" pitchFamily="34" charset="-122"/>
                <a:ea typeface="Microsoft YaHei" panose="020B0503020204020204" pitchFamily="34" charset="-122"/>
              </a:rPr>
              <a:t>研究内容众多</a:t>
            </a:r>
            <a:r>
              <a:rPr lang="zh-CN" altLang="en-US" sz="2000" dirty="0">
                <a:latin typeface="Microsoft YaHei" panose="020B0503020204020204" pitchFamily="34" charset="-122"/>
                <a:ea typeface="Microsoft YaHei" panose="020B0503020204020204" pitchFamily="34" charset="-122"/>
              </a:rPr>
              <a:t>，包括自然语言处理、数据挖掘、机器学习等不同领域研究人员都对该任务开展了大量研究，</a:t>
            </a:r>
            <a:r>
              <a:rPr lang="zh-CN" altLang="en-US" sz="2000" b="1" dirty="0">
                <a:latin typeface="Microsoft YaHei" panose="020B0503020204020204" pitchFamily="34" charset="-122"/>
                <a:ea typeface="Microsoft YaHei" panose="020B0503020204020204" pitchFamily="34" charset="-122"/>
              </a:rPr>
              <a:t>也因此造成情感分析相关术语繁杂</a:t>
            </a:r>
            <a:r>
              <a:rPr lang="zh-CN" altLang="en-US" sz="2000" dirty="0">
                <a:latin typeface="Microsoft YaHei" panose="020B0503020204020204" pitchFamily="34" charset="-122"/>
                <a:ea typeface="Microsoft YaHei" panose="020B0503020204020204" pitchFamily="34" charset="-122"/>
              </a:rPr>
              <a:t>，有很多研究内容大体相同但是又有一些微小区别的任务，刘兵教授在其关于情感分析专著中给出的任务包括：</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情感分析（</a:t>
            </a:r>
            <a:r>
              <a:rPr lang="en-US" altLang="zh-CN" dirty="0">
                <a:latin typeface="Microsoft YaHei" panose="020B0503020204020204" pitchFamily="34" charset="-122"/>
                <a:ea typeface="Microsoft YaHei" panose="020B0503020204020204" pitchFamily="34" charset="-122"/>
              </a:rPr>
              <a:t>Sentiment Analysis</a:t>
            </a:r>
            <a:r>
              <a:rPr lang="zh-CN" altLang="en-US" dirty="0">
                <a:latin typeface="Microsoft YaHei" panose="020B0503020204020204" pitchFamily="34" charset="-122"/>
                <a:ea typeface="Microsoft YaHei" panose="020B0503020204020204" pitchFamily="34" charset="-122"/>
              </a:rPr>
              <a:t>）、观点挖掘（</a:t>
            </a:r>
            <a:r>
              <a:rPr lang="en-US" altLang="zh-CN" dirty="0">
                <a:latin typeface="Microsoft YaHei" panose="020B0503020204020204" pitchFamily="34" charset="-122"/>
                <a:ea typeface="Microsoft YaHei" panose="020B0503020204020204" pitchFamily="34" charset="-122"/>
              </a:rPr>
              <a:t>Opinion Mining</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观点抽取（</a:t>
            </a:r>
            <a:r>
              <a:rPr lang="en-US" altLang="zh-CN" dirty="0">
                <a:latin typeface="Microsoft YaHei" panose="020B0503020204020204" pitchFamily="34" charset="-122"/>
                <a:ea typeface="Microsoft YaHei" panose="020B0503020204020204" pitchFamily="34" charset="-122"/>
              </a:rPr>
              <a:t>Opinion Extraction</a:t>
            </a:r>
            <a:r>
              <a:rPr lang="zh-CN" altLang="en-US" dirty="0">
                <a:latin typeface="Microsoft YaHei" panose="020B0503020204020204" pitchFamily="34" charset="-122"/>
                <a:ea typeface="Microsoft YaHei" panose="020B0503020204020204" pitchFamily="34" charset="-122"/>
              </a:rPr>
              <a:t>）、情感挖掘（</a:t>
            </a:r>
            <a:r>
              <a:rPr lang="en-US" altLang="zh-CN" dirty="0">
                <a:latin typeface="Microsoft YaHei" panose="020B0503020204020204" pitchFamily="34" charset="-122"/>
                <a:ea typeface="Microsoft YaHei" panose="020B0503020204020204" pitchFamily="34" charset="-122"/>
              </a:rPr>
              <a:t>Sentiment Mining</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主客观分析（</a:t>
            </a:r>
            <a:r>
              <a:rPr lang="en-US" altLang="zh-CN" dirty="0">
                <a:latin typeface="Microsoft YaHei" panose="020B0503020204020204" pitchFamily="34" charset="-122"/>
                <a:ea typeface="Microsoft YaHei" panose="020B0503020204020204" pitchFamily="34" charset="-122"/>
              </a:rPr>
              <a:t>Subjectivity Analysis</a:t>
            </a:r>
            <a:r>
              <a:rPr lang="zh-CN" altLang="en-US" dirty="0">
                <a:latin typeface="Microsoft YaHei" panose="020B0503020204020204" pitchFamily="34" charset="-122"/>
                <a:ea typeface="Microsoft YaHei" panose="020B0503020204020204" pitchFamily="34" charset="-122"/>
              </a:rPr>
              <a:t>）、感情分析（</a:t>
            </a:r>
            <a:r>
              <a:rPr lang="en-US" altLang="zh-CN" dirty="0">
                <a:latin typeface="Microsoft YaHei" panose="020B0503020204020204" pitchFamily="34" charset="-122"/>
                <a:ea typeface="Microsoft YaHei" panose="020B0503020204020204" pitchFamily="34" charset="-122"/>
              </a:rPr>
              <a:t>Affect Analysis</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情绪分析（</a:t>
            </a:r>
            <a:r>
              <a:rPr lang="en-US" altLang="zh-CN" dirty="0">
                <a:latin typeface="Microsoft YaHei" panose="020B0503020204020204" pitchFamily="34" charset="-122"/>
                <a:ea typeface="Microsoft YaHei" panose="020B0503020204020204" pitchFamily="34" charset="-122"/>
              </a:rPr>
              <a:t>Emotion Analysis</a:t>
            </a:r>
            <a:r>
              <a:rPr lang="zh-CN" altLang="en-US" dirty="0">
                <a:latin typeface="Microsoft YaHei" panose="020B0503020204020204" pitchFamily="34" charset="-122"/>
                <a:ea typeface="Microsoft YaHei" panose="020B0503020204020204" pitchFamily="34" charset="-122"/>
              </a:rPr>
              <a:t>）、评论挖掘（</a:t>
            </a:r>
            <a:r>
              <a:rPr lang="en-US" altLang="zh-CN" dirty="0">
                <a:latin typeface="Microsoft YaHei" panose="020B0503020204020204" pitchFamily="34" charset="-122"/>
                <a:ea typeface="Microsoft YaHei" panose="020B0503020204020204" pitchFamily="34" charset="-122"/>
              </a:rPr>
              <a:t>Review Mining</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546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sp>
        <p:nvSpPr>
          <p:cNvPr id="3" name="TextBox 2">
            <a:extLst>
              <a:ext uri="{FF2B5EF4-FFF2-40B4-BE49-F238E27FC236}">
                <a16:creationId xmlns:a16="http://schemas.microsoft.com/office/drawing/2014/main" id="{4B47E5F6-A4DA-BC5D-E6D3-8899F9647C75}"/>
              </a:ext>
            </a:extLst>
          </p:cNvPr>
          <p:cNvSpPr txBox="1"/>
          <p:nvPr/>
        </p:nvSpPr>
        <p:spPr>
          <a:xfrm>
            <a:off x="386995" y="996919"/>
            <a:ext cx="11373204"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属性级情感分类任务关注句子中</a:t>
            </a:r>
            <a:r>
              <a:rPr lang="zh-CN" altLang="en-US" sz="2000" b="1" dirty="0">
                <a:latin typeface="Microsoft YaHei" panose="020B0503020204020204" pitchFamily="34" charset="-122"/>
                <a:ea typeface="Microsoft YaHei" panose="020B0503020204020204" pitchFamily="34" charset="-122"/>
              </a:rPr>
              <a:t>评价对象的特定属性的情感</a:t>
            </a:r>
            <a:r>
              <a:rPr lang="zh-CN" altLang="en-US" sz="2000" dirty="0">
                <a:latin typeface="Microsoft YaHei" panose="020B0503020204020204" pitchFamily="34" charset="-122"/>
                <a:ea typeface="Microsoft YaHei" panose="020B0503020204020204" pitchFamily="34" charset="-122"/>
              </a:rPr>
              <a:t>，也称细粒度情感分类、属性级情感分类和属性感知的情感分类。一个句子中可能包含评价对象的多个属性，并且句子中对于不同属性所表达情感可能不一致，甚至完全相反。</a:t>
            </a:r>
            <a:endParaRPr lang="en-US" altLang="zh-CN" sz="20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2DD8B746-6CD1-83CA-ADE7-01AB69866F27}"/>
              </a:ext>
            </a:extLst>
          </p:cNvPr>
          <p:cNvSpPr txBox="1"/>
          <p:nvPr/>
        </p:nvSpPr>
        <p:spPr>
          <a:xfrm>
            <a:off x="1579144" y="2341968"/>
            <a:ext cx="7961897" cy="400110"/>
          </a:xfrm>
          <a:prstGeom prst="rect">
            <a:avLst/>
          </a:prstGeom>
          <a:noFill/>
        </p:spPr>
        <p:txBody>
          <a:bodyPr wrap="square">
            <a:spAutoFit/>
          </a:bodyPr>
          <a:lstStyle/>
          <a:p>
            <a:r>
              <a:rPr lang="en-CN" sz="2000" dirty="0"/>
              <a:t>例如</a:t>
            </a:r>
            <a:r>
              <a:rPr lang="zh-CN" altLang="en-US" sz="2000" dirty="0"/>
              <a:t>：</a:t>
            </a:r>
            <a:r>
              <a:rPr lang="en-CN" sz="2000" dirty="0">
                <a:latin typeface="KaiTi_GB2312" panose="02010609030101010101" pitchFamily="49" charset="-122"/>
                <a:ea typeface="KaiTi_GB2312" panose="02010609030101010101" pitchFamily="49" charset="-122"/>
              </a:rPr>
              <a:t>我买了一台新相机，照片质量很好，但是电池寿命太短。</a:t>
            </a:r>
          </a:p>
        </p:txBody>
      </p:sp>
      <p:sp>
        <p:nvSpPr>
          <p:cNvPr id="12" name="TextBox 11">
            <a:extLst>
              <a:ext uri="{FF2B5EF4-FFF2-40B4-BE49-F238E27FC236}">
                <a16:creationId xmlns:a16="http://schemas.microsoft.com/office/drawing/2014/main" id="{357B67F9-E997-04AF-6BAB-C0C6BAEF654C}"/>
              </a:ext>
            </a:extLst>
          </p:cNvPr>
          <p:cNvSpPr txBox="1"/>
          <p:nvPr/>
        </p:nvSpPr>
        <p:spPr>
          <a:xfrm>
            <a:off x="386995" y="2875833"/>
            <a:ext cx="11427180"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该句中关于相机的“图片质量”和“电池寿命”这两个属性的情感极性不同，同时评价词“很好”和“太短”分别用来修饰这两个属性，表达了积极和消极的情感。</a:t>
            </a:r>
          </a:p>
        </p:txBody>
      </p:sp>
      <p:sp>
        <p:nvSpPr>
          <p:cNvPr id="21" name="TextBox 20">
            <a:extLst>
              <a:ext uri="{FF2B5EF4-FFF2-40B4-BE49-F238E27FC236}">
                <a16:creationId xmlns:a16="http://schemas.microsoft.com/office/drawing/2014/main" id="{CC347C1B-FB01-CDC5-140B-CCA3A3601AB3}"/>
              </a:ext>
            </a:extLst>
          </p:cNvPr>
          <p:cNvSpPr txBox="1"/>
          <p:nvPr/>
        </p:nvSpPr>
        <p:spPr>
          <a:xfrm>
            <a:off x="344155" y="3836161"/>
            <a:ext cx="11458883" cy="159601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属性级别情感分析任务目标是预测句子对于给定属性的情感。可以形式化定义为：给定一个包含</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a:t>
            </a:r>
            <a:r>
              <a:rPr lang="en-CN" sz="2000" b="1" dirty="0">
                <a:latin typeface="Microsoft YaHei" panose="020B0503020204020204" pitchFamily="34" charset="-122"/>
                <a:ea typeface="Microsoft YaHei" panose="020B0503020204020204" pitchFamily="34" charset="-122"/>
              </a:rPr>
              <a:t>单词的句子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以及一个包含</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a:t>
            </a:r>
            <a:r>
              <a:rPr lang="en-CN" sz="2000" b="1" dirty="0">
                <a:latin typeface="Microsoft YaHei" panose="020B0503020204020204" pitchFamily="34" charset="-122"/>
                <a:ea typeface="Microsoft YaHei" panose="020B0503020204020204" pitchFamily="34" charset="-122"/>
              </a:rPr>
              <a:t>属性的列表</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，其中每一个属</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性</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是句子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的一个子序列。目标是</a:t>
            </a:r>
            <a:r>
              <a:rPr lang="en-CN" sz="2000" b="1" dirty="0">
                <a:latin typeface="Microsoft YaHei" panose="020B0503020204020204" pitchFamily="34" charset="-122"/>
                <a:ea typeface="Microsoft YaHei" panose="020B0503020204020204" pitchFamily="34" charset="-122"/>
              </a:rPr>
              <a:t>输出</a:t>
            </a:r>
            <a:r>
              <a:rPr lang="en-CN" sz="2000" dirty="0">
                <a:latin typeface="Microsoft YaHei" panose="020B0503020204020204" pitchFamily="34" charset="-122"/>
                <a:ea typeface="Microsoft YaHei" panose="020B0503020204020204" pitchFamily="34" charset="-122"/>
              </a:rPr>
              <a:t>属性列表中每个属性在当前文本中的</a:t>
            </a:r>
            <a:r>
              <a:rPr lang="en-CN" sz="2000" b="1" dirty="0">
                <a:latin typeface="Microsoft YaHei" panose="020B0503020204020204" pitchFamily="34" charset="-122"/>
                <a:ea typeface="Microsoft YaHei" panose="020B0503020204020204" pitchFamily="34" charset="-122"/>
              </a:rPr>
              <a:t>情感极性</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p:txBody>
      </p:sp>
      <p:grpSp>
        <p:nvGrpSpPr>
          <p:cNvPr id="18440" name="Group 18439" descr="\documentclass{article}&#10;\usepackage{amsmath, amsfonts , amssymb, bm}&#10;\pagestyle{empty}&#10;\begin{document}&#10;&#10;$s=w_1w_2...w_{|s|}$&#10;&#10;&#10;\end{document}" title="IguanaTex Vector Display">
            <a:extLst>
              <a:ext uri="{FF2B5EF4-FFF2-40B4-BE49-F238E27FC236}">
                <a16:creationId xmlns:a16="http://schemas.microsoft.com/office/drawing/2014/main" id="{125197A5-B995-A86C-0261-5D94810B0A43}"/>
              </a:ext>
            </a:extLst>
          </p:cNvPr>
          <p:cNvGrpSpPr>
            <a:grpSpLocks noChangeAspect="1"/>
          </p:cNvGrpSpPr>
          <p:nvPr>
            <p:custDataLst>
              <p:tags r:id="rId1"/>
            </p:custDataLst>
          </p:nvPr>
        </p:nvGrpSpPr>
        <p:grpSpPr>
          <a:xfrm>
            <a:off x="2022642" y="4406121"/>
            <a:ext cx="1614243" cy="176594"/>
            <a:chOff x="4501651" y="3837076"/>
            <a:chExt cx="1614243" cy="176594"/>
          </a:xfrm>
        </p:grpSpPr>
        <p:sp>
          <p:nvSpPr>
            <p:cNvPr id="26" name="Freeform 25">
              <a:extLst>
                <a:ext uri="{FF2B5EF4-FFF2-40B4-BE49-F238E27FC236}">
                  <a16:creationId xmlns:a16="http://schemas.microsoft.com/office/drawing/2014/main" id="{5C53DD4B-2D2A-4181-401E-1A14FC499A78}"/>
                </a:ext>
              </a:extLst>
            </p:cNvPr>
            <p:cNvSpPr/>
            <p:nvPr>
              <p:custDataLst>
                <p:tags r:id="rId50"/>
              </p:custDataLst>
            </p:nvPr>
          </p:nvSpPr>
          <p:spPr>
            <a:xfrm>
              <a:off x="4501651" y="3837076"/>
              <a:ext cx="93122" cy="100303"/>
            </a:xfrm>
            <a:custGeom>
              <a:avLst/>
              <a:gdLst>
                <a:gd name="connsiteX0" fmla="*/ 85861 w 93122"/>
                <a:gd name="connsiteY0" fmla="*/ 15119 h 100303"/>
                <a:gd name="connsiteX1" fmla="*/ 73715 w 93122"/>
                <a:gd name="connsiteY1" fmla="*/ 25083 h 100303"/>
                <a:gd name="connsiteX2" fmla="*/ 81559 w 93122"/>
                <a:gd name="connsiteY2" fmla="*/ 31504 h 100303"/>
                <a:gd name="connsiteX3" fmla="*/ 93200 w 93122"/>
                <a:gd name="connsiteY3" fmla="*/ 19105 h 100303"/>
                <a:gd name="connsiteX4" fmla="*/ 63086 w 93122"/>
                <a:gd name="connsiteY4" fmla="*/ 63 h 100303"/>
                <a:gd name="connsiteX5" fmla="*/ 20321 w 93122"/>
                <a:gd name="connsiteY5" fmla="*/ 32390 h 100303"/>
                <a:gd name="connsiteX6" fmla="*/ 46385 w 93122"/>
                <a:gd name="connsiteY6" fmla="*/ 54311 h 100303"/>
                <a:gd name="connsiteX7" fmla="*/ 72702 w 93122"/>
                <a:gd name="connsiteY7" fmla="*/ 71139 h 100303"/>
                <a:gd name="connsiteX8" fmla="*/ 36516 w 93122"/>
                <a:gd name="connsiteY8" fmla="*/ 95495 h 100303"/>
                <a:gd name="connsiteX9" fmla="*/ 7668 w 93122"/>
                <a:gd name="connsiteY9" fmla="*/ 83759 h 100303"/>
                <a:gd name="connsiteX10" fmla="*/ 23610 w 93122"/>
                <a:gd name="connsiteY10" fmla="*/ 72024 h 100303"/>
                <a:gd name="connsiteX11" fmla="*/ 14248 w 93122"/>
                <a:gd name="connsiteY11" fmla="*/ 64274 h 100303"/>
                <a:gd name="connsiteX12" fmla="*/ 77 w 93122"/>
                <a:gd name="connsiteY12" fmla="*/ 78888 h 100303"/>
                <a:gd name="connsiteX13" fmla="*/ 36263 w 93122"/>
                <a:gd name="connsiteY13" fmla="*/ 100366 h 100303"/>
                <a:gd name="connsiteX14" fmla="*/ 87126 w 93122"/>
                <a:gd name="connsiteY14" fmla="*/ 63610 h 100303"/>
                <a:gd name="connsiteX15" fmla="*/ 79282 w 93122"/>
                <a:gd name="connsiteY15" fmla="*/ 47447 h 100303"/>
                <a:gd name="connsiteX16" fmla="*/ 53977 w 93122"/>
                <a:gd name="connsiteY16" fmla="*/ 38147 h 100303"/>
                <a:gd name="connsiteX17" fmla="*/ 34745 w 93122"/>
                <a:gd name="connsiteY17" fmla="*/ 24862 h 100303"/>
                <a:gd name="connsiteX18" fmla="*/ 63086 w 93122"/>
                <a:gd name="connsiteY18" fmla="*/ 4934 h 100303"/>
                <a:gd name="connsiteX19" fmla="*/ 85861 w 93122"/>
                <a:gd name="connsiteY19" fmla="*/ 1511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00303">
                  <a:moveTo>
                    <a:pt x="85861" y="15119"/>
                  </a:moveTo>
                  <a:cubicBezTo>
                    <a:pt x="78776" y="15341"/>
                    <a:pt x="73715" y="20212"/>
                    <a:pt x="73715" y="25083"/>
                  </a:cubicBezTo>
                  <a:cubicBezTo>
                    <a:pt x="73715" y="28183"/>
                    <a:pt x="75992" y="31504"/>
                    <a:pt x="81559" y="31504"/>
                  </a:cubicBezTo>
                  <a:cubicBezTo>
                    <a:pt x="87126" y="31504"/>
                    <a:pt x="93200" y="27740"/>
                    <a:pt x="93200" y="19105"/>
                  </a:cubicBezTo>
                  <a:cubicBezTo>
                    <a:pt x="93200" y="9141"/>
                    <a:pt x="82318" y="63"/>
                    <a:pt x="63086" y="63"/>
                  </a:cubicBezTo>
                  <a:cubicBezTo>
                    <a:pt x="29684" y="63"/>
                    <a:pt x="20321" y="22648"/>
                    <a:pt x="20321" y="32390"/>
                  </a:cubicBezTo>
                  <a:cubicBezTo>
                    <a:pt x="20321" y="49661"/>
                    <a:pt x="39047" y="52982"/>
                    <a:pt x="46385" y="54311"/>
                  </a:cubicBezTo>
                  <a:cubicBezTo>
                    <a:pt x="59544" y="56525"/>
                    <a:pt x="72702" y="58960"/>
                    <a:pt x="72702" y="71139"/>
                  </a:cubicBezTo>
                  <a:cubicBezTo>
                    <a:pt x="72702" y="76895"/>
                    <a:pt x="66882" y="95495"/>
                    <a:pt x="36516" y="95495"/>
                  </a:cubicBezTo>
                  <a:cubicBezTo>
                    <a:pt x="32973" y="95495"/>
                    <a:pt x="13488" y="95495"/>
                    <a:pt x="7668" y="83759"/>
                  </a:cubicBezTo>
                  <a:cubicBezTo>
                    <a:pt x="17284" y="84867"/>
                    <a:pt x="23610" y="78224"/>
                    <a:pt x="23610" y="72024"/>
                  </a:cubicBezTo>
                  <a:cubicBezTo>
                    <a:pt x="23610" y="66932"/>
                    <a:pt x="19562" y="64274"/>
                    <a:pt x="14248" y="64274"/>
                  </a:cubicBezTo>
                  <a:cubicBezTo>
                    <a:pt x="7668" y="64274"/>
                    <a:pt x="77" y="68924"/>
                    <a:pt x="77" y="78888"/>
                  </a:cubicBezTo>
                  <a:cubicBezTo>
                    <a:pt x="77" y="91509"/>
                    <a:pt x="14501" y="100366"/>
                    <a:pt x="36263" y="100366"/>
                  </a:cubicBezTo>
                  <a:cubicBezTo>
                    <a:pt x="77257" y="100366"/>
                    <a:pt x="87126" y="73574"/>
                    <a:pt x="87126" y="63610"/>
                  </a:cubicBezTo>
                  <a:cubicBezTo>
                    <a:pt x="87126" y="55639"/>
                    <a:pt x="82318" y="50104"/>
                    <a:pt x="79282" y="47447"/>
                  </a:cubicBezTo>
                  <a:cubicBezTo>
                    <a:pt x="72449" y="41247"/>
                    <a:pt x="65111" y="40140"/>
                    <a:pt x="53977" y="38147"/>
                  </a:cubicBezTo>
                  <a:cubicBezTo>
                    <a:pt x="44867" y="36376"/>
                    <a:pt x="34745" y="34826"/>
                    <a:pt x="34745" y="24862"/>
                  </a:cubicBezTo>
                  <a:cubicBezTo>
                    <a:pt x="34745" y="18441"/>
                    <a:pt x="40818" y="4934"/>
                    <a:pt x="63086" y="4934"/>
                  </a:cubicBezTo>
                  <a:cubicBezTo>
                    <a:pt x="69413" y="4934"/>
                    <a:pt x="82065" y="6484"/>
                    <a:pt x="85861" y="15119"/>
                  </a:cubicBezTo>
                  <a:close/>
                </a:path>
              </a:pathLst>
            </a:custGeom>
            <a:solidFill>
              <a:srgbClr val="000000"/>
            </a:solidFill>
            <a:ln w="25351"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A8E2701F-8673-676D-3BC2-41CC771B7F91}"/>
                </a:ext>
              </a:extLst>
            </p:cNvPr>
            <p:cNvSpPr/>
            <p:nvPr>
              <p:custDataLst>
                <p:tags r:id="rId51"/>
              </p:custDataLst>
            </p:nvPr>
          </p:nvSpPr>
          <p:spPr>
            <a:xfrm>
              <a:off x="4691571" y="3853682"/>
              <a:ext cx="168278" cy="51812"/>
            </a:xfrm>
            <a:custGeom>
              <a:avLst/>
              <a:gdLst>
                <a:gd name="connsiteX0" fmla="*/ 159759 w 168278"/>
                <a:gd name="connsiteY0" fmla="*/ 8920 h 51812"/>
                <a:gd name="connsiteX1" fmla="*/ 168363 w 168278"/>
                <a:gd name="connsiteY1" fmla="*/ 4491 h 51812"/>
                <a:gd name="connsiteX2" fmla="*/ 160012 w 168278"/>
                <a:gd name="connsiteY2" fmla="*/ 63 h 51812"/>
                <a:gd name="connsiteX3" fmla="*/ 8435 w 168278"/>
                <a:gd name="connsiteY3" fmla="*/ 63 h 51812"/>
                <a:gd name="connsiteX4" fmla="*/ 84 w 168278"/>
                <a:gd name="connsiteY4" fmla="*/ 4491 h 51812"/>
                <a:gd name="connsiteX5" fmla="*/ 8688 w 168278"/>
                <a:gd name="connsiteY5" fmla="*/ 8920 h 51812"/>
                <a:gd name="connsiteX6" fmla="*/ 159759 w 168278"/>
                <a:gd name="connsiteY6" fmla="*/ 8920 h 51812"/>
                <a:gd name="connsiteX7" fmla="*/ 160012 w 168278"/>
                <a:gd name="connsiteY7" fmla="*/ 51875 h 51812"/>
                <a:gd name="connsiteX8" fmla="*/ 168363 w 168278"/>
                <a:gd name="connsiteY8" fmla="*/ 47447 h 51812"/>
                <a:gd name="connsiteX9" fmla="*/ 159759 w 168278"/>
                <a:gd name="connsiteY9" fmla="*/ 43018 h 51812"/>
                <a:gd name="connsiteX10" fmla="*/ 8688 w 168278"/>
                <a:gd name="connsiteY10" fmla="*/ 43018 h 51812"/>
                <a:gd name="connsiteX11" fmla="*/ 84 w 168278"/>
                <a:gd name="connsiteY11" fmla="*/ 47447 h 51812"/>
                <a:gd name="connsiteX12" fmla="*/ 8435 w 168278"/>
                <a:gd name="connsiteY12" fmla="*/ 51875 h 51812"/>
                <a:gd name="connsiteX13" fmla="*/ 160012 w 168278"/>
                <a:gd name="connsiteY13" fmla="*/ 51875 h 5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1812">
                  <a:moveTo>
                    <a:pt x="159759" y="8920"/>
                  </a:moveTo>
                  <a:cubicBezTo>
                    <a:pt x="163555" y="8920"/>
                    <a:pt x="168363" y="8920"/>
                    <a:pt x="168363" y="4491"/>
                  </a:cubicBezTo>
                  <a:cubicBezTo>
                    <a:pt x="168363" y="63"/>
                    <a:pt x="163555" y="63"/>
                    <a:pt x="160012" y="63"/>
                  </a:cubicBezTo>
                  <a:lnTo>
                    <a:pt x="8435" y="63"/>
                  </a:lnTo>
                  <a:cubicBezTo>
                    <a:pt x="4892" y="63"/>
                    <a:pt x="84" y="63"/>
                    <a:pt x="84" y="4491"/>
                  </a:cubicBezTo>
                  <a:cubicBezTo>
                    <a:pt x="84" y="8920"/>
                    <a:pt x="4892" y="8920"/>
                    <a:pt x="8688" y="8920"/>
                  </a:cubicBezTo>
                  <a:lnTo>
                    <a:pt x="159759" y="8920"/>
                  </a:lnTo>
                  <a:close/>
                  <a:moveTo>
                    <a:pt x="160012" y="51875"/>
                  </a:moveTo>
                  <a:cubicBezTo>
                    <a:pt x="163555" y="51875"/>
                    <a:pt x="168363" y="51875"/>
                    <a:pt x="168363" y="47447"/>
                  </a:cubicBezTo>
                  <a:cubicBezTo>
                    <a:pt x="168363" y="43018"/>
                    <a:pt x="163555" y="43018"/>
                    <a:pt x="159759" y="43018"/>
                  </a:cubicBezTo>
                  <a:lnTo>
                    <a:pt x="8688" y="43018"/>
                  </a:lnTo>
                  <a:cubicBezTo>
                    <a:pt x="4892" y="43018"/>
                    <a:pt x="84" y="43018"/>
                    <a:pt x="84" y="47447"/>
                  </a:cubicBezTo>
                  <a:cubicBezTo>
                    <a:pt x="84" y="51875"/>
                    <a:pt x="4892" y="51875"/>
                    <a:pt x="8435" y="51875"/>
                  </a:cubicBezTo>
                  <a:lnTo>
                    <a:pt x="160012" y="51875"/>
                  </a:lnTo>
                  <a:close/>
                </a:path>
              </a:pathLst>
            </a:custGeom>
            <a:solidFill>
              <a:srgbClr val="000000"/>
            </a:solidFill>
            <a:ln w="25351"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18DF32BE-075D-AA5F-6EA6-2F0596936BB9}"/>
                </a:ext>
              </a:extLst>
            </p:cNvPr>
            <p:cNvSpPr/>
            <p:nvPr>
              <p:custDataLst>
                <p:tags r:id="rId52"/>
              </p:custDataLst>
            </p:nvPr>
          </p:nvSpPr>
          <p:spPr>
            <a:xfrm>
              <a:off x="4951848" y="3837076"/>
              <a:ext cx="167519" cy="100303"/>
            </a:xfrm>
            <a:custGeom>
              <a:avLst/>
              <a:gdLst>
                <a:gd name="connsiteX0" fmla="*/ 109666 w 167519"/>
                <a:gd name="connsiteY0" fmla="*/ 22869 h 100303"/>
                <a:gd name="connsiteX1" fmla="*/ 113462 w 167519"/>
                <a:gd name="connsiteY1" fmla="*/ 8477 h 100303"/>
                <a:gd name="connsiteX2" fmla="*/ 106123 w 167519"/>
                <a:gd name="connsiteY2" fmla="*/ 2498 h 100303"/>
                <a:gd name="connsiteX3" fmla="*/ 96760 w 167519"/>
                <a:gd name="connsiteY3" fmla="*/ 8698 h 100303"/>
                <a:gd name="connsiteX4" fmla="*/ 82336 w 167519"/>
                <a:gd name="connsiteY4" fmla="*/ 58296 h 100303"/>
                <a:gd name="connsiteX5" fmla="*/ 80059 w 167519"/>
                <a:gd name="connsiteY5" fmla="*/ 72910 h 100303"/>
                <a:gd name="connsiteX6" fmla="*/ 80312 w 167519"/>
                <a:gd name="connsiteY6" fmla="*/ 76895 h 100303"/>
                <a:gd name="connsiteX7" fmla="*/ 57031 w 167519"/>
                <a:gd name="connsiteY7" fmla="*/ 95495 h 100303"/>
                <a:gd name="connsiteX8" fmla="*/ 36787 w 167519"/>
                <a:gd name="connsiteY8" fmla="*/ 75345 h 100303"/>
                <a:gd name="connsiteX9" fmla="*/ 49946 w 167519"/>
                <a:gd name="connsiteY9" fmla="*/ 32390 h 100303"/>
                <a:gd name="connsiteX10" fmla="*/ 54248 w 167519"/>
                <a:gd name="connsiteY10" fmla="*/ 18219 h 100303"/>
                <a:gd name="connsiteX11" fmla="*/ 33497 w 167519"/>
                <a:gd name="connsiteY11" fmla="*/ 63 h 100303"/>
                <a:gd name="connsiteX12" fmla="*/ 95 w 167519"/>
                <a:gd name="connsiteY12" fmla="*/ 34161 h 100303"/>
                <a:gd name="connsiteX13" fmla="*/ 3131 w 167519"/>
                <a:gd name="connsiteY13" fmla="*/ 36376 h 100303"/>
                <a:gd name="connsiteX14" fmla="*/ 7180 w 167519"/>
                <a:gd name="connsiteY14" fmla="*/ 32390 h 100303"/>
                <a:gd name="connsiteX15" fmla="*/ 32738 w 167519"/>
                <a:gd name="connsiteY15" fmla="*/ 4934 h 100303"/>
                <a:gd name="connsiteX16" fmla="*/ 39065 w 167519"/>
                <a:gd name="connsiteY16" fmla="*/ 12241 h 100303"/>
                <a:gd name="connsiteX17" fmla="*/ 34510 w 167519"/>
                <a:gd name="connsiteY17" fmla="*/ 27740 h 100303"/>
                <a:gd name="connsiteX18" fmla="*/ 20339 w 167519"/>
                <a:gd name="connsiteY18" fmla="*/ 72467 h 100303"/>
                <a:gd name="connsiteX19" fmla="*/ 56272 w 167519"/>
                <a:gd name="connsiteY19" fmla="*/ 100366 h 100303"/>
                <a:gd name="connsiteX20" fmla="*/ 82589 w 167519"/>
                <a:gd name="connsiteY20" fmla="*/ 84867 h 100303"/>
                <a:gd name="connsiteX21" fmla="*/ 114221 w 167519"/>
                <a:gd name="connsiteY21" fmla="*/ 100366 h 100303"/>
                <a:gd name="connsiteX22" fmla="*/ 150913 w 167519"/>
                <a:gd name="connsiteY22" fmla="*/ 73131 h 100303"/>
                <a:gd name="connsiteX23" fmla="*/ 167614 w 167519"/>
                <a:gd name="connsiteY23" fmla="*/ 15562 h 100303"/>
                <a:gd name="connsiteX24" fmla="*/ 156480 w 167519"/>
                <a:gd name="connsiteY24" fmla="*/ 63 h 100303"/>
                <a:gd name="connsiteX25" fmla="*/ 143828 w 167519"/>
                <a:gd name="connsiteY25" fmla="*/ 10691 h 100303"/>
                <a:gd name="connsiteX26" fmla="*/ 147623 w 167519"/>
                <a:gd name="connsiteY26" fmla="*/ 16669 h 100303"/>
                <a:gd name="connsiteX27" fmla="*/ 156733 w 167519"/>
                <a:gd name="connsiteY27" fmla="*/ 35490 h 100303"/>
                <a:gd name="connsiteX28" fmla="*/ 142815 w 167519"/>
                <a:gd name="connsiteY28" fmla="*/ 76010 h 100303"/>
                <a:gd name="connsiteX29" fmla="*/ 114980 w 167519"/>
                <a:gd name="connsiteY29" fmla="*/ 95495 h 100303"/>
                <a:gd name="connsiteX30" fmla="*/ 96254 w 167519"/>
                <a:gd name="connsiteY30" fmla="*/ 76231 h 100303"/>
                <a:gd name="connsiteX31" fmla="*/ 99038 w 167519"/>
                <a:gd name="connsiteY31" fmla="*/ 60068 h 100303"/>
                <a:gd name="connsiteX32" fmla="*/ 109666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66" y="22869"/>
                  </a:moveTo>
                  <a:cubicBezTo>
                    <a:pt x="110931" y="17998"/>
                    <a:pt x="113462" y="9805"/>
                    <a:pt x="113462" y="8477"/>
                  </a:cubicBezTo>
                  <a:cubicBezTo>
                    <a:pt x="113462" y="4491"/>
                    <a:pt x="109919" y="2498"/>
                    <a:pt x="106123" y="2498"/>
                  </a:cubicBezTo>
                  <a:cubicBezTo>
                    <a:pt x="103086" y="2498"/>
                    <a:pt x="98532" y="4270"/>
                    <a:pt x="96760" y="8698"/>
                  </a:cubicBezTo>
                  <a:cubicBezTo>
                    <a:pt x="96001" y="10248"/>
                    <a:pt x="84108" y="52539"/>
                    <a:pt x="82336" y="58296"/>
                  </a:cubicBezTo>
                  <a:cubicBezTo>
                    <a:pt x="80565" y="64939"/>
                    <a:pt x="80059" y="68924"/>
                    <a:pt x="80059" y="72910"/>
                  </a:cubicBezTo>
                  <a:cubicBezTo>
                    <a:pt x="80059" y="75345"/>
                    <a:pt x="80059" y="75788"/>
                    <a:pt x="80312" y="76895"/>
                  </a:cubicBezTo>
                  <a:cubicBezTo>
                    <a:pt x="74492" y="88631"/>
                    <a:pt x="66900" y="95495"/>
                    <a:pt x="57031" y="95495"/>
                  </a:cubicBezTo>
                  <a:cubicBezTo>
                    <a:pt x="36787" y="95495"/>
                    <a:pt x="36787" y="79110"/>
                    <a:pt x="36787" y="75345"/>
                  </a:cubicBezTo>
                  <a:cubicBezTo>
                    <a:pt x="36787" y="68260"/>
                    <a:pt x="38052" y="59625"/>
                    <a:pt x="49946" y="32390"/>
                  </a:cubicBezTo>
                  <a:cubicBezTo>
                    <a:pt x="52729" y="25747"/>
                    <a:pt x="54248" y="22648"/>
                    <a:pt x="54248" y="18219"/>
                  </a:cubicBezTo>
                  <a:cubicBezTo>
                    <a:pt x="54248" y="8255"/>
                    <a:pt x="45897" y="63"/>
                    <a:pt x="33497" y="63"/>
                  </a:cubicBezTo>
                  <a:cubicBezTo>
                    <a:pt x="9458" y="63"/>
                    <a:pt x="95" y="32169"/>
                    <a:pt x="95" y="34161"/>
                  </a:cubicBezTo>
                  <a:cubicBezTo>
                    <a:pt x="95" y="36376"/>
                    <a:pt x="2625" y="36376"/>
                    <a:pt x="3131" y="36376"/>
                  </a:cubicBezTo>
                  <a:cubicBezTo>
                    <a:pt x="5662" y="36376"/>
                    <a:pt x="5915" y="35933"/>
                    <a:pt x="7180" y="32390"/>
                  </a:cubicBezTo>
                  <a:cubicBezTo>
                    <a:pt x="14012" y="11798"/>
                    <a:pt x="23881" y="4934"/>
                    <a:pt x="32738" y="4934"/>
                  </a:cubicBezTo>
                  <a:cubicBezTo>
                    <a:pt x="35016" y="4934"/>
                    <a:pt x="39065" y="5155"/>
                    <a:pt x="39065" y="12241"/>
                  </a:cubicBezTo>
                  <a:cubicBezTo>
                    <a:pt x="39065" y="17776"/>
                    <a:pt x="36281" y="23976"/>
                    <a:pt x="34510" y="27740"/>
                  </a:cubicBezTo>
                  <a:cubicBezTo>
                    <a:pt x="23375" y="53868"/>
                    <a:pt x="20339" y="64053"/>
                    <a:pt x="20339" y="72467"/>
                  </a:cubicBezTo>
                  <a:cubicBezTo>
                    <a:pt x="20339" y="92616"/>
                    <a:pt x="37293" y="100366"/>
                    <a:pt x="56272" y="100366"/>
                  </a:cubicBezTo>
                  <a:cubicBezTo>
                    <a:pt x="60574" y="100366"/>
                    <a:pt x="72467" y="100366"/>
                    <a:pt x="82589" y="84867"/>
                  </a:cubicBezTo>
                  <a:cubicBezTo>
                    <a:pt x="89169" y="99037"/>
                    <a:pt x="106629" y="100366"/>
                    <a:pt x="114221" y="100366"/>
                  </a:cubicBezTo>
                  <a:cubicBezTo>
                    <a:pt x="133200" y="100366"/>
                    <a:pt x="144334" y="86416"/>
                    <a:pt x="150913" y="73131"/>
                  </a:cubicBezTo>
                  <a:cubicBezTo>
                    <a:pt x="159517" y="55861"/>
                    <a:pt x="167614" y="26190"/>
                    <a:pt x="167614" y="15562"/>
                  </a:cubicBezTo>
                  <a:cubicBezTo>
                    <a:pt x="167614" y="3384"/>
                    <a:pt x="160782" y="63"/>
                    <a:pt x="156480" y="63"/>
                  </a:cubicBezTo>
                  <a:cubicBezTo>
                    <a:pt x="150154" y="63"/>
                    <a:pt x="143828" y="5820"/>
                    <a:pt x="143828" y="10691"/>
                  </a:cubicBezTo>
                  <a:cubicBezTo>
                    <a:pt x="143828" y="13569"/>
                    <a:pt x="145346" y="14898"/>
                    <a:pt x="147623" y="16669"/>
                  </a:cubicBezTo>
                  <a:cubicBezTo>
                    <a:pt x="150407" y="19105"/>
                    <a:pt x="156733" y="24862"/>
                    <a:pt x="156733" y="35490"/>
                  </a:cubicBezTo>
                  <a:cubicBezTo>
                    <a:pt x="156733" y="43018"/>
                    <a:pt x="149395" y="64717"/>
                    <a:pt x="142815" y="76010"/>
                  </a:cubicBezTo>
                  <a:cubicBezTo>
                    <a:pt x="136236" y="87745"/>
                    <a:pt x="127379" y="95495"/>
                    <a:pt x="114980" y="95495"/>
                  </a:cubicBezTo>
                  <a:cubicBezTo>
                    <a:pt x="103086" y="95495"/>
                    <a:pt x="96254" y="88852"/>
                    <a:pt x="96254" y="76231"/>
                  </a:cubicBezTo>
                  <a:cubicBezTo>
                    <a:pt x="96254" y="70031"/>
                    <a:pt x="98025" y="63167"/>
                    <a:pt x="99038" y="60068"/>
                  </a:cubicBezTo>
                  <a:lnTo>
                    <a:pt x="109666" y="22869"/>
                  </a:lnTo>
                  <a:close/>
                </a:path>
              </a:pathLst>
            </a:custGeom>
            <a:solidFill>
              <a:srgbClr val="000000"/>
            </a:solidFill>
            <a:ln w="25351"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67F8F9AA-CE07-19C7-2321-D5A808330B9B}"/>
                </a:ext>
              </a:extLst>
            </p:cNvPr>
            <p:cNvSpPr/>
            <p:nvPr>
              <p:custDataLst>
                <p:tags r:id="rId53"/>
              </p:custDataLst>
            </p:nvPr>
          </p:nvSpPr>
          <p:spPr>
            <a:xfrm>
              <a:off x="5144980" y="3865240"/>
              <a:ext cx="64477" cy="102915"/>
            </a:xfrm>
            <a:custGeom>
              <a:avLst/>
              <a:gdLst>
                <a:gd name="connsiteX0" fmla="*/ 40134 w 64477"/>
                <a:gd name="connsiteY0" fmla="*/ 4404 h 102915"/>
                <a:gd name="connsiteX1" fmla="*/ 34820 w 64477"/>
                <a:gd name="connsiteY1" fmla="*/ 64 h 102915"/>
                <a:gd name="connsiteX2" fmla="*/ 102 w 64477"/>
                <a:gd name="connsiteY2" fmla="*/ 9984 h 102915"/>
                <a:gd name="connsiteX3" fmla="*/ 102 w 64477"/>
                <a:gd name="connsiteY3" fmla="*/ 15564 h 102915"/>
                <a:gd name="connsiteX4" fmla="*/ 25786 w 64477"/>
                <a:gd name="connsiteY4" fmla="*/ 11224 h 102915"/>
                <a:gd name="connsiteX5" fmla="*/ 25786 w 64477"/>
                <a:gd name="connsiteY5" fmla="*/ 90271 h 102915"/>
                <a:gd name="connsiteX6" fmla="*/ 8073 w 64477"/>
                <a:gd name="connsiteY6" fmla="*/ 97400 h 102915"/>
                <a:gd name="connsiteX7" fmla="*/ 1342 w 64477"/>
                <a:gd name="connsiteY7" fmla="*/ 97400 h 102915"/>
                <a:gd name="connsiteX8" fmla="*/ 1342 w 64477"/>
                <a:gd name="connsiteY8" fmla="*/ 102980 h 102915"/>
                <a:gd name="connsiteX9" fmla="*/ 32872 w 64477"/>
                <a:gd name="connsiteY9" fmla="*/ 102360 h 102915"/>
                <a:gd name="connsiteX10" fmla="*/ 64579 w 64477"/>
                <a:gd name="connsiteY10" fmla="*/ 102980 h 102915"/>
                <a:gd name="connsiteX11" fmla="*/ 64579 w 64477"/>
                <a:gd name="connsiteY11" fmla="*/ 97400 h 102915"/>
                <a:gd name="connsiteX12" fmla="*/ 57848 w 64477"/>
                <a:gd name="connsiteY12" fmla="*/ 97400 h 102915"/>
                <a:gd name="connsiteX13" fmla="*/ 40134 w 64477"/>
                <a:gd name="connsiteY13" fmla="*/ 90271 h 102915"/>
                <a:gd name="connsiteX14" fmla="*/ 40134 w 64477"/>
                <a:gd name="connsiteY14" fmla="*/ 4404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2915">
                  <a:moveTo>
                    <a:pt x="40134" y="4404"/>
                  </a:moveTo>
                  <a:cubicBezTo>
                    <a:pt x="40134" y="219"/>
                    <a:pt x="39780" y="64"/>
                    <a:pt x="34820" y="64"/>
                  </a:cubicBezTo>
                  <a:cubicBezTo>
                    <a:pt x="23484" y="9829"/>
                    <a:pt x="7364" y="9984"/>
                    <a:pt x="102" y="9984"/>
                  </a:cubicBezTo>
                  <a:lnTo>
                    <a:pt x="102" y="15564"/>
                  </a:lnTo>
                  <a:cubicBezTo>
                    <a:pt x="4353" y="15564"/>
                    <a:pt x="16044" y="15564"/>
                    <a:pt x="25786" y="11224"/>
                  </a:cubicBezTo>
                  <a:lnTo>
                    <a:pt x="25786" y="90271"/>
                  </a:lnTo>
                  <a:cubicBezTo>
                    <a:pt x="25786" y="95385"/>
                    <a:pt x="25786" y="97400"/>
                    <a:pt x="8073" y="97400"/>
                  </a:cubicBezTo>
                  <a:lnTo>
                    <a:pt x="1342" y="97400"/>
                  </a:lnTo>
                  <a:lnTo>
                    <a:pt x="1342" y="102980"/>
                  </a:lnTo>
                  <a:cubicBezTo>
                    <a:pt x="4530" y="102825"/>
                    <a:pt x="26318" y="102360"/>
                    <a:pt x="32872" y="102360"/>
                  </a:cubicBezTo>
                  <a:cubicBezTo>
                    <a:pt x="38363" y="102360"/>
                    <a:pt x="60682" y="102825"/>
                    <a:pt x="64579" y="102980"/>
                  </a:cubicBezTo>
                  <a:lnTo>
                    <a:pt x="64579" y="97400"/>
                  </a:lnTo>
                  <a:lnTo>
                    <a:pt x="57848" y="97400"/>
                  </a:lnTo>
                  <a:cubicBezTo>
                    <a:pt x="40134" y="97400"/>
                    <a:pt x="40134" y="95385"/>
                    <a:pt x="40134" y="90271"/>
                  </a:cubicBezTo>
                  <a:lnTo>
                    <a:pt x="40134" y="4404"/>
                  </a:lnTo>
                  <a:close/>
                </a:path>
              </a:pathLst>
            </a:custGeom>
            <a:solidFill>
              <a:srgbClr val="000000"/>
            </a:solidFill>
            <a:ln w="25351"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8D5A878D-DBD2-FAF8-6A13-B90C379138FC}"/>
                </a:ext>
              </a:extLst>
            </p:cNvPr>
            <p:cNvSpPr/>
            <p:nvPr>
              <p:custDataLst>
                <p:tags r:id="rId54"/>
              </p:custDataLst>
            </p:nvPr>
          </p:nvSpPr>
          <p:spPr>
            <a:xfrm>
              <a:off x="5246533" y="3837076"/>
              <a:ext cx="167519" cy="100303"/>
            </a:xfrm>
            <a:custGeom>
              <a:avLst/>
              <a:gdLst>
                <a:gd name="connsiteX0" fmla="*/ 109677 w 167519"/>
                <a:gd name="connsiteY0" fmla="*/ 22869 h 100303"/>
                <a:gd name="connsiteX1" fmla="*/ 113473 w 167519"/>
                <a:gd name="connsiteY1" fmla="*/ 8477 h 100303"/>
                <a:gd name="connsiteX2" fmla="*/ 106135 w 167519"/>
                <a:gd name="connsiteY2" fmla="*/ 2498 h 100303"/>
                <a:gd name="connsiteX3" fmla="*/ 96772 w 167519"/>
                <a:gd name="connsiteY3" fmla="*/ 8698 h 100303"/>
                <a:gd name="connsiteX4" fmla="*/ 82348 w 167519"/>
                <a:gd name="connsiteY4" fmla="*/ 58296 h 100303"/>
                <a:gd name="connsiteX5" fmla="*/ 80070 w 167519"/>
                <a:gd name="connsiteY5" fmla="*/ 72910 h 100303"/>
                <a:gd name="connsiteX6" fmla="*/ 80323 w 167519"/>
                <a:gd name="connsiteY6" fmla="*/ 76895 h 100303"/>
                <a:gd name="connsiteX7" fmla="*/ 57043 w 167519"/>
                <a:gd name="connsiteY7" fmla="*/ 95495 h 100303"/>
                <a:gd name="connsiteX8" fmla="*/ 36799 w 167519"/>
                <a:gd name="connsiteY8" fmla="*/ 75345 h 100303"/>
                <a:gd name="connsiteX9" fmla="*/ 49957 w 167519"/>
                <a:gd name="connsiteY9" fmla="*/ 32390 h 100303"/>
                <a:gd name="connsiteX10" fmla="*/ 54259 w 167519"/>
                <a:gd name="connsiteY10" fmla="*/ 18219 h 100303"/>
                <a:gd name="connsiteX11" fmla="*/ 33509 w 167519"/>
                <a:gd name="connsiteY11" fmla="*/ 63 h 100303"/>
                <a:gd name="connsiteX12" fmla="*/ 106 w 167519"/>
                <a:gd name="connsiteY12" fmla="*/ 34161 h 100303"/>
                <a:gd name="connsiteX13" fmla="*/ 3143 w 167519"/>
                <a:gd name="connsiteY13" fmla="*/ 36376 h 100303"/>
                <a:gd name="connsiteX14" fmla="*/ 7192 w 167519"/>
                <a:gd name="connsiteY14" fmla="*/ 32390 h 100303"/>
                <a:gd name="connsiteX15" fmla="*/ 32750 w 167519"/>
                <a:gd name="connsiteY15" fmla="*/ 4934 h 100303"/>
                <a:gd name="connsiteX16" fmla="*/ 39076 w 167519"/>
                <a:gd name="connsiteY16" fmla="*/ 12241 h 100303"/>
                <a:gd name="connsiteX17" fmla="*/ 34521 w 167519"/>
                <a:gd name="connsiteY17" fmla="*/ 27740 h 100303"/>
                <a:gd name="connsiteX18" fmla="*/ 20350 w 167519"/>
                <a:gd name="connsiteY18" fmla="*/ 72467 h 100303"/>
                <a:gd name="connsiteX19" fmla="*/ 56284 w 167519"/>
                <a:gd name="connsiteY19" fmla="*/ 100366 h 100303"/>
                <a:gd name="connsiteX20" fmla="*/ 82601 w 167519"/>
                <a:gd name="connsiteY20" fmla="*/ 84867 h 100303"/>
                <a:gd name="connsiteX21" fmla="*/ 114232 w 167519"/>
                <a:gd name="connsiteY21" fmla="*/ 100366 h 100303"/>
                <a:gd name="connsiteX22" fmla="*/ 150925 w 167519"/>
                <a:gd name="connsiteY22" fmla="*/ 73131 h 100303"/>
                <a:gd name="connsiteX23" fmla="*/ 167626 w 167519"/>
                <a:gd name="connsiteY23" fmla="*/ 15562 h 100303"/>
                <a:gd name="connsiteX24" fmla="*/ 156492 w 167519"/>
                <a:gd name="connsiteY24" fmla="*/ 63 h 100303"/>
                <a:gd name="connsiteX25" fmla="*/ 143839 w 167519"/>
                <a:gd name="connsiteY25" fmla="*/ 10691 h 100303"/>
                <a:gd name="connsiteX26" fmla="*/ 147635 w 167519"/>
                <a:gd name="connsiteY26" fmla="*/ 16669 h 100303"/>
                <a:gd name="connsiteX27" fmla="*/ 156745 w 167519"/>
                <a:gd name="connsiteY27" fmla="*/ 35490 h 100303"/>
                <a:gd name="connsiteX28" fmla="*/ 142827 w 167519"/>
                <a:gd name="connsiteY28" fmla="*/ 76010 h 100303"/>
                <a:gd name="connsiteX29" fmla="*/ 114991 w 167519"/>
                <a:gd name="connsiteY29" fmla="*/ 95495 h 100303"/>
                <a:gd name="connsiteX30" fmla="*/ 96266 w 167519"/>
                <a:gd name="connsiteY30" fmla="*/ 76231 h 100303"/>
                <a:gd name="connsiteX31" fmla="*/ 99049 w 167519"/>
                <a:gd name="connsiteY31" fmla="*/ 60068 h 100303"/>
                <a:gd name="connsiteX32" fmla="*/ 109677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77" y="22869"/>
                  </a:moveTo>
                  <a:cubicBezTo>
                    <a:pt x="110943" y="17998"/>
                    <a:pt x="113473" y="9805"/>
                    <a:pt x="113473" y="8477"/>
                  </a:cubicBezTo>
                  <a:cubicBezTo>
                    <a:pt x="113473" y="4491"/>
                    <a:pt x="109930" y="2498"/>
                    <a:pt x="106135" y="2498"/>
                  </a:cubicBezTo>
                  <a:cubicBezTo>
                    <a:pt x="103098" y="2498"/>
                    <a:pt x="98543" y="4270"/>
                    <a:pt x="96772" y="8698"/>
                  </a:cubicBezTo>
                  <a:cubicBezTo>
                    <a:pt x="96013" y="10248"/>
                    <a:pt x="84119" y="52539"/>
                    <a:pt x="82348" y="58296"/>
                  </a:cubicBezTo>
                  <a:cubicBezTo>
                    <a:pt x="80576" y="64939"/>
                    <a:pt x="80070" y="68924"/>
                    <a:pt x="80070" y="72910"/>
                  </a:cubicBezTo>
                  <a:cubicBezTo>
                    <a:pt x="80070" y="75345"/>
                    <a:pt x="80070" y="75788"/>
                    <a:pt x="80323" y="76895"/>
                  </a:cubicBezTo>
                  <a:cubicBezTo>
                    <a:pt x="74503" y="88631"/>
                    <a:pt x="66912" y="95495"/>
                    <a:pt x="57043" y="95495"/>
                  </a:cubicBezTo>
                  <a:cubicBezTo>
                    <a:pt x="36799" y="95495"/>
                    <a:pt x="36799" y="79110"/>
                    <a:pt x="36799" y="75345"/>
                  </a:cubicBezTo>
                  <a:cubicBezTo>
                    <a:pt x="36799" y="68260"/>
                    <a:pt x="38064" y="59625"/>
                    <a:pt x="49957" y="32390"/>
                  </a:cubicBezTo>
                  <a:cubicBezTo>
                    <a:pt x="52741" y="25747"/>
                    <a:pt x="54259" y="22648"/>
                    <a:pt x="54259" y="18219"/>
                  </a:cubicBezTo>
                  <a:cubicBezTo>
                    <a:pt x="54259" y="8255"/>
                    <a:pt x="45908" y="63"/>
                    <a:pt x="33509" y="63"/>
                  </a:cubicBezTo>
                  <a:cubicBezTo>
                    <a:pt x="9469" y="63"/>
                    <a:pt x="106" y="32169"/>
                    <a:pt x="106" y="34161"/>
                  </a:cubicBezTo>
                  <a:cubicBezTo>
                    <a:pt x="106" y="36376"/>
                    <a:pt x="2637" y="36376"/>
                    <a:pt x="3143" y="36376"/>
                  </a:cubicBezTo>
                  <a:cubicBezTo>
                    <a:pt x="5673" y="36376"/>
                    <a:pt x="5926" y="35933"/>
                    <a:pt x="7192" y="32390"/>
                  </a:cubicBezTo>
                  <a:cubicBezTo>
                    <a:pt x="14024" y="11798"/>
                    <a:pt x="23893" y="4934"/>
                    <a:pt x="32750" y="4934"/>
                  </a:cubicBezTo>
                  <a:cubicBezTo>
                    <a:pt x="35027" y="4934"/>
                    <a:pt x="39076" y="5155"/>
                    <a:pt x="39076" y="12241"/>
                  </a:cubicBezTo>
                  <a:cubicBezTo>
                    <a:pt x="39076" y="17776"/>
                    <a:pt x="36293" y="23976"/>
                    <a:pt x="34521" y="27740"/>
                  </a:cubicBezTo>
                  <a:cubicBezTo>
                    <a:pt x="23387" y="53868"/>
                    <a:pt x="20350" y="64053"/>
                    <a:pt x="20350" y="72467"/>
                  </a:cubicBezTo>
                  <a:cubicBezTo>
                    <a:pt x="20350" y="92616"/>
                    <a:pt x="37305" y="100366"/>
                    <a:pt x="56284" y="100366"/>
                  </a:cubicBezTo>
                  <a:cubicBezTo>
                    <a:pt x="60585" y="100366"/>
                    <a:pt x="72479" y="100366"/>
                    <a:pt x="82601" y="84867"/>
                  </a:cubicBezTo>
                  <a:cubicBezTo>
                    <a:pt x="89180" y="99037"/>
                    <a:pt x="106641" y="100366"/>
                    <a:pt x="114232" y="100366"/>
                  </a:cubicBezTo>
                  <a:cubicBezTo>
                    <a:pt x="133211" y="100366"/>
                    <a:pt x="144345" y="86416"/>
                    <a:pt x="150925" y="73131"/>
                  </a:cubicBezTo>
                  <a:cubicBezTo>
                    <a:pt x="159528" y="55861"/>
                    <a:pt x="167626" y="26190"/>
                    <a:pt x="167626" y="15562"/>
                  </a:cubicBezTo>
                  <a:cubicBezTo>
                    <a:pt x="167626" y="3384"/>
                    <a:pt x="160794" y="63"/>
                    <a:pt x="156492" y="63"/>
                  </a:cubicBezTo>
                  <a:cubicBezTo>
                    <a:pt x="150166" y="63"/>
                    <a:pt x="143839" y="5820"/>
                    <a:pt x="143839" y="10691"/>
                  </a:cubicBezTo>
                  <a:cubicBezTo>
                    <a:pt x="143839" y="13569"/>
                    <a:pt x="145358" y="14898"/>
                    <a:pt x="147635" y="16669"/>
                  </a:cubicBezTo>
                  <a:cubicBezTo>
                    <a:pt x="150419" y="19105"/>
                    <a:pt x="156745" y="24862"/>
                    <a:pt x="156745" y="35490"/>
                  </a:cubicBezTo>
                  <a:cubicBezTo>
                    <a:pt x="156745" y="43018"/>
                    <a:pt x="149406" y="64717"/>
                    <a:pt x="142827" y="76010"/>
                  </a:cubicBezTo>
                  <a:cubicBezTo>
                    <a:pt x="136248" y="87745"/>
                    <a:pt x="127391" y="95495"/>
                    <a:pt x="114991" y="95495"/>
                  </a:cubicBezTo>
                  <a:cubicBezTo>
                    <a:pt x="103098" y="95495"/>
                    <a:pt x="96266" y="88852"/>
                    <a:pt x="96266" y="76231"/>
                  </a:cubicBezTo>
                  <a:cubicBezTo>
                    <a:pt x="96266" y="70031"/>
                    <a:pt x="98037" y="63167"/>
                    <a:pt x="99049" y="60068"/>
                  </a:cubicBezTo>
                  <a:lnTo>
                    <a:pt x="109677" y="22869"/>
                  </a:lnTo>
                  <a:close/>
                </a:path>
              </a:pathLst>
            </a:custGeom>
            <a:solidFill>
              <a:srgbClr val="000000"/>
            </a:solidFill>
            <a:ln w="25351"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5B76F46C-B9AC-A54E-6742-1A68A39EB41B}"/>
                </a:ext>
              </a:extLst>
            </p:cNvPr>
            <p:cNvSpPr/>
            <p:nvPr>
              <p:custDataLst>
                <p:tags r:id="rId55"/>
              </p:custDataLst>
            </p:nvPr>
          </p:nvSpPr>
          <p:spPr>
            <a:xfrm>
              <a:off x="5431518" y="3865240"/>
              <a:ext cx="78293" cy="102915"/>
            </a:xfrm>
            <a:custGeom>
              <a:avLst/>
              <a:gdLst>
                <a:gd name="connsiteX0" fmla="*/ 78407 w 78293"/>
                <a:gd name="connsiteY0" fmla="*/ 74771 h 102915"/>
                <a:gd name="connsiteX1" fmla="*/ 72385 w 78293"/>
                <a:gd name="connsiteY1" fmla="*/ 74771 h 102915"/>
                <a:gd name="connsiteX2" fmla="*/ 67779 w 78293"/>
                <a:gd name="connsiteY2" fmla="*/ 88876 h 102915"/>
                <a:gd name="connsiteX3" fmla="*/ 50243 w 78293"/>
                <a:gd name="connsiteY3" fmla="*/ 89806 h 102915"/>
                <a:gd name="connsiteX4" fmla="*/ 17650 w 78293"/>
                <a:gd name="connsiteY4" fmla="*/ 89806 h 102915"/>
                <a:gd name="connsiteX5" fmla="*/ 53077 w 78293"/>
                <a:gd name="connsiteY5" fmla="*/ 63767 h 102915"/>
                <a:gd name="connsiteX6" fmla="*/ 78407 w 78293"/>
                <a:gd name="connsiteY6" fmla="*/ 30288 h 102915"/>
                <a:gd name="connsiteX7" fmla="*/ 36958 w 78293"/>
                <a:gd name="connsiteY7" fmla="*/ 64 h 102915"/>
                <a:gd name="connsiteX8" fmla="*/ 113 w 78293"/>
                <a:gd name="connsiteY8" fmla="*/ 27808 h 102915"/>
                <a:gd name="connsiteX9" fmla="*/ 9502 w 78293"/>
                <a:gd name="connsiteY9" fmla="*/ 36488 h 102915"/>
                <a:gd name="connsiteX10" fmla="*/ 18890 w 78293"/>
                <a:gd name="connsiteY10" fmla="*/ 28273 h 102915"/>
                <a:gd name="connsiteX11" fmla="*/ 8439 w 78293"/>
                <a:gd name="connsiteY11" fmla="*/ 20058 h 102915"/>
                <a:gd name="connsiteX12" fmla="*/ 34301 w 78293"/>
                <a:gd name="connsiteY12" fmla="*/ 5644 h 102915"/>
                <a:gd name="connsiteX13" fmla="*/ 61225 w 78293"/>
                <a:gd name="connsiteY13" fmla="*/ 30288 h 102915"/>
                <a:gd name="connsiteX14" fmla="*/ 44574 w 78293"/>
                <a:gd name="connsiteY14" fmla="*/ 60047 h 102915"/>
                <a:gd name="connsiteX15" fmla="*/ 1885 w 78293"/>
                <a:gd name="connsiteY15" fmla="*/ 96935 h 102915"/>
                <a:gd name="connsiteX16" fmla="*/ 113 w 78293"/>
                <a:gd name="connsiteY16" fmla="*/ 102980 h 102915"/>
                <a:gd name="connsiteX17" fmla="*/ 73093 w 78293"/>
                <a:gd name="connsiteY17" fmla="*/ 102980 h 102915"/>
                <a:gd name="connsiteX18" fmla="*/ 78407 w 78293"/>
                <a:gd name="connsiteY18" fmla="*/ 74771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02915">
                  <a:moveTo>
                    <a:pt x="78407" y="74771"/>
                  </a:moveTo>
                  <a:lnTo>
                    <a:pt x="72385" y="74771"/>
                  </a:lnTo>
                  <a:cubicBezTo>
                    <a:pt x="71853" y="78181"/>
                    <a:pt x="70082" y="87326"/>
                    <a:pt x="67779" y="88876"/>
                  </a:cubicBezTo>
                  <a:cubicBezTo>
                    <a:pt x="66362" y="89806"/>
                    <a:pt x="52723" y="89806"/>
                    <a:pt x="50243" y="89806"/>
                  </a:cubicBezTo>
                  <a:lnTo>
                    <a:pt x="17650" y="89806"/>
                  </a:lnTo>
                  <a:cubicBezTo>
                    <a:pt x="36249" y="75391"/>
                    <a:pt x="42449" y="71051"/>
                    <a:pt x="53077" y="63767"/>
                  </a:cubicBezTo>
                  <a:cubicBezTo>
                    <a:pt x="66185" y="54622"/>
                    <a:pt x="78407" y="45012"/>
                    <a:pt x="78407" y="30288"/>
                  </a:cubicBezTo>
                  <a:cubicBezTo>
                    <a:pt x="78407" y="11534"/>
                    <a:pt x="59631" y="64"/>
                    <a:pt x="36958" y="64"/>
                  </a:cubicBezTo>
                  <a:cubicBezTo>
                    <a:pt x="14993" y="64"/>
                    <a:pt x="113" y="13549"/>
                    <a:pt x="113" y="27808"/>
                  </a:cubicBezTo>
                  <a:cubicBezTo>
                    <a:pt x="113" y="35713"/>
                    <a:pt x="7730" y="36488"/>
                    <a:pt x="9502" y="36488"/>
                  </a:cubicBezTo>
                  <a:cubicBezTo>
                    <a:pt x="13753" y="36488"/>
                    <a:pt x="18890" y="33853"/>
                    <a:pt x="18890" y="28273"/>
                  </a:cubicBezTo>
                  <a:cubicBezTo>
                    <a:pt x="18890" y="25483"/>
                    <a:pt x="17650" y="20058"/>
                    <a:pt x="8439" y="20058"/>
                  </a:cubicBezTo>
                  <a:cubicBezTo>
                    <a:pt x="13930" y="9054"/>
                    <a:pt x="25975" y="5644"/>
                    <a:pt x="34301" y="5644"/>
                  </a:cubicBezTo>
                  <a:cubicBezTo>
                    <a:pt x="52014" y="5644"/>
                    <a:pt x="61225" y="17734"/>
                    <a:pt x="61225" y="30288"/>
                  </a:cubicBezTo>
                  <a:cubicBezTo>
                    <a:pt x="61225" y="43772"/>
                    <a:pt x="50243" y="54467"/>
                    <a:pt x="44574" y="60047"/>
                  </a:cubicBezTo>
                  <a:lnTo>
                    <a:pt x="1885" y="96935"/>
                  </a:lnTo>
                  <a:cubicBezTo>
                    <a:pt x="113" y="98330"/>
                    <a:pt x="113" y="98640"/>
                    <a:pt x="113" y="102980"/>
                  </a:cubicBezTo>
                  <a:lnTo>
                    <a:pt x="73093" y="102980"/>
                  </a:lnTo>
                  <a:lnTo>
                    <a:pt x="78407" y="74771"/>
                  </a:lnTo>
                  <a:close/>
                </a:path>
              </a:pathLst>
            </a:custGeom>
            <a:solidFill>
              <a:srgbClr val="000000"/>
            </a:solidFill>
            <a:ln w="25351"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C43B8EE-6C73-B66F-8B8C-336539CEA7D9}"/>
                </a:ext>
              </a:extLst>
            </p:cNvPr>
            <p:cNvSpPr/>
            <p:nvPr>
              <p:custDataLst>
                <p:tags r:id="rId56"/>
              </p:custDataLst>
            </p:nvPr>
          </p:nvSpPr>
          <p:spPr>
            <a:xfrm>
              <a:off x="5555643" y="3911473"/>
              <a:ext cx="26823" cy="23470"/>
            </a:xfrm>
            <a:custGeom>
              <a:avLst/>
              <a:gdLst>
                <a:gd name="connsiteX0" fmla="*/ 26941 w 26823"/>
                <a:gd name="connsiteY0" fmla="*/ 11798 h 23470"/>
                <a:gd name="connsiteX1" fmla="*/ 13530 w 26823"/>
                <a:gd name="connsiteY1" fmla="*/ 63 h 23470"/>
                <a:gd name="connsiteX2" fmla="*/ 118 w 26823"/>
                <a:gd name="connsiteY2" fmla="*/ 11798 h 23470"/>
                <a:gd name="connsiteX3" fmla="*/ 13530 w 26823"/>
                <a:gd name="connsiteY3" fmla="*/ 23533 h 23470"/>
                <a:gd name="connsiteX4" fmla="*/ 26941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41" y="11798"/>
                  </a:moveTo>
                  <a:cubicBezTo>
                    <a:pt x="26941" y="5377"/>
                    <a:pt x="20868" y="63"/>
                    <a:pt x="13530" y="63"/>
                  </a:cubicBezTo>
                  <a:cubicBezTo>
                    <a:pt x="6191" y="63"/>
                    <a:pt x="118" y="5377"/>
                    <a:pt x="118" y="11798"/>
                  </a:cubicBezTo>
                  <a:cubicBezTo>
                    <a:pt x="118" y="18219"/>
                    <a:pt x="6191" y="23533"/>
                    <a:pt x="13530" y="23533"/>
                  </a:cubicBezTo>
                  <a:cubicBezTo>
                    <a:pt x="20868" y="23533"/>
                    <a:pt x="26941" y="18219"/>
                    <a:pt x="26941" y="11798"/>
                  </a:cubicBezTo>
                  <a:close/>
                </a:path>
              </a:pathLst>
            </a:custGeom>
            <a:solidFill>
              <a:srgbClr val="000000"/>
            </a:solidFill>
            <a:ln w="25351"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3803873C-F2FE-5BA5-9850-E4B7D9B191DF}"/>
                </a:ext>
              </a:extLst>
            </p:cNvPr>
            <p:cNvSpPr/>
            <p:nvPr>
              <p:custDataLst>
                <p:tags r:id="rId57"/>
              </p:custDataLst>
            </p:nvPr>
          </p:nvSpPr>
          <p:spPr>
            <a:xfrm>
              <a:off x="5625935" y="3911473"/>
              <a:ext cx="26823" cy="23470"/>
            </a:xfrm>
            <a:custGeom>
              <a:avLst/>
              <a:gdLst>
                <a:gd name="connsiteX0" fmla="*/ 26944 w 26823"/>
                <a:gd name="connsiteY0" fmla="*/ 11798 h 23470"/>
                <a:gd name="connsiteX1" fmla="*/ 13532 w 26823"/>
                <a:gd name="connsiteY1" fmla="*/ 63 h 23470"/>
                <a:gd name="connsiteX2" fmla="*/ 121 w 26823"/>
                <a:gd name="connsiteY2" fmla="*/ 11798 h 23470"/>
                <a:gd name="connsiteX3" fmla="*/ 13532 w 26823"/>
                <a:gd name="connsiteY3" fmla="*/ 23533 h 23470"/>
                <a:gd name="connsiteX4" fmla="*/ 26944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44" y="11798"/>
                  </a:moveTo>
                  <a:cubicBezTo>
                    <a:pt x="26944" y="5377"/>
                    <a:pt x="20871" y="63"/>
                    <a:pt x="13532" y="63"/>
                  </a:cubicBezTo>
                  <a:cubicBezTo>
                    <a:pt x="6194" y="63"/>
                    <a:pt x="121" y="5377"/>
                    <a:pt x="121" y="11798"/>
                  </a:cubicBezTo>
                  <a:cubicBezTo>
                    <a:pt x="121" y="18219"/>
                    <a:pt x="6194" y="23533"/>
                    <a:pt x="13532" y="23533"/>
                  </a:cubicBezTo>
                  <a:cubicBezTo>
                    <a:pt x="20871" y="23533"/>
                    <a:pt x="26944" y="18219"/>
                    <a:pt x="26944" y="11798"/>
                  </a:cubicBezTo>
                  <a:close/>
                </a:path>
              </a:pathLst>
            </a:custGeom>
            <a:solidFill>
              <a:srgbClr val="000000"/>
            </a:solidFill>
            <a:ln w="25351"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3890CDCB-88F6-60A3-1D18-2BFD51BFA90D}"/>
                </a:ext>
              </a:extLst>
            </p:cNvPr>
            <p:cNvSpPr/>
            <p:nvPr>
              <p:custDataLst>
                <p:tags r:id="rId58"/>
              </p:custDataLst>
            </p:nvPr>
          </p:nvSpPr>
          <p:spPr>
            <a:xfrm>
              <a:off x="5696227" y="3911473"/>
              <a:ext cx="26823" cy="23470"/>
            </a:xfrm>
            <a:custGeom>
              <a:avLst/>
              <a:gdLst>
                <a:gd name="connsiteX0" fmla="*/ 26947 w 26823"/>
                <a:gd name="connsiteY0" fmla="*/ 11798 h 23470"/>
                <a:gd name="connsiteX1" fmla="*/ 13535 w 26823"/>
                <a:gd name="connsiteY1" fmla="*/ 63 h 23470"/>
                <a:gd name="connsiteX2" fmla="*/ 123 w 26823"/>
                <a:gd name="connsiteY2" fmla="*/ 11798 h 23470"/>
                <a:gd name="connsiteX3" fmla="*/ 13535 w 26823"/>
                <a:gd name="connsiteY3" fmla="*/ 23533 h 23470"/>
                <a:gd name="connsiteX4" fmla="*/ 26947 w 26823"/>
                <a:gd name="connsiteY4" fmla="*/ 11798 h 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3470">
                  <a:moveTo>
                    <a:pt x="26947" y="11798"/>
                  </a:moveTo>
                  <a:cubicBezTo>
                    <a:pt x="26947" y="5377"/>
                    <a:pt x="20874" y="63"/>
                    <a:pt x="13535" y="63"/>
                  </a:cubicBezTo>
                  <a:cubicBezTo>
                    <a:pt x="6197" y="63"/>
                    <a:pt x="123" y="5377"/>
                    <a:pt x="123" y="11798"/>
                  </a:cubicBezTo>
                  <a:cubicBezTo>
                    <a:pt x="123" y="18219"/>
                    <a:pt x="6197" y="23533"/>
                    <a:pt x="13535" y="23533"/>
                  </a:cubicBezTo>
                  <a:cubicBezTo>
                    <a:pt x="20874" y="23533"/>
                    <a:pt x="26947" y="18219"/>
                    <a:pt x="26947" y="11798"/>
                  </a:cubicBezTo>
                  <a:close/>
                </a:path>
              </a:pathLst>
            </a:custGeom>
            <a:solidFill>
              <a:srgbClr val="000000"/>
            </a:solidFill>
            <a:ln w="25351"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69C48184-02FF-6D52-2546-0897E9C1B992}"/>
                </a:ext>
              </a:extLst>
            </p:cNvPr>
            <p:cNvSpPr/>
            <p:nvPr>
              <p:custDataLst>
                <p:tags r:id="rId59"/>
              </p:custDataLst>
            </p:nvPr>
          </p:nvSpPr>
          <p:spPr>
            <a:xfrm>
              <a:off x="5752095" y="3837076"/>
              <a:ext cx="167519" cy="100303"/>
            </a:xfrm>
            <a:custGeom>
              <a:avLst/>
              <a:gdLst>
                <a:gd name="connsiteX0" fmla="*/ 109697 w 167519"/>
                <a:gd name="connsiteY0" fmla="*/ 22869 h 100303"/>
                <a:gd name="connsiteX1" fmla="*/ 113493 w 167519"/>
                <a:gd name="connsiteY1" fmla="*/ 8477 h 100303"/>
                <a:gd name="connsiteX2" fmla="*/ 106155 w 167519"/>
                <a:gd name="connsiteY2" fmla="*/ 2498 h 100303"/>
                <a:gd name="connsiteX3" fmla="*/ 96792 w 167519"/>
                <a:gd name="connsiteY3" fmla="*/ 8698 h 100303"/>
                <a:gd name="connsiteX4" fmla="*/ 82368 w 167519"/>
                <a:gd name="connsiteY4" fmla="*/ 58296 h 100303"/>
                <a:gd name="connsiteX5" fmla="*/ 80090 w 167519"/>
                <a:gd name="connsiteY5" fmla="*/ 72910 h 100303"/>
                <a:gd name="connsiteX6" fmla="*/ 80343 w 167519"/>
                <a:gd name="connsiteY6" fmla="*/ 76895 h 100303"/>
                <a:gd name="connsiteX7" fmla="*/ 57063 w 167519"/>
                <a:gd name="connsiteY7" fmla="*/ 95495 h 100303"/>
                <a:gd name="connsiteX8" fmla="*/ 36819 w 167519"/>
                <a:gd name="connsiteY8" fmla="*/ 75345 h 100303"/>
                <a:gd name="connsiteX9" fmla="*/ 49977 w 167519"/>
                <a:gd name="connsiteY9" fmla="*/ 32390 h 100303"/>
                <a:gd name="connsiteX10" fmla="*/ 54279 w 167519"/>
                <a:gd name="connsiteY10" fmla="*/ 18219 h 100303"/>
                <a:gd name="connsiteX11" fmla="*/ 33529 w 167519"/>
                <a:gd name="connsiteY11" fmla="*/ 63 h 100303"/>
                <a:gd name="connsiteX12" fmla="*/ 126 w 167519"/>
                <a:gd name="connsiteY12" fmla="*/ 34161 h 100303"/>
                <a:gd name="connsiteX13" fmla="*/ 3163 w 167519"/>
                <a:gd name="connsiteY13" fmla="*/ 36376 h 100303"/>
                <a:gd name="connsiteX14" fmla="*/ 7212 w 167519"/>
                <a:gd name="connsiteY14" fmla="*/ 32390 h 100303"/>
                <a:gd name="connsiteX15" fmla="*/ 32770 w 167519"/>
                <a:gd name="connsiteY15" fmla="*/ 4934 h 100303"/>
                <a:gd name="connsiteX16" fmla="*/ 39096 w 167519"/>
                <a:gd name="connsiteY16" fmla="*/ 12241 h 100303"/>
                <a:gd name="connsiteX17" fmla="*/ 34541 w 167519"/>
                <a:gd name="connsiteY17" fmla="*/ 27740 h 100303"/>
                <a:gd name="connsiteX18" fmla="*/ 20370 w 167519"/>
                <a:gd name="connsiteY18" fmla="*/ 72467 h 100303"/>
                <a:gd name="connsiteX19" fmla="*/ 56304 w 167519"/>
                <a:gd name="connsiteY19" fmla="*/ 100366 h 100303"/>
                <a:gd name="connsiteX20" fmla="*/ 82621 w 167519"/>
                <a:gd name="connsiteY20" fmla="*/ 84867 h 100303"/>
                <a:gd name="connsiteX21" fmla="*/ 114252 w 167519"/>
                <a:gd name="connsiteY21" fmla="*/ 100366 h 100303"/>
                <a:gd name="connsiteX22" fmla="*/ 150945 w 167519"/>
                <a:gd name="connsiteY22" fmla="*/ 73131 h 100303"/>
                <a:gd name="connsiteX23" fmla="*/ 167646 w 167519"/>
                <a:gd name="connsiteY23" fmla="*/ 15562 h 100303"/>
                <a:gd name="connsiteX24" fmla="*/ 156512 w 167519"/>
                <a:gd name="connsiteY24" fmla="*/ 63 h 100303"/>
                <a:gd name="connsiteX25" fmla="*/ 143859 w 167519"/>
                <a:gd name="connsiteY25" fmla="*/ 10691 h 100303"/>
                <a:gd name="connsiteX26" fmla="*/ 147655 w 167519"/>
                <a:gd name="connsiteY26" fmla="*/ 16669 h 100303"/>
                <a:gd name="connsiteX27" fmla="*/ 156765 w 167519"/>
                <a:gd name="connsiteY27" fmla="*/ 35490 h 100303"/>
                <a:gd name="connsiteX28" fmla="*/ 142847 w 167519"/>
                <a:gd name="connsiteY28" fmla="*/ 76010 h 100303"/>
                <a:gd name="connsiteX29" fmla="*/ 115011 w 167519"/>
                <a:gd name="connsiteY29" fmla="*/ 95495 h 100303"/>
                <a:gd name="connsiteX30" fmla="*/ 96286 w 167519"/>
                <a:gd name="connsiteY30" fmla="*/ 76231 h 100303"/>
                <a:gd name="connsiteX31" fmla="*/ 99069 w 167519"/>
                <a:gd name="connsiteY31" fmla="*/ 60068 h 100303"/>
                <a:gd name="connsiteX32" fmla="*/ 109697 w 167519"/>
                <a:gd name="connsiteY32" fmla="*/ 22869 h 1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00303">
                  <a:moveTo>
                    <a:pt x="109697" y="22869"/>
                  </a:moveTo>
                  <a:cubicBezTo>
                    <a:pt x="110963" y="17998"/>
                    <a:pt x="113493" y="9805"/>
                    <a:pt x="113493" y="8477"/>
                  </a:cubicBezTo>
                  <a:cubicBezTo>
                    <a:pt x="113493" y="4491"/>
                    <a:pt x="109950" y="2498"/>
                    <a:pt x="106155" y="2498"/>
                  </a:cubicBezTo>
                  <a:cubicBezTo>
                    <a:pt x="103118" y="2498"/>
                    <a:pt x="98563" y="4270"/>
                    <a:pt x="96792" y="8698"/>
                  </a:cubicBezTo>
                  <a:cubicBezTo>
                    <a:pt x="96033" y="10248"/>
                    <a:pt x="84139" y="52539"/>
                    <a:pt x="82368" y="58296"/>
                  </a:cubicBezTo>
                  <a:cubicBezTo>
                    <a:pt x="80596" y="64939"/>
                    <a:pt x="80090" y="68924"/>
                    <a:pt x="80090" y="72910"/>
                  </a:cubicBezTo>
                  <a:cubicBezTo>
                    <a:pt x="80090" y="75345"/>
                    <a:pt x="80090" y="75788"/>
                    <a:pt x="80343" y="76895"/>
                  </a:cubicBezTo>
                  <a:cubicBezTo>
                    <a:pt x="74523" y="88631"/>
                    <a:pt x="66932" y="95495"/>
                    <a:pt x="57063" y="95495"/>
                  </a:cubicBezTo>
                  <a:cubicBezTo>
                    <a:pt x="36819" y="95495"/>
                    <a:pt x="36819" y="79110"/>
                    <a:pt x="36819" y="75345"/>
                  </a:cubicBezTo>
                  <a:cubicBezTo>
                    <a:pt x="36819" y="68260"/>
                    <a:pt x="38084" y="59625"/>
                    <a:pt x="49977" y="32390"/>
                  </a:cubicBezTo>
                  <a:cubicBezTo>
                    <a:pt x="52761" y="25747"/>
                    <a:pt x="54279" y="22648"/>
                    <a:pt x="54279" y="18219"/>
                  </a:cubicBezTo>
                  <a:cubicBezTo>
                    <a:pt x="54279" y="8255"/>
                    <a:pt x="45928" y="63"/>
                    <a:pt x="33529" y="63"/>
                  </a:cubicBezTo>
                  <a:cubicBezTo>
                    <a:pt x="9489" y="63"/>
                    <a:pt x="126" y="32169"/>
                    <a:pt x="126" y="34161"/>
                  </a:cubicBezTo>
                  <a:cubicBezTo>
                    <a:pt x="126" y="36376"/>
                    <a:pt x="2657" y="36376"/>
                    <a:pt x="3163" y="36376"/>
                  </a:cubicBezTo>
                  <a:cubicBezTo>
                    <a:pt x="5693" y="36376"/>
                    <a:pt x="5946" y="35933"/>
                    <a:pt x="7212" y="32390"/>
                  </a:cubicBezTo>
                  <a:cubicBezTo>
                    <a:pt x="14044" y="11798"/>
                    <a:pt x="23913" y="4934"/>
                    <a:pt x="32770" y="4934"/>
                  </a:cubicBezTo>
                  <a:cubicBezTo>
                    <a:pt x="35047" y="4934"/>
                    <a:pt x="39096" y="5155"/>
                    <a:pt x="39096" y="12241"/>
                  </a:cubicBezTo>
                  <a:cubicBezTo>
                    <a:pt x="39096" y="17776"/>
                    <a:pt x="36312" y="23976"/>
                    <a:pt x="34541" y="27740"/>
                  </a:cubicBezTo>
                  <a:cubicBezTo>
                    <a:pt x="23407" y="53868"/>
                    <a:pt x="20370" y="64053"/>
                    <a:pt x="20370" y="72467"/>
                  </a:cubicBezTo>
                  <a:cubicBezTo>
                    <a:pt x="20370" y="92616"/>
                    <a:pt x="37325" y="100366"/>
                    <a:pt x="56304" y="100366"/>
                  </a:cubicBezTo>
                  <a:cubicBezTo>
                    <a:pt x="60605" y="100366"/>
                    <a:pt x="72499" y="100366"/>
                    <a:pt x="82621" y="84867"/>
                  </a:cubicBezTo>
                  <a:cubicBezTo>
                    <a:pt x="89200" y="99037"/>
                    <a:pt x="106661" y="100366"/>
                    <a:pt x="114252" y="100366"/>
                  </a:cubicBezTo>
                  <a:cubicBezTo>
                    <a:pt x="133231" y="100366"/>
                    <a:pt x="144365" y="86416"/>
                    <a:pt x="150945" y="73131"/>
                  </a:cubicBezTo>
                  <a:cubicBezTo>
                    <a:pt x="159548" y="55861"/>
                    <a:pt x="167646" y="26190"/>
                    <a:pt x="167646" y="15562"/>
                  </a:cubicBezTo>
                  <a:cubicBezTo>
                    <a:pt x="167646" y="3384"/>
                    <a:pt x="160814" y="63"/>
                    <a:pt x="156512" y="63"/>
                  </a:cubicBezTo>
                  <a:cubicBezTo>
                    <a:pt x="150185" y="63"/>
                    <a:pt x="143859" y="5820"/>
                    <a:pt x="143859" y="10691"/>
                  </a:cubicBezTo>
                  <a:cubicBezTo>
                    <a:pt x="143859" y="13569"/>
                    <a:pt x="145377" y="14898"/>
                    <a:pt x="147655" y="16669"/>
                  </a:cubicBezTo>
                  <a:cubicBezTo>
                    <a:pt x="150439" y="19105"/>
                    <a:pt x="156765" y="24862"/>
                    <a:pt x="156765" y="35490"/>
                  </a:cubicBezTo>
                  <a:cubicBezTo>
                    <a:pt x="156765" y="43018"/>
                    <a:pt x="149426" y="64717"/>
                    <a:pt x="142847" y="76010"/>
                  </a:cubicBezTo>
                  <a:cubicBezTo>
                    <a:pt x="136268" y="87745"/>
                    <a:pt x="127411" y="95495"/>
                    <a:pt x="115011" y="95495"/>
                  </a:cubicBezTo>
                  <a:cubicBezTo>
                    <a:pt x="103118" y="95495"/>
                    <a:pt x="96286" y="88852"/>
                    <a:pt x="96286" y="76231"/>
                  </a:cubicBezTo>
                  <a:cubicBezTo>
                    <a:pt x="96286" y="70031"/>
                    <a:pt x="98057" y="63167"/>
                    <a:pt x="99069" y="60068"/>
                  </a:cubicBezTo>
                  <a:lnTo>
                    <a:pt x="109697" y="22869"/>
                  </a:lnTo>
                  <a:close/>
                </a:path>
              </a:pathLst>
            </a:custGeom>
            <a:solidFill>
              <a:srgbClr val="000000"/>
            </a:solidFill>
            <a:ln w="25351"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3ECA2CC4-C3CC-CDE9-77E6-39AA35F1614E}"/>
                </a:ext>
              </a:extLst>
            </p:cNvPr>
            <p:cNvSpPr/>
            <p:nvPr>
              <p:custDataLst>
                <p:tags r:id="rId60"/>
              </p:custDataLst>
            </p:nvPr>
          </p:nvSpPr>
          <p:spPr>
            <a:xfrm>
              <a:off x="5951605" y="3858677"/>
              <a:ext cx="8679" cy="154993"/>
            </a:xfrm>
            <a:custGeom>
              <a:avLst/>
              <a:gdLst>
                <a:gd name="connsiteX0" fmla="*/ 8813 w 8679"/>
                <a:gd name="connsiteY0" fmla="*/ 6109 h 154993"/>
                <a:gd name="connsiteX1" fmla="*/ 4562 w 8679"/>
                <a:gd name="connsiteY1" fmla="*/ 65 h 154993"/>
                <a:gd name="connsiteX2" fmla="*/ 133 w 8679"/>
                <a:gd name="connsiteY2" fmla="*/ 6109 h 154993"/>
                <a:gd name="connsiteX3" fmla="*/ 133 w 8679"/>
                <a:gd name="connsiteY3" fmla="*/ 149014 h 154993"/>
                <a:gd name="connsiteX4" fmla="*/ 4385 w 8679"/>
                <a:gd name="connsiteY4" fmla="*/ 155058 h 154993"/>
                <a:gd name="connsiteX5" fmla="*/ 8813 w 8679"/>
                <a:gd name="connsiteY5" fmla="*/ 149014 h 154993"/>
                <a:gd name="connsiteX6" fmla="*/ 8813 w 8679"/>
                <a:gd name="connsiteY6" fmla="*/ 6109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54993">
                  <a:moveTo>
                    <a:pt x="8813" y="6109"/>
                  </a:moveTo>
                  <a:cubicBezTo>
                    <a:pt x="8813" y="3784"/>
                    <a:pt x="8813" y="65"/>
                    <a:pt x="4562" y="65"/>
                  </a:cubicBezTo>
                  <a:cubicBezTo>
                    <a:pt x="133" y="65"/>
                    <a:pt x="133" y="3629"/>
                    <a:pt x="133" y="6109"/>
                  </a:cubicBezTo>
                  <a:lnTo>
                    <a:pt x="133" y="149014"/>
                  </a:lnTo>
                  <a:cubicBezTo>
                    <a:pt x="133" y="151338"/>
                    <a:pt x="133" y="155058"/>
                    <a:pt x="4385" y="155058"/>
                  </a:cubicBezTo>
                  <a:cubicBezTo>
                    <a:pt x="8813" y="155058"/>
                    <a:pt x="8813" y="151493"/>
                    <a:pt x="8813" y="149014"/>
                  </a:cubicBezTo>
                  <a:lnTo>
                    <a:pt x="8813" y="6109"/>
                  </a:lnTo>
                  <a:close/>
                </a:path>
              </a:pathLst>
            </a:custGeom>
            <a:solidFill>
              <a:srgbClr val="000000"/>
            </a:solidFill>
            <a:ln w="25351"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975AB5C2-DDFA-F76C-2892-755639AF3A2B}"/>
                </a:ext>
              </a:extLst>
            </p:cNvPr>
            <p:cNvSpPr/>
            <p:nvPr>
              <p:custDataLst>
                <p:tags r:id="rId61"/>
              </p:custDataLst>
            </p:nvPr>
          </p:nvSpPr>
          <p:spPr>
            <a:xfrm>
              <a:off x="5998597" y="3906570"/>
              <a:ext cx="70677" cy="69902"/>
            </a:xfrm>
            <a:custGeom>
              <a:avLst/>
              <a:gdLst>
                <a:gd name="connsiteX0" fmla="*/ 63905 w 70677"/>
                <a:gd name="connsiteY0" fmla="*/ 10139 h 69902"/>
                <a:gd name="connsiteX1" fmla="*/ 56465 w 70677"/>
                <a:gd name="connsiteY1" fmla="*/ 17424 h 69902"/>
                <a:gd name="connsiteX2" fmla="*/ 62310 w 70677"/>
                <a:gd name="connsiteY2" fmla="*/ 22384 h 69902"/>
                <a:gd name="connsiteX3" fmla="*/ 70813 w 70677"/>
                <a:gd name="connsiteY3" fmla="*/ 13549 h 69902"/>
                <a:gd name="connsiteX4" fmla="*/ 47254 w 70677"/>
                <a:gd name="connsiteY4" fmla="*/ 65 h 69902"/>
                <a:gd name="connsiteX5" fmla="*/ 14661 w 70677"/>
                <a:gd name="connsiteY5" fmla="*/ 22694 h 69902"/>
                <a:gd name="connsiteX6" fmla="*/ 20861 w 70677"/>
                <a:gd name="connsiteY6" fmla="*/ 34008 h 69902"/>
                <a:gd name="connsiteX7" fmla="*/ 40877 w 70677"/>
                <a:gd name="connsiteY7" fmla="*/ 39588 h 69902"/>
                <a:gd name="connsiteX8" fmla="*/ 55933 w 70677"/>
                <a:gd name="connsiteY8" fmla="*/ 49818 h 69902"/>
                <a:gd name="connsiteX9" fmla="*/ 46545 w 70677"/>
                <a:gd name="connsiteY9" fmla="*/ 62217 h 69902"/>
                <a:gd name="connsiteX10" fmla="*/ 28832 w 70677"/>
                <a:gd name="connsiteY10" fmla="*/ 65627 h 69902"/>
                <a:gd name="connsiteX11" fmla="*/ 7575 w 70677"/>
                <a:gd name="connsiteY11" fmla="*/ 59117 h 69902"/>
                <a:gd name="connsiteX12" fmla="*/ 17318 w 70677"/>
                <a:gd name="connsiteY12" fmla="*/ 50283 h 69902"/>
                <a:gd name="connsiteX13" fmla="*/ 10410 w 70677"/>
                <a:gd name="connsiteY13" fmla="*/ 44548 h 69902"/>
                <a:gd name="connsiteX14" fmla="*/ 136 w 70677"/>
                <a:gd name="connsiteY14" fmla="*/ 54932 h 69902"/>
                <a:gd name="connsiteX15" fmla="*/ 28655 w 70677"/>
                <a:gd name="connsiteY15" fmla="*/ 69967 h 69902"/>
                <a:gd name="connsiteX16" fmla="*/ 67270 w 70677"/>
                <a:gd name="connsiteY16" fmla="*/ 44393 h 69902"/>
                <a:gd name="connsiteX17" fmla="*/ 42825 w 70677"/>
                <a:gd name="connsiteY17" fmla="*/ 26259 h 69902"/>
                <a:gd name="connsiteX18" fmla="*/ 35740 w 70677"/>
                <a:gd name="connsiteY18" fmla="*/ 25019 h 69902"/>
                <a:gd name="connsiteX19" fmla="*/ 25997 w 70677"/>
                <a:gd name="connsiteY19" fmla="*/ 17269 h 69902"/>
                <a:gd name="connsiteX20" fmla="*/ 33083 w 70677"/>
                <a:gd name="connsiteY20" fmla="*/ 7349 h 69902"/>
                <a:gd name="connsiteX21" fmla="*/ 47077 w 70677"/>
                <a:gd name="connsiteY21" fmla="*/ 4404 h 69902"/>
                <a:gd name="connsiteX22" fmla="*/ 63905 w 70677"/>
                <a:gd name="connsiteY22" fmla="*/ 10139 h 6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69902">
                  <a:moveTo>
                    <a:pt x="63905" y="10139"/>
                  </a:moveTo>
                  <a:cubicBezTo>
                    <a:pt x="59299" y="11069"/>
                    <a:pt x="56465" y="14324"/>
                    <a:pt x="56465" y="17424"/>
                  </a:cubicBezTo>
                  <a:cubicBezTo>
                    <a:pt x="56465" y="20989"/>
                    <a:pt x="60008" y="22384"/>
                    <a:pt x="62310" y="22384"/>
                  </a:cubicBezTo>
                  <a:cubicBezTo>
                    <a:pt x="64082" y="22384"/>
                    <a:pt x="70813" y="21454"/>
                    <a:pt x="70813" y="13549"/>
                  </a:cubicBezTo>
                  <a:cubicBezTo>
                    <a:pt x="70813" y="3474"/>
                    <a:pt x="58059" y="65"/>
                    <a:pt x="47254" y="65"/>
                  </a:cubicBezTo>
                  <a:cubicBezTo>
                    <a:pt x="19621" y="65"/>
                    <a:pt x="14661" y="17889"/>
                    <a:pt x="14661" y="22694"/>
                  </a:cubicBezTo>
                  <a:cubicBezTo>
                    <a:pt x="14661" y="28428"/>
                    <a:pt x="18381" y="32148"/>
                    <a:pt x="20861" y="34008"/>
                  </a:cubicBezTo>
                  <a:cubicBezTo>
                    <a:pt x="25466" y="37108"/>
                    <a:pt x="28655" y="37728"/>
                    <a:pt x="40877" y="39588"/>
                  </a:cubicBezTo>
                  <a:cubicBezTo>
                    <a:pt x="44597" y="40208"/>
                    <a:pt x="55933" y="42068"/>
                    <a:pt x="55933" y="49818"/>
                  </a:cubicBezTo>
                  <a:cubicBezTo>
                    <a:pt x="55933" y="52452"/>
                    <a:pt x="53985" y="58342"/>
                    <a:pt x="46545" y="62217"/>
                  </a:cubicBezTo>
                  <a:cubicBezTo>
                    <a:pt x="39637" y="65627"/>
                    <a:pt x="30957" y="65627"/>
                    <a:pt x="28832" y="65627"/>
                  </a:cubicBezTo>
                  <a:cubicBezTo>
                    <a:pt x="21746" y="65627"/>
                    <a:pt x="11649" y="64232"/>
                    <a:pt x="7575" y="59117"/>
                  </a:cubicBezTo>
                  <a:cubicBezTo>
                    <a:pt x="13421" y="58497"/>
                    <a:pt x="17318" y="54622"/>
                    <a:pt x="17318" y="50283"/>
                  </a:cubicBezTo>
                  <a:cubicBezTo>
                    <a:pt x="17318" y="46408"/>
                    <a:pt x="14129" y="44548"/>
                    <a:pt x="10410" y="44548"/>
                  </a:cubicBezTo>
                  <a:cubicBezTo>
                    <a:pt x="5273" y="44548"/>
                    <a:pt x="136" y="48113"/>
                    <a:pt x="136" y="54932"/>
                  </a:cubicBezTo>
                  <a:cubicBezTo>
                    <a:pt x="136" y="64232"/>
                    <a:pt x="11472" y="69967"/>
                    <a:pt x="28655" y="69967"/>
                  </a:cubicBezTo>
                  <a:cubicBezTo>
                    <a:pt x="61248" y="69967"/>
                    <a:pt x="67270" y="50438"/>
                    <a:pt x="67270" y="44393"/>
                  </a:cubicBezTo>
                  <a:cubicBezTo>
                    <a:pt x="67270" y="30133"/>
                    <a:pt x="49379" y="27343"/>
                    <a:pt x="42825" y="26259"/>
                  </a:cubicBezTo>
                  <a:cubicBezTo>
                    <a:pt x="41231" y="25949"/>
                    <a:pt x="36803" y="25329"/>
                    <a:pt x="35740" y="25019"/>
                  </a:cubicBezTo>
                  <a:cubicBezTo>
                    <a:pt x="29186" y="23934"/>
                    <a:pt x="25997" y="20679"/>
                    <a:pt x="25997" y="17269"/>
                  </a:cubicBezTo>
                  <a:cubicBezTo>
                    <a:pt x="25997" y="13704"/>
                    <a:pt x="29186" y="9519"/>
                    <a:pt x="33083" y="7349"/>
                  </a:cubicBezTo>
                  <a:cubicBezTo>
                    <a:pt x="37866" y="4714"/>
                    <a:pt x="44065" y="4404"/>
                    <a:pt x="47077" y="4404"/>
                  </a:cubicBezTo>
                  <a:cubicBezTo>
                    <a:pt x="50797" y="4404"/>
                    <a:pt x="60008" y="4869"/>
                    <a:pt x="63905" y="10139"/>
                  </a:cubicBezTo>
                  <a:close/>
                </a:path>
              </a:pathLst>
            </a:custGeom>
            <a:solidFill>
              <a:srgbClr val="000000"/>
            </a:solidFill>
            <a:ln w="25351"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C53A5F27-D3EB-421B-4738-D0D58199AE70}"/>
                </a:ext>
              </a:extLst>
            </p:cNvPr>
            <p:cNvSpPr/>
            <p:nvPr>
              <p:custDataLst>
                <p:tags r:id="rId62"/>
              </p:custDataLst>
            </p:nvPr>
          </p:nvSpPr>
          <p:spPr>
            <a:xfrm>
              <a:off x="6107215" y="3858677"/>
              <a:ext cx="8679" cy="154993"/>
            </a:xfrm>
            <a:custGeom>
              <a:avLst/>
              <a:gdLst>
                <a:gd name="connsiteX0" fmla="*/ 8819 w 8679"/>
                <a:gd name="connsiteY0" fmla="*/ 6109 h 154993"/>
                <a:gd name="connsiteX1" fmla="*/ 4568 w 8679"/>
                <a:gd name="connsiteY1" fmla="*/ 65 h 154993"/>
                <a:gd name="connsiteX2" fmla="*/ 139 w 8679"/>
                <a:gd name="connsiteY2" fmla="*/ 6109 h 154993"/>
                <a:gd name="connsiteX3" fmla="*/ 139 w 8679"/>
                <a:gd name="connsiteY3" fmla="*/ 149014 h 154993"/>
                <a:gd name="connsiteX4" fmla="*/ 4391 w 8679"/>
                <a:gd name="connsiteY4" fmla="*/ 155058 h 154993"/>
                <a:gd name="connsiteX5" fmla="*/ 8819 w 8679"/>
                <a:gd name="connsiteY5" fmla="*/ 149014 h 154993"/>
                <a:gd name="connsiteX6" fmla="*/ 8819 w 8679"/>
                <a:gd name="connsiteY6" fmla="*/ 6109 h 15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54993">
                  <a:moveTo>
                    <a:pt x="8819" y="6109"/>
                  </a:moveTo>
                  <a:cubicBezTo>
                    <a:pt x="8819" y="3784"/>
                    <a:pt x="8819" y="65"/>
                    <a:pt x="4568" y="65"/>
                  </a:cubicBezTo>
                  <a:cubicBezTo>
                    <a:pt x="139" y="65"/>
                    <a:pt x="139" y="3629"/>
                    <a:pt x="139" y="6109"/>
                  </a:cubicBezTo>
                  <a:lnTo>
                    <a:pt x="139" y="149014"/>
                  </a:lnTo>
                  <a:cubicBezTo>
                    <a:pt x="139" y="151338"/>
                    <a:pt x="139" y="155058"/>
                    <a:pt x="4391" y="155058"/>
                  </a:cubicBezTo>
                  <a:cubicBezTo>
                    <a:pt x="8819" y="155058"/>
                    <a:pt x="8819" y="151493"/>
                    <a:pt x="8819" y="149014"/>
                  </a:cubicBezTo>
                  <a:lnTo>
                    <a:pt x="8819" y="6109"/>
                  </a:lnTo>
                  <a:close/>
                </a:path>
              </a:pathLst>
            </a:custGeom>
            <a:solidFill>
              <a:srgbClr val="000000"/>
            </a:solidFill>
            <a:ln w="25351" cap="flat">
              <a:noFill/>
              <a:prstDash val="solid"/>
              <a:miter/>
            </a:ln>
          </p:spPr>
          <p:txBody>
            <a:bodyPr rtlCol="0" anchor="ctr"/>
            <a:lstStyle/>
            <a:p>
              <a:endParaRPr lang="en-CN"/>
            </a:p>
          </p:txBody>
        </p:sp>
      </p:grpSp>
      <p:grpSp>
        <p:nvGrpSpPr>
          <p:cNvPr id="18467" name="Group 18466" descr="\documentclass{article}&#10;\usepackage{amsmath, amsfonts , amssymb, bm}&#10;\pagestyle{empty}&#10;\begin{document}&#10;&#10;$A=\{a_1, ..., a_{|A|}\}$&#10;&#10;&#10;\end{document}" title="IguanaTex Vector Display">
            <a:extLst>
              <a:ext uri="{FF2B5EF4-FFF2-40B4-BE49-F238E27FC236}">
                <a16:creationId xmlns:a16="http://schemas.microsoft.com/office/drawing/2014/main" id="{4891DE9A-AF28-7C3A-155F-936A812A4EA5}"/>
              </a:ext>
            </a:extLst>
          </p:cNvPr>
          <p:cNvGrpSpPr>
            <a:grpSpLocks noChangeAspect="1"/>
          </p:cNvGrpSpPr>
          <p:nvPr>
            <p:custDataLst>
              <p:tags r:id="rId2"/>
            </p:custDataLst>
          </p:nvPr>
        </p:nvGrpSpPr>
        <p:grpSpPr>
          <a:xfrm>
            <a:off x="7627719" y="4334658"/>
            <a:ext cx="1854796" cy="279762"/>
            <a:chOff x="4497349" y="3944433"/>
            <a:chExt cx="1854796" cy="279762"/>
          </a:xfrm>
        </p:grpSpPr>
        <p:sp>
          <p:nvSpPr>
            <p:cNvPr id="18447" name="Freeform 18446">
              <a:extLst>
                <a:ext uri="{FF2B5EF4-FFF2-40B4-BE49-F238E27FC236}">
                  <a16:creationId xmlns:a16="http://schemas.microsoft.com/office/drawing/2014/main" id="{035F6C27-4723-8319-0B72-A97543194826}"/>
                </a:ext>
              </a:extLst>
            </p:cNvPr>
            <p:cNvSpPr/>
            <p:nvPr>
              <p:custDataLst>
                <p:tags r:id="rId35"/>
              </p:custDataLst>
            </p:nvPr>
          </p:nvSpPr>
          <p:spPr>
            <a:xfrm>
              <a:off x="4497349" y="3953037"/>
              <a:ext cx="173593" cy="181184"/>
            </a:xfrm>
            <a:custGeom>
              <a:avLst/>
              <a:gdLst>
                <a:gd name="connsiteX0" fmla="*/ 36516 w 173593"/>
                <a:gd name="connsiteY0" fmla="*/ 152146 h 181184"/>
                <a:gd name="connsiteX1" fmla="*/ 5391 w 173593"/>
                <a:gd name="connsiteY1" fmla="*/ 173403 h 181184"/>
                <a:gd name="connsiteX2" fmla="*/ 77 w 173593"/>
                <a:gd name="connsiteY2" fmla="*/ 178464 h 181184"/>
                <a:gd name="connsiteX3" fmla="*/ 3366 w 173593"/>
                <a:gd name="connsiteY3" fmla="*/ 181247 h 181184"/>
                <a:gd name="connsiteX4" fmla="*/ 25129 w 173593"/>
                <a:gd name="connsiteY4" fmla="*/ 180488 h 181184"/>
                <a:gd name="connsiteX5" fmla="*/ 50434 w 173593"/>
                <a:gd name="connsiteY5" fmla="*/ 181247 h 181184"/>
                <a:gd name="connsiteX6" fmla="*/ 55242 w 173593"/>
                <a:gd name="connsiteY6" fmla="*/ 176439 h 181184"/>
                <a:gd name="connsiteX7" fmla="*/ 51193 w 173593"/>
                <a:gd name="connsiteY7" fmla="*/ 173403 h 181184"/>
                <a:gd name="connsiteX8" fmla="*/ 39300 w 173593"/>
                <a:gd name="connsiteY8" fmla="*/ 164546 h 181184"/>
                <a:gd name="connsiteX9" fmla="*/ 42842 w 173593"/>
                <a:gd name="connsiteY9" fmla="*/ 155183 h 181184"/>
                <a:gd name="connsiteX10" fmla="*/ 62074 w 173593"/>
                <a:gd name="connsiteY10" fmla="*/ 122793 h 181184"/>
                <a:gd name="connsiteX11" fmla="*/ 125590 w 173593"/>
                <a:gd name="connsiteY11" fmla="*/ 122793 h 181184"/>
                <a:gd name="connsiteX12" fmla="*/ 129639 w 173593"/>
                <a:gd name="connsiteY12" fmla="*/ 165052 h 181184"/>
                <a:gd name="connsiteX13" fmla="*/ 111419 w 173593"/>
                <a:gd name="connsiteY13" fmla="*/ 173403 h 181184"/>
                <a:gd name="connsiteX14" fmla="*/ 105346 w 173593"/>
                <a:gd name="connsiteY14" fmla="*/ 178464 h 181184"/>
                <a:gd name="connsiteX15" fmla="*/ 108889 w 173593"/>
                <a:gd name="connsiteY15" fmla="*/ 181247 h 181184"/>
                <a:gd name="connsiteX16" fmla="*/ 140520 w 173593"/>
                <a:gd name="connsiteY16" fmla="*/ 180488 h 181184"/>
                <a:gd name="connsiteX17" fmla="*/ 169115 w 173593"/>
                <a:gd name="connsiteY17" fmla="*/ 181247 h 181184"/>
                <a:gd name="connsiteX18" fmla="*/ 173670 w 173593"/>
                <a:gd name="connsiteY18" fmla="*/ 176186 h 181184"/>
                <a:gd name="connsiteX19" fmla="*/ 167850 w 173593"/>
                <a:gd name="connsiteY19" fmla="*/ 173403 h 181184"/>
                <a:gd name="connsiteX20" fmla="*/ 151401 w 173593"/>
                <a:gd name="connsiteY20" fmla="*/ 164293 h 181184"/>
                <a:gd name="connsiteX21" fmla="*/ 135965 w 173593"/>
                <a:gd name="connsiteY21" fmla="*/ 6136 h 181184"/>
                <a:gd name="connsiteX22" fmla="*/ 131157 w 173593"/>
                <a:gd name="connsiteY22" fmla="*/ 63 h 181184"/>
                <a:gd name="connsiteX23" fmla="*/ 124578 w 173593"/>
                <a:gd name="connsiteY23" fmla="*/ 4365 h 181184"/>
                <a:gd name="connsiteX24" fmla="*/ 36516 w 173593"/>
                <a:gd name="connsiteY24" fmla="*/ 152146 h 181184"/>
                <a:gd name="connsiteX25" fmla="*/ 66882 w 173593"/>
                <a:gd name="connsiteY25" fmla="*/ 114948 h 181184"/>
                <a:gd name="connsiteX26" fmla="*/ 116733 w 173593"/>
                <a:gd name="connsiteY26" fmla="*/ 31441 h 181184"/>
                <a:gd name="connsiteX27" fmla="*/ 124831 w 173593"/>
                <a:gd name="connsiteY27" fmla="*/ 114948 h 181184"/>
                <a:gd name="connsiteX28" fmla="*/ 66882 w 173593"/>
                <a:gd name="connsiteY28" fmla="*/ 114948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593" h="181184">
                  <a:moveTo>
                    <a:pt x="36516" y="152146"/>
                  </a:moveTo>
                  <a:cubicBezTo>
                    <a:pt x="26394" y="169101"/>
                    <a:pt x="16525" y="172644"/>
                    <a:pt x="5391" y="173403"/>
                  </a:cubicBezTo>
                  <a:cubicBezTo>
                    <a:pt x="2354" y="173656"/>
                    <a:pt x="77" y="173656"/>
                    <a:pt x="77" y="178464"/>
                  </a:cubicBezTo>
                  <a:cubicBezTo>
                    <a:pt x="77" y="179982"/>
                    <a:pt x="1342" y="181247"/>
                    <a:pt x="3366" y="181247"/>
                  </a:cubicBezTo>
                  <a:cubicBezTo>
                    <a:pt x="10199" y="181247"/>
                    <a:pt x="18043" y="180488"/>
                    <a:pt x="25129" y="180488"/>
                  </a:cubicBezTo>
                  <a:cubicBezTo>
                    <a:pt x="33479" y="180488"/>
                    <a:pt x="42336" y="181247"/>
                    <a:pt x="50434" y="181247"/>
                  </a:cubicBezTo>
                  <a:cubicBezTo>
                    <a:pt x="51952" y="181247"/>
                    <a:pt x="55242" y="181247"/>
                    <a:pt x="55242" y="176439"/>
                  </a:cubicBezTo>
                  <a:cubicBezTo>
                    <a:pt x="55242" y="173656"/>
                    <a:pt x="52964" y="173403"/>
                    <a:pt x="51193" y="173403"/>
                  </a:cubicBezTo>
                  <a:cubicBezTo>
                    <a:pt x="45373" y="172897"/>
                    <a:pt x="39300" y="170872"/>
                    <a:pt x="39300" y="164546"/>
                  </a:cubicBezTo>
                  <a:cubicBezTo>
                    <a:pt x="39300" y="161509"/>
                    <a:pt x="40818" y="158726"/>
                    <a:pt x="42842" y="155183"/>
                  </a:cubicBezTo>
                  <a:lnTo>
                    <a:pt x="62074" y="122793"/>
                  </a:lnTo>
                  <a:lnTo>
                    <a:pt x="125590" y="122793"/>
                  </a:lnTo>
                  <a:cubicBezTo>
                    <a:pt x="126096" y="128107"/>
                    <a:pt x="129639" y="162522"/>
                    <a:pt x="129639" y="165052"/>
                  </a:cubicBezTo>
                  <a:cubicBezTo>
                    <a:pt x="129639" y="172644"/>
                    <a:pt x="116480" y="173403"/>
                    <a:pt x="111419" y="173403"/>
                  </a:cubicBezTo>
                  <a:cubicBezTo>
                    <a:pt x="107876" y="173403"/>
                    <a:pt x="105346" y="173403"/>
                    <a:pt x="105346" y="178464"/>
                  </a:cubicBezTo>
                  <a:cubicBezTo>
                    <a:pt x="105346" y="181247"/>
                    <a:pt x="108383" y="181247"/>
                    <a:pt x="108889" y="181247"/>
                  </a:cubicBezTo>
                  <a:cubicBezTo>
                    <a:pt x="119264" y="181247"/>
                    <a:pt x="130145" y="180488"/>
                    <a:pt x="140520" y="180488"/>
                  </a:cubicBezTo>
                  <a:cubicBezTo>
                    <a:pt x="146846" y="180488"/>
                    <a:pt x="162789" y="181247"/>
                    <a:pt x="169115" y="181247"/>
                  </a:cubicBezTo>
                  <a:cubicBezTo>
                    <a:pt x="170633" y="181247"/>
                    <a:pt x="173670" y="181247"/>
                    <a:pt x="173670" y="176186"/>
                  </a:cubicBezTo>
                  <a:cubicBezTo>
                    <a:pt x="173670" y="173403"/>
                    <a:pt x="171139" y="173403"/>
                    <a:pt x="167850" y="173403"/>
                  </a:cubicBezTo>
                  <a:cubicBezTo>
                    <a:pt x="152160" y="173403"/>
                    <a:pt x="152160" y="171631"/>
                    <a:pt x="151401" y="164293"/>
                  </a:cubicBezTo>
                  <a:lnTo>
                    <a:pt x="135965" y="6136"/>
                  </a:lnTo>
                  <a:cubicBezTo>
                    <a:pt x="135459" y="1075"/>
                    <a:pt x="135459" y="63"/>
                    <a:pt x="131157" y="63"/>
                  </a:cubicBezTo>
                  <a:cubicBezTo>
                    <a:pt x="127108" y="63"/>
                    <a:pt x="126096" y="1834"/>
                    <a:pt x="124578" y="4365"/>
                  </a:cubicBezTo>
                  <a:lnTo>
                    <a:pt x="36516" y="152146"/>
                  </a:lnTo>
                  <a:close/>
                  <a:moveTo>
                    <a:pt x="66882" y="114948"/>
                  </a:moveTo>
                  <a:lnTo>
                    <a:pt x="116733" y="31441"/>
                  </a:lnTo>
                  <a:lnTo>
                    <a:pt x="124831" y="114948"/>
                  </a:lnTo>
                  <a:lnTo>
                    <a:pt x="66882" y="114948"/>
                  </a:lnTo>
                  <a:close/>
                </a:path>
              </a:pathLst>
            </a:custGeom>
            <a:solidFill>
              <a:srgbClr val="000000"/>
            </a:solidFill>
            <a:ln w="25357"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8A1EE1B6-9C71-E2D8-8FE9-F6A33627AD17}"/>
                </a:ext>
              </a:extLst>
            </p:cNvPr>
            <p:cNvSpPr/>
            <p:nvPr>
              <p:custDataLst>
                <p:tags r:id="rId36"/>
              </p:custDataLst>
            </p:nvPr>
          </p:nvSpPr>
          <p:spPr>
            <a:xfrm>
              <a:off x="4762743" y="4041351"/>
              <a:ext cx="168278" cy="59213"/>
            </a:xfrm>
            <a:custGeom>
              <a:avLst/>
              <a:gdLst>
                <a:gd name="connsiteX0" fmla="*/ 159762 w 168278"/>
                <a:gd name="connsiteY0" fmla="*/ 10185 h 59213"/>
                <a:gd name="connsiteX1" fmla="*/ 168366 w 168278"/>
                <a:gd name="connsiteY1" fmla="*/ 5124 h 59213"/>
                <a:gd name="connsiteX2" fmla="*/ 160015 w 168278"/>
                <a:gd name="connsiteY2" fmla="*/ 63 h 59213"/>
                <a:gd name="connsiteX3" fmla="*/ 8438 w 168278"/>
                <a:gd name="connsiteY3" fmla="*/ 63 h 59213"/>
                <a:gd name="connsiteX4" fmla="*/ 87 w 168278"/>
                <a:gd name="connsiteY4" fmla="*/ 5124 h 59213"/>
                <a:gd name="connsiteX5" fmla="*/ 8691 w 168278"/>
                <a:gd name="connsiteY5" fmla="*/ 10185 h 59213"/>
                <a:gd name="connsiteX6" fmla="*/ 159762 w 168278"/>
                <a:gd name="connsiteY6" fmla="*/ 10185 h 59213"/>
                <a:gd name="connsiteX7" fmla="*/ 160015 w 168278"/>
                <a:gd name="connsiteY7" fmla="*/ 59277 h 59213"/>
                <a:gd name="connsiteX8" fmla="*/ 168366 w 168278"/>
                <a:gd name="connsiteY8" fmla="*/ 54216 h 59213"/>
                <a:gd name="connsiteX9" fmla="*/ 159762 w 168278"/>
                <a:gd name="connsiteY9" fmla="*/ 49155 h 59213"/>
                <a:gd name="connsiteX10" fmla="*/ 8691 w 168278"/>
                <a:gd name="connsiteY10" fmla="*/ 49155 h 59213"/>
                <a:gd name="connsiteX11" fmla="*/ 87 w 168278"/>
                <a:gd name="connsiteY11" fmla="*/ 54216 h 59213"/>
                <a:gd name="connsiteX12" fmla="*/ 8438 w 168278"/>
                <a:gd name="connsiteY12" fmla="*/ 59277 h 59213"/>
                <a:gd name="connsiteX13" fmla="*/ 160015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2" y="10185"/>
                  </a:moveTo>
                  <a:cubicBezTo>
                    <a:pt x="163558" y="10185"/>
                    <a:pt x="168366" y="10185"/>
                    <a:pt x="168366" y="5124"/>
                  </a:cubicBezTo>
                  <a:cubicBezTo>
                    <a:pt x="168366" y="63"/>
                    <a:pt x="163558" y="63"/>
                    <a:pt x="160015" y="63"/>
                  </a:cubicBezTo>
                  <a:lnTo>
                    <a:pt x="8438" y="63"/>
                  </a:lnTo>
                  <a:cubicBezTo>
                    <a:pt x="4895" y="63"/>
                    <a:pt x="87" y="63"/>
                    <a:pt x="87" y="5124"/>
                  </a:cubicBezTo>
                  <a:cubicBezTo>
                    <a:pt x="87" y="10185"/>
                    <a:pt x="4895" y="10185"/>
                    <a:pt x="8691" y="10185"/>
                  </a:cubicBezTo>
                  <a:lnTo>
                    <a:pt x="159762" y="10185"/>
                  </a:lnTo>
                  <a:close/>
                  <a:moveTo>
                    <a:pt x="160015" y="59277"/>
                  </a:moveTo>
                  <a:cubicBezTo>
                    <a:pt x="163558" y="59277"/>
                    <a:pt x="168366" y="59277"/>
                    <a:pt x="168366" y="54216"/>
                  </a:cubicBezTo>
                  <a:cubicBezTo>
                    <a:pt x="168366" y="49155"/>
                    <a:pt x="163558" y="49155"/>
                    <a:pt x="159762" y="49155"/>
                  </a:cubicBezTo>
                  <a:lnTo>
                    <a:pt x="8691" y="49155"/>
                  </a:lnTo>
                  <a:cubicBezTo>
                    <a:pt x="4895" y="49155"/>
                    <a:pt x="87" y="49155"/>
                    <a:pt x="87" y="54216"/>
                  </a:cubicBezTo>
                  <a:cubicBezTo>
                    <a:pt x="87" y="59277"/>
                    <a:pt x="4895" y="59277"/>
                    <a:pt x="8438" y="59277"/>
                  </a:cubicBezTo>
                  <a:lnTo>
                    <a:pt x="160015" y="59277"/>
                  </a:lnTo>
                  <a:close/>
                </a:path>
              </a:pathLst>
            </a:custGeom>
            <a:solidFill>
              <a:srgbClr val="000000"/>
            </a:solidFill>
            <a:ln w="25357"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0C527D0C-3C0D-F00A-D3B8-24A364DDDBBE}"/>
                </a:ext>
              </a:extLst>
            </p:cNvPr>
            <p:cNvSpPr/>
            <p:nvPr>
              <p:custDataLst>
                <p:tags r:id="rId37"/>
              </p:custDataLst>
            </p:nvPr>
          </p:nvSpPr>
          <p:spPr>
            <a:xfrm>
              <a:off x="5033900" y="3944433"/>
              <a:ext cx="89833" cy="253051"/>
            </a:xfrm>
            <a:custGeom>
              <a:avLst/>
              <a:gdLst>
                <a:gd name="connsiteX0" fmla="*/ 53491 w 89833"/>
                <a:gd name="connsiteY0" fmla="*/ 33719 h 253051"/>
                <a:gd name="connsiteX1" fmla="*/ 87653 w 89833"/>
                <a:gd name="connsiteY1" fmla="*/ 5630 h 253051"/>
                <a:gd name="connsiteX2" fmla="*/ 89931 w 89833"/>
                <a:gd name="connsiteY2" fmla="*/ 2846 h 253051"/>
                <a:gd name="connsiteX3" fmla="*/ 85123 w 89833"/>
                <a:gd name="connsiteY3" fmla="*/ 63 h 253051"/>
                <a:gd name="connsiteX4" fmla="*/ 36537 w 89833"/>
                <a:gd name="connsiteY4" fmla="*/ 31694 h 253051"/>
                <a:gd name="connsiteX5" fmla="*/ 36537 w 89833"/>
                <a:gd name="connsiteY5" fmla="*/ 89390 h 253051"/>
                <a:gd name="connsiteX6" fmla="*/ 26415 w 89833"/>
                <a:gd name="connsiteY6" fmla="*/ 115707 h 253051"/>
                <a:gd name="connsiteX7" fmla="*/ 2375 w 89833"/>
                <a:gd name="connsiteY7" fmla="*/ 123805 h 253051"/>
                <a:gd name="connsiteX8" fmla="*/ 97 w 89833"/>
                <a:gd name="connsiteY8" fmla="*/ 126588 h 253051"/>
                <a:gd name="connsiteX9" fmla="*/ 4146 w 89833"/>
                <a:gd name="connsiteY9" fmla="*/ 129372 h 253051"/>
                <a:gd name="connsiteX10" fmla="*/ 35778 w 89833"/>
                <a:gd name="connsiteY10" fmla="*/ 151893 h 253051"/>
                <a:gd name="connsiteX11" fmla="*/ 36537 w 89833"/>
                <a:gd name="connsiteY11" fmla="*/ 164293 h 253051"/>
                <a:gd name="connsiteX12" fmla="*/ 36537 w 89833"/>
                <a:gd name="connsiteY12" fmla="*/ 214397 h 253051"/>
                <a:gd name="connsiteX13" fmla="*/ 48683 w 89833"/>
                <a:gd name="connsiteY13" fmla="*/ 242739 h 253051"/>
                <a:gd name="connsiteX14" fmla="*/ 85123 w 89833"/>
                <a:gd name="connsiteY14" fmla="*/ 253114 h 253051"/>
                <a:gd name="connsiteX15" fmla="*/ 89931 w 89833"/>
                <a:gd name="connsiteY15" fmla="*/ 250330 h 253051"/>
                <a:gd name="connsiteX16" fmla="*/ 85882 w 89833"/>
                <a:gd name="connsiteY16" fmla="*/ 247547 h 253051"/>
                <a:gd name="connsiteX17" fmla="*/ 54250 w 89833"/>
                <a:gd name="connsiteY17" fmla="*/ 225531 h 253051"/>
                <a:gd name="connsiteX18" fmla="*/ 53491 w 89833"/>
                <a:gd name="connsiteY18" fmla="*/ 213638 h 253051"/>
                <a:gd name="connsiteX19" fmla="*/ 53491 w 89833"/>
                <a:gd name="connsiteY19" fmla="*/ 160497 h 253051"/>
                <a:gd name="connsiteX20" fmla="*/ 43369 w 89833"/>
                <a:gd name="connsiteY20" fmla="*/ 136457 h 253051"/>
                <a:gd name="connsiteX21" fmla="*/ 23631 w 89833"/>
                <a:gd name="connsiteY21" fmla="*/ 126588 h 253051"/>
                <a:gd name="connsiteX22" fmla="*/ 53491 w 89833"/>
                <a:gd name="connsiteY22" fmla="*/ 94451 h 253051"/>
                <a:gd name="connsiteX23" fmla="*/ 53491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91" y="33719"/>
                  </a:moveTo>
                  <a:cubicBezTo>
                    <a:pt x="53491" y="23597"/>
                    <a:pt x="60071" y="7401"/>
                    <a:pt x="87653" y="5630"/>
                  </a:cubicBezTo>
                  <a:cubicBezTo>
                    <a:pt x="88918" y="5377"/>
                    <a:pt x="89931" y="4365"/>
                    <a:pt x="89931" y="2846"/>
                  </a:cubicBezTo>
                  <a:cubicBezTo>
                    <a:pt x="89931" y="63"/>
                    <a:pt x="87906" y="63"/>
                    <a:pt x="85123" y="63"/>
                  </a:cubicBezTo>
                  <a:cubicBezTo>
                    <a:pt x="59818" y="63"/>
                    <a:pt x="36790" y="12968"/>
                    <a:pt x="36537" y="31694"/>
                  </a:cubicBezTo>
                  <a:lnTo>
                    <a:pt x="36537" y="89390"/>
                  </a:lnTo>
                  <a:cubicBezTo>
                    <a:pt x="36537" y="99259"/>
                    <a:pt x="36537" y="107356"/>
                    <a:pt x="26415" y="115707"/>
                  </a:cubicBezTo>
                  <a:cubicBezTo>
                    <a:pt x="17558" y="123046"/>
                    <a:pt x="7942" y="123552"/>
                    <a:pt x="2375" y="123805"/>
                  </a:cubicBezTo>
                  <a:cubicBezTo>
                    <a:pt x="1110" y="124058"/>
                    <a:pt x="97" y="125070"/>
                    <a:pt x="97" y="126588"/>
                  </a:cubicBezTo>
                  <a:cubicBezTo>
                    <a:pt x="97" y="129119"/>
                    <a:pt x="1616" y="129119"/>
                    <a:pt x="4146" y="129372"/>
                  </a:cubicBezTo>
                  <a:cubicBezTo>
                    <a:pt x="20848" y="130384"/>
                    <a:pt x="32994" y="139494"/>
                    <a:pt x="35778" y="151893"/>
                  </a:cubicBezTo>
                  <a:cubicBezTo>
                    <a:pt x="36537" y="154677"/>
                    <a:pt x="36537" y="155183"/>
                    <a:pt x="36537" y="164293"/>
                  </a:cubicBezTo>
                  <a:lnTo>
                    <a:pt x="36537" y="214397"/>
                  </a:lnTo>
                  <a:cubicBezTo>
                    <a:pt x="36537" y="225025"/>
                    <a:pt x="36537" y="233123"/>
                    <a:pt x="48683" y="242739"/>
                  </a:cubicBezTo>
                  <a:cubicBezTo>
                    <a:pt x="58552" y="250330"/>
                    <a:pt x="75254" y="253114"/>
                    <a:pt x="85123" y="253114"/>
                  </a:cubicBezTo>
                  <a:cubicBezTo>
                    <a:pt x="87906" y="253114"/>
                    <a:pt x="89931" y="253114"/>
                    <a:pt x="89931" y="250330"/>
                  </a:cubicBezTo>
                  <a:cubicBezTo>
                    <a:pt x="89931" y="247800"/>
                    <a:pt x="88412" y="247800"/>
                    <a:pt x="85882" y="247547"/>
                  </a:cubicBezTo>
                  <a:cubicBezTo>
                    <a:pt x="69940" y="246534"/>
                    <a:pt x="57540" y="238437"/>
                    <a:pt x="54250" y="225531"/>
                  </a:cubicBezTo>
                  <a:cubicBezTo>
                    <a:pt x="53491" y="223254"/>
                    <a:pt x="53491" y="222748"/>
                    <a:pt x="53491" y="213638"/>
                  </a:cubicBezTo>
                  <a:lnTo>
                    <a:pt x="53491" y="160497"/>
                  </a:lnTo>
                  <a:cubicBezTo>
                    <a:pt x="53491" y="148857"/>
                    <a:pt x="51467" y="144555"/>
                    <a:pt x="43369" y="136457"/>
                  </a:cubicBezTo>
                  <a:cubicBezTo>
                    <a:pt x="38055" y="131143"/>
                    <a:pt x="30717" y="128613"/>
                    <a:pt x="23631" y="126588"/>
                  </a:cubicBezTo>
                  <a:cubicBezTo>
                    <a:pt x="44381" y="120768"/>
                    <a:pt x="53491" y="109128"/>
                    <a:pt x="53491" y="94451"/>
                  </a:cubicBezTo>
                  <a:lnTo>
                    <a:pt x="53491" y="33719"/>
                  </a:lnTo>
                  <a:close/>
                </a:path>
              </a:pathLst>
            </a:custGeom>
            <a:solidFill>
              <a:srgbClr val="000000"/>
            </a:solidFill>
            <a:ln w="25357"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B3BDF4F7-3028-7C2E-5E00-6C357ABCCB6D}"/>
                </a:ext>
              </a:extLst>
            </p:cNvPr>
            <p:cNvSpPr/>
            <p:nvPr>
              <p:custDataLst>
                <p:tags r:id="rId38"/>
              </p:custDataLst>
            </p:nvPr>
          </p:nvSpPr>
          <p:spPr>
            <a:xfrm>
              <a:off x="5152328" y="4022373"/>
              <a:ext cx="115897" cy="114632"/>
            </a:xfrm>
            <a:custGeom>
              <a:avLst/>
              <a:gdLst>
                <a:gd name="connsiteX0" fmla="*/ 84368 w 115897"/>
                <a:gd name="connsiteY0" fmla="*/ 16258 h 114632"/>
                <a:gd name="connsiteX1" fmla="*/ 61088 w 115897"/>
                <a:gd name="connsiteY1" fmla="*/ 63 h 114632"/>
                <a:gd name="connsiteX2" fmla="*/ 102 w 115897"/>
                <a:gd name="connsiteY2" fmla="*/ 74207 h 114632"/>
                <a:gd name="connsiteX3" fmla="*/ 33758 w 115897"/>
                <a:gd name="connsiteY3" fmla="*/ 114695 h 114632"/>
                <a:gd name="connsiteX4" fmla="*/ 66655 w 115897"/>
                <a:gd name="connsiteY4" fmla="*/ 95716 h 114632"/>
                <a:gd name="connsiteX5" fmla="*/ 89683 w 115897"/>
                <a:gd name="connsiteY5" fmla="*/ 114695 h 114632"/>
                <a:gd name="connsiteX6" fmla="*/ 108408 w 115897"/>
                <a:gd name="connsiteY6" fmla="*/ 100777 h 114632"/>
                <a:gd name="connsiteX7" fmla="*/ 116000 w 115897"/>
                <a:gd name="connsiteY7" fmla="*/ 75725 h 114632"/>
                <a:gd name="connsiteX8" fmla="*/ 112963 w 115897"/>
                <a:gd name="connsiteY8" fmla="*/ 73195 h 114632"/>
                <a:gd name="connsiteX9" fmla="*/ 109420 w 115897"/>
                <a:gd name="connsiteY9" fmla="*/ 77749 h 114632"/>
                <a:gd name="connsiteX10" fmla="*/ 90189 w 115897"/>
                <a:gd name="connsiteY10" fmla="*/ 109128 h 114632"/>
                <a:gd name="connsiteX11" fmla="*/ 82597 w 115897"/>
                <a:gd name="connsiteY11" fmla="*/ 97487 h 114632"/>
                <a:gd name="connsiteX12" fmla="*/ 85887 w 115897"/>
                <a:gd name="connsiteY12" fmla="*/ 78762 h 114632"/>
                <a:gd name="connsiteX13" fmla="*/ 91454 w 115897"/>
                <a:gd name="connsiteY13" fmla="*/ 55987 h 114632"/>
                <a:gd name="connsiteX14" fmla="*/ 100564 w 115897"/>
                <a:gd name="connsiteY14" fmla="*/ 20560 h 114632"/>
                <a:gd name="connsiteX15" fmla="*/ 102335 w 115897"/>
                <a:gd name="connsiteY15" fmla="*/ 11956 h 114632"/>
                <a:gd name="connsiteX16" fmla="*/ 94997 w 115897"/>
                <a:gd name="connsiteY16" fmla="*/ 5124 h 114632"/>
                <a:gd name="connsiteX17" fmla="*/ 84368 w 115897"/>
                <a:gd name="connsiteY17" fmla="*/ 16258 h 114632"/>
                <a:gd name="connsiteX18" fmla="*/ 67920 w 115897"/>
                <a:gd name="connsiteY18" fmla="*/ 81798 h 114632"/>
                <a:gd name="connsiteX19" fmla="*/ 62859 w 115897"/>
                <a:gd name="connsiteY19" fmla="*/ 91161 h 114632"/>
                <a:gd name="connsiteX20" fmla="*/ 34264 w 115897"/>
                <a:gd name="connsiteY20" fmla="*/ 109128 h 114632"/>
                <a:gd name="connsiteX21" fmla="*/ 18069 w 115897"/>
                <a:gd name="connsiteY21" fmla="*/ 85341 h 114632"/>
                <a:gd name="connsiteX22" fmla="*/ 31987 w 115897"/>
                <a:gd name="connsiteY22" fmla="*/ 29923 h 114632"/>
                <a:gd name="connsiteX23" fmla="*/ 61341 w 115897"/>
                <a:gd name="connsiteY23" fmla="*/ 5630 h 114632"/>
                <a:gd name="connsiteX24" fmla="*/ 81332 w 115897"/>
                <a:gd name="connsiteY24" fmla="*/ 27898 h 114632"/>
                <a:gd name="connsiteX25" fmla="*/ 80573 w 115897"/>
                <a:gd name="connsiteY25" fmla="*/ 32200 h 114632"/>
                <a:gd name="connsiteX26" fmla="*/ 67920 w 115897"/>
                <a:gd name="connsiteY26" fmla="*/ 81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368" y="16258"/>
                  </a:moveTo>
                  <a:cubicBezTo>
                    <a:pt x="79814" y="6895"/>
                    <a:pt x="72475" y="63"/>
                    <a:pt x="61088" y="63"/>
                  </a:cubicBezTo>
                  <a:cubicBezTo>
                    <a:pt x="31481" y="63"/>
                    <a:pt x="102" y="37261"/>
                    <a:pt x="102" y="74207"/>
                  </a:cubicBezTo>
                  <a:cubicBezTo>
                    <a:pt x="102" y="97994"/>
                    <a:pt x="14020" y="114695"/>
                    <a:pt x="33758" y="114695"/>
                  </a:cubicBezTo>
                  <a:cubicBezTo>
                    <a:pt x="38819" y="114695"/>
                    <a:pt x="51472" y="113683"/>
                    <a:pt x="66655" y="95716"/>
                  </a:cubicBezTo>
                  <a:cubicBezTo>
                    <a:pt x="68679" y="106344"/>
                    <a:pt x="77536" y="114695"/>
                    <a:pt x="89683" y="114695"/>
                  </a:cubicBezTo>
                  <a:cubicBezTo>
                    <a:pt x="98539" y="114695"/>
                    <a:pt x="104359" y="108875"/>
                    <a:pt x="108408" y="100777"/>
                  </a:cubicBezTo>
                  <a:cubicBezTo>
                    <a:pt x="112710" y="91667"/>
                    <a:pt x="116000" y="76231"/>
                    <a:pt x="116000" y="75725"/>
                  </a:cubicBezTo>
                  <a:cubicBezTo>
                    <a:pt x="116000" y="73195"/>
                    <a:pt x="113722" y="73195"/>
                    <a:pt x="112963" y="73195"/>
                  </a:cubicBezTo>
                  <a:cubicBezTo>
                    <a:pt x="110433" y="73195"/>
                    <a:pt x="110180" y="74207"/>
                    <a:pt x="109420" y="77749"/>
                  </a:cubicBezTo>
                  <a:cubicBezTo>
                    <a:pt x="105119" y="94198"/>
                    <a:pt x="100564" y="109128"/>
                    <a:pt x="90189" y="109128"/>
                  </a:cubicBezTo>
                  <a:cubicBezTo>
                    <a:pt x="83356" y="109128"/>
                    <a:pt x="82597" y="102548"/>
                    <a:pt x="82597" y="97487"/>
                  </a:cubicBezTo>
                  <a:cubicBezTo>
                    <a:pt x="82597" y="91920"/>
                    <a:pt x="83103" y="89896"/>
                    <a:pt x="85887" y="78762"/>
                  </a:cubicBezTo>
                  <a:cubicBezTo>
                    <a:pt x="88670" y="68134"/>
                    <a:pt x="89176" y="65603"/>
                    <a:pt x="91454" y="55987"/>
                  </a:cubicBezTo>
                  <a:lnTo>
                    <a:pt x="100564" y="20560"/>
                  </a:lnTo>
                  <a:cubicBezTo>
                    <a:pt x="102335" y="13474"/>
                    <a:pt x="102335" y="12968"/>
                    <a:pt x="102335" y="11956"/>
                  </a:cubicBezTo>
                  <a:cubicBezTo>
                    <a:pt x="102335" y="7654"/>
                    <a:pt x="99298" y="5124"/>
                    <a:pt x="94997" y="5124"/>
                  </a:cubicBezTo>
                  <a:cubicBezTo>
                    <a:pt x="88923" y="5124"/>
                    <a:pt x="85128" y="10691"/>
                    <a:pt x="84368" y="16258"/>
                  </a:cubicBezTo>
                  <a:close/>
                  <a:moveTo>
                    <a:pt x="67920" y="81798"/>
                  </a:moveTo>
                  <a:cubicBezTo>
                    <a:pt x="66655" y="86353"/>
                    <a:pt x="66655" y="86859"/>
                    <a:pt x="62859" y="91161"/>
                  </a:cubicBezTo>
                  <a:cubicBezTo>
                    <a:pt x="51725" y="105079"/>
                    <a:pt x="41350" y="109128"/>
                    <a:pt x="34264" y="109128"/>
                  </a:cubicBezTo>
                  <a:cubicBezTo>
                    <a:pt x="21612" y="109128"/>
                    <a:pt x="18069" y="95210"/>
                    <a:pt x="18069" y="85341"/>
                  </a:cubicBezTo>
                  <a:cubicBezTo>
                    <a:pt x="18069" y="72688"/>
                    <a:pt x="26167" y="41563"/>
                    <a:pt x="31987" y="29923"/>
                  </a:cubicBezTo>
                  <a:cubicBezTo>
                    <a:pt x="39831" y="14993"/>
                    <a:pt x="51219" y="5630"/>
                    <a:pt x="61341" y="5630"/>
                  </a:cubicBezTo>
                  <a:cubicBezTo>
                    <a:pt x="77789" y="5630"/>
                    <a:pt x="81332" y="26380"/>
                    <a:pt x="81332" y="27898"/>
                  </a:cubicBezTo>
                  <a:cubicBezTo>
                    <a:pt x="81332" y="29417"/>
                    <a:pt x="80826" y="30935"/>
                    <a:pt x="80573" y="32200"/>
                  </a:cubicBezTo>
                  <a:lnTo>
                    <a:pt x="67920" y="81798"/>
                  </a:lnTo>
                  <a:close/>
                </a:path>
              </a:pathLst>
            </a:custGeom>
            <a:solidFill>
              <a:srgbClr val="000000"/>
            </a:solidFill>
            <a:ln w="25357"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54BECB26-197B-ABB1-DF5C-3DD4FC317376}"/>
                </a:ext>
              </a:extLst>
            </p:cNvPr>
            <p:cNvSpPr/>
            <p:nvPr>
              <p:custDataLst>
                <p:tags r:id="rId39"/>
              </p:custDataLst>
            </p:nvPr>
          </p:nvSpPr>
          <p:spPr>
            <a:xfrm>
              <a:off x="5295274" y="4054560"/>
              <a:ext cx="64477" cy="117618"/>
            </a:xfrm>
            <a:custGeom>
              <a:avLst/>
              <a:gdLst>
                <a:gd name="connsiteX0" fmla="*/ 40140 w 64477"/>
                <a:gd name="connsiteY0" fmla="*/ 5024 h 117618"/>
                <a:gd name="connsiteX1" fmla="*/ 34826 w 64477"/>
                <a:gd name="connsiteY1" fmla="*/ 64 h 117618"/>
                <a:gd name="connsiteX2" fmla="*/ 108 w 64477"/>
                <a:gd name="connsiteY2" fmla="*/ 11401 h 117618"/>
                <a:gd name="connsiteX3" fmla="*/ 108 w 64477"/>
                <a:gd name="connsiteY3" fmla="*/ 17778 h 117618"/>
                <a:gd name="connsiteX4" fmla="*/ 25792 w 64477"/>
                <a:gd name="connsiteY4" fmla="*/ 12818 h 117618"/>
                <a:gd name="connsiteX5" fmla="*/ 25792 w 64477"/>
                <a:gd name="connsiteY5" fmla="*/ 103157 h 117618"/>
                <a:gd name="connsiteX6" fmla="*/ 8079 w 64477"/>
                <a:gd name="connsiteY6" fmla="*/ 111305 h 117618"/>
                <a:gd name="connsiteX7" fmla="*/ 1348 w 64477"/>
                <a:gd name="connsiteY7" fmla="*/ 111305 h 117618"/>
                <a:gd name="connsiteX8" fmla="*/ 1348 w 64477"/>
                <a:gd name="connsiteY8" fmla="*/ 117682 h 117618"/>
                <a:gd name="connsiteX9" fmla="*/ 32878 w 64477"/>
                <a:gd name="connsiteY9" fmla="*/ 116974 h 117618"/>
                <a:gd name="connsiteX10" fmla="*/ 64585 w 64477"/>
                <a:gd name="connsiteY10" fmla="*/ 117682 h 117618"/>
                <a:gd name="connsiteX11" fmla="*/ 64585 w 64477"/>
                <a:gd name="connsiteY11" fmla="*/ 111305 h 117618"/>
                <a:gd name="connsiteX12" fmla="*/ 57854 w 64477"/>
                <a:gd name="connsiteY12" fmla="*/ 111305 h 117618"/>
                <a:gd name="connsiteX13" fmla="*/ 40140 w 64477"/>
                <a:gd name="connsiteY13" fmla="*/ 103157 h 117618"/>
                <a:gd name="connsiteX14" fmla="*/ 40140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0" y="5024"/>
                  </a:moveTo>
                  <a:cubicBezTo>
                    <a:pt x="40140" y="241"/>
                    <a:pt x="39786" y="64"/>
                    <a:pt x="34826" y="64"/>
                  </a:cubicBezTo>
                  <a:cubicBezTo>
                    <a:pt x="23490" y="11224"/>
                    <a:pt x="7370" y="11401"/>
                    <a:pt x="108" y="11401"/>
                  </a:cubicBezTo>
                  <a:lnTo>
                    <a:pt x="108" y="17778"/>
                  </a:lnTo>
                  <a:cubicBezTo>
                    <a:pt x="4359" y="17778"/>
                    <a:pt x="16050" y="17778"/>
                    <a:pt x="25792" y="12818"/>
                  </a:cubicBezTo>
                  <a:lnTo>
                    <a:pt x="25792" y="103157"/>
                  </a:lnTo>
                  <a:cubicBezTo>
                    <a:pt x="25792" y="109003"/>
                    <a:pt x="25792" y="111305"/>
                    <a:pt x="8079" y="111305"/>
                  </a:cubicBezTo>
                  <a:lnTo>
                    <a:pt x="1348" y="111305"/>
                  </a:lnTo>
                  <a:lnTo>
                    <a:pt x="1348" y="117682"/>
                  </a:lnTo>
                  <a:cubicBezTo>
                    <a:pt x="4536" y="117505"/>
                    <a:pt x="26324" y="116974"/>
                    <a:pt x="32878" y="116974"/>
                  </a:cubicBezTo>
                  <a:cubicBezTo>
                    <a:pt x="38369" y="116974"/>
                    <a:pt x="60688" y="117505"/>
                    <a:pt x="64585" y="117682"/>
                  </a:cubicBezTo>
                  <a:lnTo>
                    <a:pt x="64585" y="111305"/>
                  </a:lnTo>
                  <a:lnTo>
                    <a:pt x="57854" y="111305"/>
                  </a:lnTo>
                  <a:cubicBezTo>
                    <a:pt x="40140" y="111305"/>
                    <a:pt x="40140" y="109003"/>
                    <a:pt x="40140" y="103157"/>
                  </a:cubicBezTo>
                  <a:lnTo>
                    <a:pt x="40140" y="5024"/>
                  </a:lnTo>
                  <a:close/>
                </a:path>
              </a:pathLst>
            </a:custGeom>
            <a:solidFill>
              <a:srgbClr val="000000"/>
            </a:solidFill>
            <a:ln w="25357"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B09DFD8B-A934-B0B8-AD6D-96E4AECE3643}"/>
                </a:ext>
              </a:extLst>
            </p:cNvPr>
            <p:cNvSpPr/>
            <p:nvPr>
              <p:custDataLst>
                <p:tags r:id="rId40"/>
              </p:custDataLst>
            </p:nvPr>
          </p:nvSpPr>
          <p:spPr>
            <a:xfrm>
              <a:off x="5411251" y="4107398"/>
              <a:ext cx="29606" cy="75662"/>
            </a:xfrm>
            <a:custGeom>
              <a:avLst/>
              <a:gdLst>
                <a:gd name="connsiteX0" fmla="*/ 29719 w 29606"/>
                <a:gd name="connsiteY0" fmla="*/ 26633 h 75662"/>
                <a:gd name="connsiteX1" fmla="*/ 13524 w 29606"/>
                <a:gd name="connsiteY1" fmla="*/ 63 h 75662"/>
                <a:gd name="connsiteX2" fmla="*/ 112 w 29606"/>
                <a:gd name="connsiteY2" fmla="*/ 13474 h 75662"/>
                <a:gd name="connsiteX3" fmla="*/ 13524 w 29606"/>
                <a:gd name="connsiteY3" fmla="*/ 26886 h 75662"/>
                <a:gd name="connsiteX4" fmla="*/ 22381 w 29606"/>
                <a:gd name="connsiteY4" fmla="*/ 23597 h 75662"/>
                <a:gd name="connsiteX5" fmla="*/ 23646 w 29606"/>
                <a:gd name="connsiteY5" fmla="*/ 22837 h 75662"/>
                <a:gd name="connsiteX6" fmla="*/ 24152 w 29606"/>
                <a:gd name="connsiteY6" fmla="*/ 26633 h 75662"/>
                <a:gd name="connsiteX7" fmla="*/ 6945 w 29606"/>
                <a:gd name="connsiteY7" fmla="*/ 68893 h 75662"/>
                <a:gd name="connsiteX8" fmla="*/ 4161 w 29606"/>
                <a:gd name="connsiteY8" fmla="*/ 72941 h 75662"/>
                <a:gd name="connsiteX9" fmla="*/ 6692 w 29606"/>
                <a:gd name="connsiteY9" fmla="*/ 75725 h 75662"/>
                <a:gd name="connsiteX10" fmla="*/ 2971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9" y="26633"/>
                  </a:moveTo>
                  <a:cubicBezTo>
                    <a:pt x="29719" y="9932"/>
                    <a:pt x="23393" y="63"/>
                    <a:pt x="13524" y="63"/>
                  </a:cubicBezTo>
                  <a:cubicBezTo>
                    <a:pt x="5173" y="63"/>
                    <a:pt x="112" y="6389"/>
                    <a:pt x="112" y="13474"/>
                  </a:cubicBezTo>
                  <a:cubicBezTo>
                    <a:pt x="112" y="20307"/>
                    <a:pt x="5173" y="26886"/>
                    <a:pt x="13524" y="26886"/>
                  </a:cubicBezTo>
                  <a:cubicBezTo>
                    <a:pt x="16561" y="26886"/>
                    <a:pt x="19850" y="25874"/>
                    <a:pt x="22381" y="23597"/>
                  </a:cubicBezTo>
                  <a:cubicBezTo>
                    <a:pt x="23140" y="23090"/>
                    <a:pt x="23393" y="22837"/>
                    <a:pt x="23646" y="22837"/>
                  </a:cubicBezTo>
                  <a:cubicBezTo>
                    <a:pt x="23899" y="22837"/>
                    <a:pt x="24152" y="23090"/>
                    <a:pt x="24152" y="26633"/>
                  </a:cubicBezTo>
                  <a:cubicBezTo>
                    <a:pt x="24152" y="45359"/>
                    <a:pt x="15295" y="60542"/>
                    <a:pt x="6945" y="68893"/>
                  </a:cubicBezTo>
                  <a:cubicBezTo>
                    <a:pt x="4161" y="71676"/>
                    <a:pt x="4161" y="72182"/>
                    <a:pt x="4161" y="72941"/>
                  </a:cubicBezTo>
                  <a:cubicBezTo>
                    <a:pt x="4161" y="74713"/>
                    <a:pt x="5426" y="75725"/>
                    <a:pt x="6692" y="75725"/>
                  </a:cubicBezTo>
                  <a:cubicBezTo>
                    <a:pt x="9475" y="75725"/>
                    <a:pt x="29719" y="56240"/>
                    <a:pt x="29719" y="26633"/>
                  </a:cubicBezTo>
                  <a:close/>
                </a:path>
              </a:pathLst>
            </a:custGeom>
            <a:solidFill>
              <a:srgbClr val="000000"/>
            </a:solidFill>
            <a:ln w="25357"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2CF6AC52-FBA7-1276-8EDB-85C1214B3246}"/>
                </a:ext>
              </a:extLst>
            </p:cNvPr>
            <p:cNvSpPr/>
            <p:nvPr>
              <p:custDataLst>
                <p:tags r:id="rId41"/>
              </p:custDataLst>
            </p:nvPr>
          </p:nvSpPr>
          <p:spPr>
            <a:xfrm>
              <a:off x="5523717" y="4107398"/>
              <a:ext cx="26823" cy="26823"/>
            </a:xfrm>
            <a:custGeom>
              <a:avLst/>
              <a:gdLst>
                <a:gd name="connsiteX0" fmla="*/ 26940 w 26823"/>
                <a:gd name="connsiteY0" fmla="*/ 13474 h 26823"/>
                <a:gd name="connsiteX1" fmla="*/ 13528 w 26823"/>
                <a:gd name="connsiteY1" fmla="*/ 63 h 26823"/>
                <a:gd name="connsiteX2" fmla="*/ 117 w 26823"/>
                <a:gd name="connsiteY2" fmla="*/ 13474 h 26823"/>
                <a:gd name="connsiteX3" fmla="*/ 13528 w 26823"/>
                <a:gd name="connsiteY3" fmla="*/ 26886 h 26823"/>
                <a:gd name="connsiteX4" fmla="*/ 26940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0" y="13474"/>
                  </a:moveTo>
                  <a:cubicBezTo>
                    <a:pt x="26940" y="6136"/>
                    <a:pt x="20867" y="63"/>
                    <a:pt x="13528" y="63"/>
                  </a:cubicBezTo>
                  <a:cubicBezTo>
                    <a:pt x="6190" y="63"/>
                    <a:pt x="117" y="6136"/>
                    <a:pt x="117" y="13474"/>
                  </a:cubicBezTo>
                  <a:cubicBezTo>
                    <a:pt x="117" y="20813"/>
                    <a:pt x="6190" y="26886"/>
                    <a:pt x="13528" y="26886"/>
                  </a:cubicBezTo>
                  <a:cubicBezTo>
                    <a:pt x="20867" y="26886"/>
                    <a:pt x="26940" y="20813"/>
                    <a:pt x="26940" y="13474"/>
                  </a:cubicBezTo>
                  <a:close/>
                </a:path>
              </a:pathLst>
            </a:custGeom>
            <a:solidFill>
              <a:srgbClr val="000000"/>
            </a:solidFill>
            <a:ln w="25357"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FA07F406-61C0-595E-5A12-A3736A5210F2}"/>
                </a:ext>
              </a:extLst>
            </p:cNvPr>
            <p:cNvSpPr/>
            <p:nvPr>
              <p:custDataLst>
                <p:tags r:id="rId42"/>
              </p:custDataLst>
            </p:nvPr>
          </p:nvSpPr>
          <p:spPr>
            <a:xfrm>
              <a:off x="5594009" y="4107398"/>
              <a:ext cx="26823" cy="26823"/>
            </a:xfrm>
            <a:custGeom>
              <a:avLst/>
              <a:gdLst>
                <a:gd name="connsiteX0" fmla="*/ 26943 w 26823"/>
                <a:gd name="connsiteY0" fmla="*/ 13474 h 26823"/>
                <a:gd name="connsiteX1" fmla="*/ 13531 w 26823"/>
                <a:gd name="connsiteY1" fmla="*/ 63 h 26823"/>
                <a:gd name="connsiteX2" fmla="*/ 119 w 26823"/>
                <a:gd name="connsiteY2" fmla="*/ 13474 h 26823"/>
                <a:gd name="connsiteX3" fmla="*/ 13531 w 26823"/>
                <a:gd name="connsiteY3" fmla="*/ 26886 h 26823"/>
                <a:gd name="connsiteX4" fmla="*/ 26943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3" y="13474"/>
                  </a:moveTo>
                  <a:cubicBezTo>
                    <a:pt x="26943" y="6136"/>
                    <a:pt x="20870" y="63"/>
                    <a:pt x="13531" y="63"/>
                  </a:cubicBezTo>
                  <a:cubicBezTo>
                    <a:pt x="6193" y="63"/>
                    <a:pt x="119" y="6136"/>
                    <a:pt x="119" y="13474"/>
                  </a:cubicBezTo>
                  <a:cubicBezTo>
                    <a:pt x="119" y="20813"/>
                    <a:pt x="6193" y="26886"/>
                    <a:pt x="13531" y="26886"/>
                  </a:cubicBezTo>
                  <a:cubicBezTo>
                    <a:pt x="20870" y="26886"/>
                    <a:pt x="26943" y="20813"/>
                    <a:pt x="26943" y="13474"/>
                  </a:cubicBezTo>
                  <a:close/>
                </a:path>
              </a:pathLst>
            </a:custGeom>
            <a:solidFill>
              <a:srgbClr val="000000"/>
            </a:solidFill>
            <a:ln w="25357"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6D27D607-5C74-9E5C-1AE9-522123F3239D}"/>
                </a:ext>
              </a:extLst>
            </p:cNvPr>
            <p:cNvSpPr/>
            <p:nvPr>
              <p:custDataLst>
                <p:tags r:id="rId43"/>
              </p:custDataLst>
            </p:nvPr>
          </p:nvSpPr>
          <p:spPr>
            <a:xfrm>
              <a:off x="5664301" y="4107398"/>
              <a:ext cx="26823" cy="26823"/>
            </a:xfrm>
            <a:custGeom>
              <a:avLst/>
              <a:gdLst>
                <a:gd name="connsiteX0" fmla="*/ 26946 w 26823"/>
                <a:gd name="connsiteY0" fmla="*/ 13474 h 26823"/>
                <a:gd name="connsiteX1" fmla="*/ 13534 w 26823"/>
                <a:gd name="connsiteY1" fmla="*/ 63 h 26823"/>
                <a:gd name="connsiteX2" fmla="*/ 122 w 26823"/>
                <a:gd name="connsiteY2" fmla="*/ 13474 h 26823"/>
                <a:gd name="connsiteX3" fmla="*/ 13534 w 26823"/>
                <a:gd name="connsiteY3" fmla="*/ 26886 h 26823"/>
                <a:gd name="connsiteX4" fmla="*/ 26946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6" y="13474"/>
                  </a:moveTo>
                  <a:cubicBezTo>
                    <a:pt x="26946" y="6136"/>
                    <a:pt x="20872" y="63"/>
                    <a:pt x="13534" y="63"/>
                  </a:cubicBezTo>
                  <a:cubicBezTo>
                    <a:pt x="6195" y="63"/>
                    <a:pt x="122" y="6136"/>
                    <a:pt x="122" y="13474"/>
                  </a:cubicBezTo>
                  <a:cubicBezTo>
                    <a:pt x="122" y="20813"/>
                    <a:pt x="6195" y="26886"/>
                    <a:pt x="13534" y="26886"/>
                  </a:cubicBezTo>
                  <a:cubicBezTo>
                    <a:pt x="20872" y="26886"/>
                    <a:pt x="26946" y="20813"/>
                    <a:pt x="26946" y="13474"/>
                  </a:cubicBezTo>
                  <a:close/>
                </a:path>
              </a:pathLst>
            </a:custGeom>
            <a:solidFill>
              <a:srgbClr val="000000"/>
            </a:solidFill>
            <a:ln w="25357"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B0E3286F-F801-051C-CDAF-74226FCEEEEF}"/>
                </a:ext>
              </a:extLst>
            </p:cNvPr>
            <p:cNvSpPr/>
            <p:nvPr>
              <p:custDataLst>
                <p:tags r:id="rId44"/>
              </p:custDataLst>
            </p:nvPr>
          </p:nvSpPr>
          <p:spPr>
            <a:xfrm>
              <a:off x="5734594" y="4107398"/>
              <a:ext cx="29606" cy="75662"/>
            </a:xfrm>
            <a:custGeom>
              <a:avLst/>
              <a:gdLst>
                <a:gd name="connsiteX0" fmla="*/ 29732 w 29606"/>
                <a:gd name="connsiteY0" fmla="*/ 26633 h 75662"/>
                <a:gd name="connsiteX1" fmla="*/ 13537 w 29606"/>
                <a:gd name="connsiteY1" fmla="*/ 63 h 75662"/>
                <a:gd name="connsiteX2" fmla="*/ 125 w 29606"/>
                <a:gd name="connsiteY2" fmla="*/ 13474 h 75662"/>
                <a:gd name="connsiteX3" fmla="*/ 13537 w 29606"/>
                <a:gd name="connsiteY3" fmla="*/ 26886 h 75662"/>
                <a:gd name="connsiteX4" fmla="*/ 22393 w 29606"/>
                <a:gd name="connsiteY4" fmla="*/ 23597 h 75662"/>
                <a:gd name="connsiteX5" fmla="*/ 23659 w 29606"/>
                <a:gd name="connsiteY5" fmla="*/ 22837 h 75662"/>
                <a:gd name="connsiteX6" fmla="*/ 24165 w 29606"/>
                <a:gd name="connsiteY6" fmla="*/ 26633 h 75662"/>
                <a:gd name="connsiteX7" fmla="*/ 6957 w 29606"/>
                <a:gd name="connsiteY7" fmla="*/ 68893 h 75662"/>
                <a:gd name="connsiteX8" fmla="*/ 4174 w 29606"/>
                <a:gd name="connsiteY8" fmla="*/ 72941 h 75662"/>
                <a:gd name="connsiteX9" fmla="*/ 6704 w 29606"/>
                <a:gd name="connsiteY9" fmla="*/ 75725 h 75662"/>
                <a:gd name="connsiteX10" fmla="*/ 2973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2" y="26633"/>
                  </a:moveTo>
                  <a:cubicBezTo>
                    <a:pt x="29732" y="9932"/>
                    <a:pt x="23406" y="63"/>
                    <a:pt x="13537" y="63"/>
                  </a:cubicBezTo>
                  <a:cubicBezTo>
                    <a:pt x="5186" y="63"/>
                    <a:pt x="125" y="6389"/>
                    <a:pt x="125" y="13474"/>
                  </a:cubicBezTo>
                  <a:cubicBezTo>
                    <a:pt x="125" y="20307"/>
                    <a:pt x="5186" y="26886"/>
                    <a:pt x="13537" y="26886"/>
                  </a:cubicBezTo>
                  <a:cubicBezTo>
                    <a:pt x="16573" y="26886"/>
                    <a:pt x="19863" y="25874"/>
                    <a:pt x="22393" y="23597"/>
                  </a:cubicBezTo>
                  <a:cubicBezTo>
                    <a:pt x="23153" y="23090"/>
                    <a:pt x="23406" y="22837"/>
                    <a:pt x="23659" y="22837"/>
                  </a:cubicBezTo>
                  <a:cubicBezTo>
                    <a:pt x="23912" y="22837"/>
                    <a:pt x="24165" y="23090"/>
                    <a:pt x="24165" y="26633"/>
                  </a:cubicBezTo>
                  <a:cubicBezTo>
                    <a:pt x="24165" y="45359"/>
                    <a:pt x="15308" y="60542"/>
                    <a:pt x="6957" y="68893"/>
                  </a:cubicBezTo>
                  <a:cubicBezTo>
                    <a:pt x="4174" y="71676"/>
                    <a:pt x="4174" y="72182"/>
                    <a:pt x="4174" y="72941"/>
                  </a:cubicBezTo>
                  <a:cubicBezTo>
                    <a:pt x="4174" y="74713"/>
                    <a:pt x="5439" y="75725"/>
                    <a:pt x="6704" y="75725"/>
                  </a:cubicBezTo>
                  <a:cubicBezTo>
                    <a:pt x="9488" y="75725"/>
                    <a:pt x="29732" y="56240"/>
                    <a:pt x="29732" y="26633"/>
                  </a:cubicBezTo>
                  <a:close/>
                </a:path>
              </a:pathLst>
            </a:custGeom>
            <a:solidFill>
              <a:srgbClr val="000000"/>
            </a:solidFill>
            <a:ln w="25357"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2A0FE011-47A4-B548-85B2-957474FD5076}"/>
                </a:ext>
              </a:extLst>
            </p:cNvPr>
            <p:cNvSpPr/>
            <p:nvPr>
              <p:custDataLst>
                <p:tags r:id="rId45"/>
              </p:custDataLst>
            </p:nvPr>
          </p:nvSpPr>
          <p:spPr>
            <a:xfrm>
              <a:off x="5835420" y="4022373"/>
              <a:ext cx="115897" cy="114632"/>
            </a:xfrm>
            <a:custGeom>
              <a:avLst/>
              <a:gdLst>
                <a:gd name="connsiteX0" fmla="*/ 84395 w 115897"/>
                <a:gd name="connsiteY0" fmla="*/ 16258 h 114632"/>
                <a:gd name="connsiteX1" fmla="*/ 61115 w 115897"/>
                <a:gd name="connsiteY1" fmla="*/ 63 h 114632"/>
                <a:gd name="connsiteX2" fmla="*/ 129 w 115897"/>
                <a:gd name="connsiteY2" fmla="*/ 74207 h 114632"/>
                <a:gd name="connsiteX3" fmla="*/ 33785 w 115897"/>
                <a:gd name="connsiteY3" fmla="*/ 114695 h 114632"/>
                <a:gd name="connsiteX4" fmla="*/ 66682 w 115897"/>
                <a:gd name="connsiteY4" fmla="*/ 95716 h 114632"/>
                <a:gd name="connsiteX5" fmla="*/ 89709 w 115897"/>
                <a:gd name="connsiteY5" fmla="*/ 114695 h 114632"/>
                <a:gd name="connsiteX6" fmla="*/ 108435 w 115897"/>
                <a:gd name="connsiteY6" fmla="*/ 100777 h 114632"/>
                <a:gd name="connsiteX7" fmla="*/ 116027 w 115897"/>
                <a:gd name="connsiteY7" fmla="*/ 75725 h 114632"/>
                <a:gd name="connsiteX8" fmla="*/ 112990 w 115897"/>
                <a:gd name="connsiteY8" fmla="*/ 73195 h 114632"/>
                <a:gd name="connsiteX9" fmla="*/ 109447 w 115897"/>
                <a:gd name="connsiteY9" fmla="*/ 77749 h 114632"/>
                <a:gd name="connsiteX10" fmla="*/ 90216 w 115897"/>
                <a:gd name="connsiteY10" fmla="*/ 109128 h 114632"/>
                <a:gd name="connsiteX11" fmla="*/ 82624 w 115897"/>
                <a:gd name="connsiteY11" fmla="*/ 97487 h 114632"/>
                <a:gd name="connsiteX12" fmla="*/ 85914 w 115897"/>
                <a:gd name="connsiteY12" fmla="*/ 78762 h 114632"/>
                <a:gd name="connsiteX13" fmla="*/ 91481 w 115897"/>
                <a:gd name="connsiteY13" fmla="*/ 55987 h 114632"/>
                <a:gd name="connsiteX14" fmla="*/ 100591 w 115897"/>
                <a:gd name="connsiteY14" fmla="*/ 20560 h 114632"/>
                <a:gd name="connsiteX15" fmla="*/ 102362 w 115897"/>
                <a:gd name="connsiteY15" fmla="*/ 11956 h 114632"/>
                <a:gd name="connsiteX16" fmla="*/ 95023 w 115897"/>
                <a:gd name="connsiteY16" fmla="*/ 5124 h 114632"/>
                <a:gd name="connsiteX17" fmla="*/ 84395 w 115897"/>
                <a:gd name="connsiteY17" fmla="*/ 16258 h 114632"/>
                <a:gd name="connsiteX18" fmla="*/ 67947 w 115897"/>
                <a:gd name="connsiteY18" fmla="*/ 81798 h 114632"/>
                <a:gd name="connsiteX19" fmla="*/ 62886 w 115897"/>
                <a:gd name="connsiteY19" fmla="*/ 91161 h 114632"/>
                <a:gd name="connsiteX20" fmla="*/ 34291 w 115897"/>
                <a:gd name="connsiteY20" fmla="*/ 109128 h 114632"/>
                <a:gd name="connsiteX21" fmla="*/ 18096 w 115897"/>
                <a:gd name="connsiteY21" fmla="*/ 85341 h 114632"/>
                <a:gd name="connsiteX22" fmla="*/ 32014 w 115897"/>
                <a:gd name="connsiteY22" fmla="*/ 29923 h 114632"/>
                <a:gd name="connsiteX23" fmla="*/ 61368 w 115897"/>
                <a:gd name="connsiteY23" fmla="*/ 5630 h 114632"/>
                <a:gd name="connsiteX24" fmla="*/ 81359 w 115897"/>
                <a:gd name="connsiteY24" fmla="*/ 27898 h 114632"/>
                <a:gd name="connsiteX25" fmla="*/ 80600 w 115897"/>
                <a:gd name="connsiteY25" fmla="*/ 32200 h 114632"/>
                <a:gd name="connsiteX26" fmla="*/ 67947 w 115897"/>
                <a:gd name="connsiteY26" fmla="*/ 81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395" y="16258"/>
                  </a:moveTo>
                  <a:cubicBezTo>
                    <a:pt x="79840" y="6895"/>
                    <a:pt x="72502" y="63"/>
                    <a:pt x="61115" y="63"/>
                  </a:cubicBezTo>
                  <a:cubicBezTo>
                    <a:pt x="31508" y="63"/>
                    <a:pt x="129" y="37261"/>
                    <a:pt x="129" y="74207"/>
                  </a:cubicBezTo>
                  <a:cubicBezTo>
                    <a:pt x="129" y="97994"/>
                    <a:pt x="14047" y="114695"/>
                    <a:pt x="33785" y="114695"/>
                  </a:cubicBezTo>
                  <a:cubicBezTo>
                    <a:pt x="38846" y="114695"/>
                    <a:pt x="51499" y="113683"/>
                    <a:pt x="66682" y="95716"/>
                  </a:cubicBezTo>
                  <a:cubicBezTo>
                    <a:pt x="68706" y="106344"/>
                    <a:pt x="77563" y="114695"/>
                    <a:pt x="89709" y="114695"/>
                  </a:cubicBezTo>
                  <a:cubicBezTo>
                    <a:pt x="98566" y="114695"/>
                    <a:pt x="104386" y="108875"/>
                    <a:pt x="108435" y="100777"/>
                  </a:cubicBezTo>
                  <a:cubicBezTo>
                    <a:pt x="112737" y="91667"/>
                    <a:pt x="116027" y="76231"/>
                    <a:pt x="116027" y="75725"/>
                  </a:cubicBezTo>
                  <a:cubicBezTo>
                    <a:pt x="116027" y="73195"/>
                    <a:pt x="113749" y="73195"/>
                    <a:pt x="112990" y="73195"/>
                  </a:cubicBezTo>
                  <a:cubicBezTo>
                    <a:pt x="110460" y="73195"/>
                    <a:pt x="110207" y="74207"/>
                    <a:pt x="109447" y="77749"/>
                  </a:cubicBezTo>
                  <a:cubicBezTo>
                    <a:pt x="105146" y="94198"/>
                    <a:pt x="100591" y="109128"/>
                    <a:pt x="90216" y="109128"/>
                  </a:cubicBezTo>
                  <a:cubicBezTo>
                    <a:pt x="83383" y="109128"/>
                    <a:pt x="82624" y="102548"/>
                    <a:pt x="82624" y="97487"/>
                  </a:cubicBezTo>
                  <a:cubicBezTo>
                    <a:pt x="82624" y="91920"/>
                    <a:pt x="83130" y="89896"/>
                    <a:pt x="85914" y="78762"/>
                  </a:cubicBezTo>
                  <a:cubicBezTo>
                    <a:pt x="88697" y="68134"/>
                    <a:pt x="89203" y="65603"/>
                    <a:pt x="91481" y="55987"/>
                  </a:cubicBezTo>
                  <a:lnTo>
                    <a:pt x="100591" y="20560"/>
                  </a:lnTo>
                  <a:cubicBezTo>
                    <a:pt x="102362" y="13474"/>
                    <a:pt x="102362" y="12968"/>
                    <a:pt x="102362" y="11956"/>
                  </a:cubicBezTo>
                  <a:cubicBezTo>
                    <a:pt x="102362" y="7654"/>
                    <a:pt x="99325" y="5124"/>
                    <a:pt x="95023" y="5124"/>
                  </a:cubicBezTo>
                  <a:cubicBezTo>
                    <a:pt x="88950" y="5124"/>
                    <a:pt x="85155" y="10691"/>
                    <a:pt x="84395" y="16258"/>
                  </a:cubicBezTo>
                  <a:close/>
                  <a:moveTo>
                    <a:pt x="67947" y="81798"/>
                  </a:moveTo>
                  <a:cubicBezTo>
                    <a:pt x="66682" y="86353"/>
                    <a:pt x="66682" y="86859"/>
                    <a:pt x="62886" y="91161"/>
                  </a:cubicBezTo>
                  <a:cubicBezTo>
                    <a:pt x="51752" y="105079"/>
                    <a:pt x="41377" y="109128"/>
                    <a:pt x="34291" y="109128"/>
                  </a:cubicBezTo>
                  <a:cubicBezTo>
                    <a:pt x="21639" y="109128"/>
                    <a:pt x="18096" y="95210"/>
                    <a:pt x="18096" y="85341"/>
                  </a:cubicBezTo>
                  <a:cubicBezTo>
                    <a:pt x="18096" y="72688"/>
                    <a:pt x="26194" y="41563"/>
                    <a:pt x="32014" y="29923"/>
                  </a:cubicBezTo>
                  <a:cubicBezTo>
                    <a:pt x="39858" y="14993"/>
                    <a:pt x="51246" y="5630"/>
                    <a:pt x="61368" y="5630"/>
                  </a:cubicBezTo>
                  <a:cubicBezTo>
                    <a:pt x="77816" y="5630"/>
                    <a:pt x="81359" y="26380"/>
                    <a:pt x="81359" y="27898"/>
                  </a:cubicBezTo>
                  <a:cubicBezTo>
                    <a:pt x="81359" y="29417"/>
                    <a:pt x="80853" y="30935"/>
                    <a:pt x="80600" y="32200"/>
                  </a:cubicBezTo>
                  <a:lnTo>
                    <a:pt x="67947" y="81798"/>
                  </a:lnTo>
                  <a:close/>
                </a:path>
              </a:pathLst>
            </a:custGeom>
            <a:solidFill>
              <a:srgbClr val="000000"/>
            </a:solidFill>
            <a:ln w="25357"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1AEB1387-F706-B3C1-30A6-2F2F5C696556}"/>
                </a:ext>
              </a:extLst>
            </p:cNvPr>
            <p:cNvSpPr/>
            <p:nvPr>
              <p:custDataLst>
                <p:tags r:id="rId46"/>
              </p:custDataLst>
            </p:nvPr>
          </p:nvSpPr>
          <p:spPr>
            <a:xfrm>
              <a:off x="5984743" y="4047060"/>
              <a:ext cx="8679" cy="177135"/>
            </a:xfrm>
            <a:custGeom>
              <a:avLst/>
              <a:gdLst>
                <a:gd name="connsiteX0" fmla="*/ 8814 w 8679"/>
                <a:gd name="connsiteY0" fmla="*/ 6973 h 177135"/>
                <a:gd name="connsiteX1" fmla="*/ 4563 w 8679"/>
                <a:gd name="connsiteY1" fmla="*/ 65 h 177135"/>
                <a:gd name="connsiteX2" fmla="*/ 135 w 8679"/>
                <a:gd name="connsiteY2" fmla="*/ 6973 h 177135"/>
                <a:gd name="connsiteX3" fmla="*/ 135 w 8679"/>
                <a:gd name="connsiteY3" fmla="*/ 170292 h 177135"/>
                <a:gd name="connsiteX4" fmla="*/ 4386 w 8679"/>
                <a:gd name="connsiteY4" fmla="*/ 177200 h 177135"/>
                <a:gd name="connsiteX5" fmla="*/ 8814 w 8679"/>
                <a:gd name="connsiteY5" fmla="*/ 170292 h 177135"/>
                <a:gd name="connsiteX6" fmla="*/ 8814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14" y="6973"/>
                  </a:moveTo>
                  <a:cubicBezTo>
                    <a:pt x="8814" y="4316"/>
                    <a:pt x="8814" y="65"/>
                    <a:pt x="4563" y="65"/>
                  </a:cubicBezTo>
                  <a:cubicBezTo>
                    <a:pt x="135" y="65"/>
                    <a:pt x="135" y="4139"/>
                    <a:pt x="135" y="6973"/>
                  </a:cubicBezTo>
                  <a:lnTo>
                    <a:pt x="135" y="170292"/>
                  </a:lnTo>
                  <a:cubicBezTo>
                    <a:pt x="135" y="172949"/>
                    <a:pt x="135" y="177200"/>
                    <a:pt x="4386" y="177200"/>
                  </a:cubicBezTo>
                  <a:cubicBezTo>
                    <a:pt x="8814" y="177200"/>
                    <a:pt x="8814" y="173126"/>
                    <a:pt x="8814" y="170292"/>
                  </a:cubicBezTo>
                  <a:lnTo>
                    <a:pt x="8814" y="6973"/>
                  </a:lnTo>
                  <a:close/>
                </a:path>
              </a:pathLst>
            </a:custGeom>
            <a:solidFill>
              <a:srgbClr val="000000"/>
            </a:solidFill>
            <a:ln w="25357"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928CE1EA-C4F7-433E-BE8B-E7A16EDC6DF3}"/>
                </a:ext>
              </a:extLst>
            </p:cNvPr>
            <p:cNvSpPr/>
            <p:nvPr>
              <p:custDataLst>
                <p:tags r:id="rId47"/>
              </p:custDataLst>
            </p:nvPr>
          </p:nvSpPr>
          <p:spPr>
            <a:xfrm>
              <a:off x="6029255" y="4053614"/>
              <a:ext cx="133383" cy="126297"/>
            </a:xfrm>
            <a:custGeom>
              <a:avLst/>
              <a:gdLst>
                <a:gd name="connsiteX0" fmla="*/ 26530 w 133383"/>
                <a:gd name="connsiteY0" fmla="*/ 105106 h 126297"/>
                <a:gd name="connsiteX1" fmla="*/ 4211 w 133383"/>
                <a:gd name="connsiteY1" fmla="*/ 119985 h 126297"/>
                <a:gd name="connsiteX2" fmla="*/ 137 w 133383"/>
                <a:gd name="connsiteY2" fmla="*/ 123705 h 126297"/>
                <a:gd name="connsiteX3" fmla="*/ 2617 w 133383"/>
                <a:gd name="connsiteY3" fmla="*/ 126362 h 126297"/>
                <a:gd name="connsiteX4" fmla="*/ 17851 w 133383"/>
                <a:gd name="connsiteY4" fmla="*/ 125654 h 126297"/>
                <a:gd name="connsiteX5" fmla="*/ 36096 w 133383"/>
                <a:gd name="connsiteY5" fmla="*/ 126362 h 126297"/>
                <a:gd name="connsiteX6" fmla="*/ 39638 w 133383"/>
                <a:gd name="connsiteY6" fmla="*/ 122465 h 126297"/>
                <a:gd name="connsiteX7" fmla="*/ 36627 w 133383"/>
                <a:gd name="connsiteY7" fmla="*/ 119985 h 126297"/>
                <a:gd name="connsiteX8" fmla="*/ 28833 w 133383"/>
                <a:gd name="connsiteY8" fmla="*/ 114671 h 126297"/>
                <a:gd name="connsiteX9" fmla="*/ 31490 w 133383"/>
                <a:gd name="connsiteY9" fmla="*/ 107940 h 126297"/>
                <a:gd name="connsiteX10" fmla="*/ 45661 w 133383"/>
                <a:gd name="connsiteY10" fmla="*/ 85975 h 126297"/>
                <a:gd name="connsiteX11" fmla="*/ 96322 w 133383"/>
                <a:gd name="connsiteY11" fmla="*/ 85975 h 126297"/>
                <a:gd name="connsiteX12" fmla="*/ 100573 w 133383"/>
                <a:gd name="connsiteY12" fmla="*/ 115380 h 126297"/>
                <a:gd name="connsiteX13" fmla="*/ 88351 w 133383"/>
                <a:gd name="connsiteY13" fmla="*/ 119985 h 126297"/>
                <a:gd name="connsiteX14" fmla="*/ 83745 w 133383"/>
                <a:gd name="connsiteY14" fmla="*/ 123882 h 126297"/>
                <a:gd name="connsiteX15" fmla="*/ 86579 w 133383"/>
                <a:gd name="connsiteY15" fmla="*/ 126362 h 126297"/>
                <a:gd name="connsiteX16" fmla="*/ 109430 w 133383"/>
                <a:gd name="connsiteY16" fmla="*/ 125654 h 126297"/>
                <a:gd name="connsiteX17" fmla="*/ 119881 w 133383"/>
                <a:gd name="connsiteY17" fmla="*/ 125831 h 126297"/>
                <a:gd name="connsiteX18" fmla="*/ 129977 w 133383"/>
                <a:gd name="connsiteY18" fmla="*/ 126362 h 126297"/>
                <a:gd name="connsiteX19" fmla="*/ 133520 w 133383"/>
                <a:gd name="connsiteY19" fmla="*/ 122643 h 126297"/>
                <a:gd name="connsiteX20" fmla="*/ 128560 w 133383"/>
                <a:gd name="connsiteY20" fmla="*/ 119985 h 126297"/>
                <a:gd name="connsiteX21" fmla="*/ 117401 w 133383"/>
                <a:gd name="connsiteY21" fmla="*/ 114317 h 126297"/>
                <a:gd name="connsiteX22" fmla="*/ 101813 w 133383"/>
                <a:gd name="connsiteY22" fmla="*/ 5024 h 126297"/>
                <a:gd name="connsiteX23" fmla="*/ 97562 w 133383"/>
                <a:gd name="connsiteY23" fmla="*/ 65 h 126297"/>
                <a:gd name="connsiteX24" fmla="*/ 91539 w 133383"/>
                <a:gd name="connsiteY24" fmla="*/ 4139 h 126297"/>
                <a:gd name="connsiteX25" fmla="*/ 26530 w 133383"/>
                <a:gd name="connsiteY25" fmla="*/ 105106 h 126297"/>
                <a:gd name="connsiteX26" fmla="*/ 49912 w 133383"/>
                <a:gd name="connsiteY26" fmla="*/ 79599 h 126297"/>
                <a:gd name="connsiteX27" fmla="*/ 87111 w 133383"/>
                <a:gd name="connsiteY27" fmla="*/ 21675 h 126297"/>
                <a:gd name="connsiteX28" fmla="*/ 95436 w 133383"/>
                <a:gd name="connsiteY28" fmla="*/ 79599 h 126297"/>
                <a:gd name="connsiteX29" fmla="*/ 49912 w 133383"/>
                <a:gd name="connsiteY29" fmla="*/ 79599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530" y="105106"/>
                  </a:moveTo>
                  <a:cubicBezTo>
                    <a:pt x="20330" y="114671"/>
                    <a:pt x="14662" y="119277"/>
                    <a:pt x="4211" y="119985"/>
                  </a:cubicBezTo>
                  <a:cubicBezTo>
                    <a:pt x="2440" y="120163"/>
                    <a:pt x="137" y="120163"/>
                    <a:pt x="137" y="123705"/>
                  </a:cubicBezTo>
                  <a:cubicBezTo>
                    <a:pt x="137" y="125654"/>
                    <a:pt x="1731" y="126362"/>
                    <a:pt x="2617" y="126362"/>
                  </a:cubicBezTo>
                  <a:cubicBezTo>
                    <a:pt x="7222" y="126362"/>
                    <a:pt x="13068" y="125654"/>
                    <a:pt x="17851" y="125654"/>
                  </a:cubicBezTo>
                  <a:cubicBezTo>
                    <a:pt x="23519" y="125654"/>
                    <a:pt x="30781" y="126362"/>
                    <a:pt x="36096" y="126362"/>
                  </a:cubicBezTo>
                  <a:cubicBezTo>
                    <a:pt x="36981" y="126362"/>
                    <a:pt x="39638" y="126362"/>
                    <a:pt x="39638" y="122465"/>
                  </a:cubicBezTo>
                  <a:cubicBezTo>
                    <a:pt x="39638" y="120163"/>
                    <a:pt x="37335" y="119985"/>
                    <a:pt x="36627" y="119985"/>
                  </a:cubicBezTo>
                  <a:cubicBezTo>
                    <a:pt x="35210" y="119808"/>
                    <a:pt x="28833" y="119454"/>
                    <a:pt x="28833" y="114671"/>
                  </a:cubicBezTo>
                  <a:cubicBezTo>
                    <a:pt x="28833" y="112546"/>
                    <a:pt x="30604" y="109534"/>
                    <a:pt x="31490" y="107940"/>
                  </a:cubicBezTo>
                  <a:lnTo>
                    <a:pt x="45661" y="85975"/>
                  </a:lnTo>
                  <a:lnTo>
                    <a:pt x="96322" y="85975"/>
                  </a:lnTo>
                  <a:lnTo>
                    <a:pt x="100573" y="115380"/>
                  </a:lnTo>
                  <a:cubicBezTo>
                    <a:pt x="99864" y="117151"/>
                    <a:pt x="98802" y="119985"/>
                    <a:pt x="88351" y="119985"/>
                  </a:cubicBezTo>
                  <a:cubicBezTo>
                    <a:pt x="86225" y="119985"/>
                    <a:pt x="83745" y="119985"/>
                    <a:pt x="83745" y="123882"/>
                  </a:cubicBezTo>
                  <a:cubicBezTo>
                    <a:pt x="83745" y="124591"/>
                    <a:pt x="84276" y="126362"/>
                    <a:pt x="86579" y="126362"/>
                  </a:cubicBezTo>
                  <a:cubicBezTo>
                    <a:pt x="91716" y="126362"/>
                    <a:pt x="104293" y="125654"/>
                    <a:pt x="109430" y="125654"/>
                  </a:cubicBezTo>
                  <a:cubicBezTo>
                    <a:pt x="112618" y="125654"/>
                    <a:pt x="116692" y="125831"/>
                    <a:pt x="119881" y="125831"/>
                  </a:cubicBezTo>
                  <a:cubicBezTo>
                    <a:pt x="123069" y="126008"/>
                    <a:pt x="126789" y="126362"/>
                    <a:pt x="129977" y="126362"/>
                  </a:cubicBezTo>
                  <a:cubicBezTo>
                    <a:pt x="132280" y="126362"/>
                    <a:pt x="133520" y="124945"/>
                    <a:pt x="133520" y="122643"/>
                  </a:cubicBezTo>
                  <a:cubicBezTo>
                    <a:pt x="133520" y="119985"/>
                    <a:pt x="131395" y="119985"/>
                    <a:pt x="128560" y="119985"/>
                  </a:cubicBezTo>
                  <a:cubicBezTo>
                    <a:pt x="118287" y="119985"/>
                    <a:pt x="117932" y="118568"/>
                    <a:pt x="117401" y="114317"/>
                  </a:cubicBezTo>
                  <a:lnTo>
                    <a:pt x="101813" y="5024"/>
                  </a:lnTo>
                  <a:cubicBezTo>
                    <a:pt x="101282" y="1305"/>
                    <a:pt x="100927" y="65"/>
                    <a:pt x="97562" y="65"/>
                  </a:cubicBezTo>
                  <a:cubicBezTo>
                    <a:pt x="94196" y="65"/>
                    <a:pt x="93133" y="1659"/>
                    <a:pt x="91539" y="4139"/>
                  </a:cubicBezTo>
                  <a:lnTo>
                    <a:pt x="26530" y="105106"/>
                  </a:lnTo>
                  <a:close/>
                  <a:moveTo>
                    <a:pt x="49912" y="79599"/>
                  </a:moveTo>
                  <a:lnTo>
                    <a:pt x="87111" y="21675"/>
                  </a:lnTo>
                  <a:lnTo>
                    <a:pt x="95436" y="79599"/>
                  </a:lnTo>
                  <a:lnTo>
                    <a:pt x="49912" y="79599"/>
                  </a:lnTo>
                  <a:close/>
                </a:path>
              </a:pathLst>
            </a:custGeom>
            <a:solidFill>
              <a:srgbClr val="000000"/>
            </a:solidFill>
            <a:ln w="25357"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4897A6B0-CCD4-A88A-E276-AFE5D3C924ED}"/>
                </a:ext>
              </a:extLst>
            </p:cNvPr>
            <p:cNvSpPr/>
            <p:nvPr>
              <p:custDataLst>
                <p:tags r:id="rId48"/>
              </p:custDataLst>
            </p:nvPr>
          </p:nvSpPr>
          <p:spPr>
            <a:xfrm>
              <a:off x="6197026" y="4047060"/>
              <a:ext cx="8679" cy="177135"/>
            </a:xfrm>
            <a:custGeom>
              <a:avLst/>
              <a:gdLst>
                <a:gd name="connsiteX0" fmla="*/ 8823 w 8679"/>
                <a:gd name="connsiteY0" fmla="*/ 6973 h 177135"/>
                <a:gd name="connsiteX1" fmla="*/ 4571 w 8679"/>
                <a:gd name="connsiteY1" fmla="*/ 65 h 177135"/>
                <a:gd name="connsiteX2" fmla="*/ 143 w 8679"/>
                <a:gd name="connsiteY2" fmla="*/ 6973 h 177135"/>
                <a:gd name="connsiteX3" fmla="*/ 143 w 8679"/>
                <a:gd name="connsiteY3" fmla="*/ 170292 h 177135"/>
                <a:gd name="connsiteX4" fmla="*/ 4394 w 8679"/>
                <a:gd name="connsiteY4" fmla="*/ 177200 h 177135"/>
                <a:gd name="connsiteX5" fmla="*/ 8823 w 8679"/>
                <a:gd name="connsiteY5" fmla="*/ 170292 h 177135"/>
                <a:gd name="connsiteX6" fmla="*/ 8823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23" y="6973"/>
                  </a:moveTo>
                  <a:cubicBezTo>
                    <a:pt x="8823" y="4316"/>
                    <a:pt x="8823" y="65"/>
                    <a:pt x="4571" y="65"/>
                  </a:cubicBezTo>
                  <a:cubicBezTo>
                    <a:pt x="143" y="65"/>
                    <a:pt x="143" y="4139"/>
                    <a:pt x="143" y="6973"/>
                  </a:cubicBezTo>
                  <a:lnTo>
                    <a:pt x="143" y="170292"/>
                  </a:lnTo>
                  <a:cubicBezTo>
                    <a:pt x="143" y="172949"/>
                    <a:pt x="143" y="177200"/>
                    <a:pt x="4394" y="177200"/>
                  </a:cubicBezTo>
                  <a:cubicBezTo>
                    <a:pt x="8823" y="177200"/>
                    <a:pt x="8823" y="173126"/>
                    <a:pt x="8823" y="170292"/>
                  </a:cubicBezTo>
                  <a:lnTo>
                    <a:pt x="8823" y="6973"/>
                  </a:lnTo>
                  <a:close/>
                </a:path>
              </a:pathLst>
            </a:custGeom>
            <a:solidFill>
              <a:srgbClr val="000000"/>
            </a:solidFill>
            <a:ln w="25357"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54BE09F0-60E6-97C5-38C7-21E2722A2A20}"/>
                </a:ext>
              </a:extLst>
            </p:cNvPr>
            <p:cNvSpPr/>
            <p:nvPr>
              <p:custDataLst>
                <p:tags r:id="rId49"/>
              </p:custDataLst>
            </p:nvPr>
          </p:nvSpPr>
          <p:spPr>
            <a:xfrm>
              <a:off x="6262312" y="3944433"/>
              <a:ext cx="89833" cy="253051"/>
            </a:xfrm>
            <a:custGeom>
              <a:avLst/>
              <a:gdLst>
                <a:gd name="connsiteX0" fmla="*/ 36585 w 89833"/>
                <a:gd name="connsiteY0" fmla="*/ 219458 h 253051"/>
                <a:gd name="connsiteX1" fmla="*/ 2423 w 89833"/>
                <a:gd name="connsiteY1" fmla="*/ 247547 h 253051"/>
                <a:gd name="connsiteX2" fmla="*/ 146 w 89833"/>
                <a:gd name="connsiteY2" fmla="*/ 250330 h 253051"/>
                <a:gd name="connsiteX3" fmla="*/ 5207 w 89833"/>
                <a:gd name="connsiteY3" fmla="*/ 253114 h 253051"/>
                <a:gd name="connsiteX4" fmla="*/ 53540 w 89833"/>
                <a:gd name="connsiteY4" fmla="*/ 221482 h 253051"/>
                <a:gd name="connsiteX5" fmla="*/ 53540 w 89833"/>
                <a:gd name="connsiteY5" fmla="*/ 163787 h 253051"/>
                <a:gd name="connsiteX6" fmla="*/ 63662 w 89833"/>
                <a:gd name="connsiteY6" fmla="*/ 137469 h 253051"/>
                <a:gd name="connsiteX7" fmla="*/ 87702 w 89833"/>
                <a:gd name="connsiteY7" fmla="*/ 129372 h 253051"/>
                <a:gd name="connsiteX8" fmla="*/ 89979 w 89833"/>
                <a:gd name="connsiteY8" fmla="*/ 126588 h 253051"/>
                <a:gd name="connsiteX9" fmla="*/ 85930 w 89833"/>
                <a:gd name="connsiteY9" fmla="*/ 123805 h 253051"/>
                <a:gd name="connsiteX10" fmla="*/ 54299 w 89833"/>
                <a:gd name="connsiteY10" fmla="*/ 101283 h 253051"/>
                <a:gd name="connsiteX11" fmla="*/ 53540 w 89833"/>
                <a:gd name="connsiteY11" fmla="*/ 88884 h 253051"/>
                <a:gd name="connsiteX12" fmla="*/ 53540 w 89833"/>
                <a:gd name="connsiteY12" fmla="*/ 38780 h 253051"/>
                <a:gd name="connsiteX13" fmla="*/ 41393 w 89833"/>
                <a:gd name="connsiteY13" fmla="*/ 10438 h 253051"/>
                <a:gd name="connsiteX14" fmla="*/ 5207 w 89833"/>
                <a:gd name="connsiteY14" fmla="*/ 63 h 253051"/>
                <a:gd name="connsiteX15" fmla="*/ 146 w 89833"/>
                <a:gd name="connsiteY15" fmla="*/ 2846 h 253051"/>
                <a:gd name="connsiteX16" fmla="*/ 4195 w 89833"/>
                <a:gd name="connsiteY16" fmla="*/ 5630 h 253051"/>
                <a:gd name="connsiteX17" fmla="*/ 35826 w 89833"/>
                <a:gd name="connsiteY17" fmla="*/ 27645 h 253051"/>
                <a:gd name="connsiteX18" fmla="*/ 36585 w 89833"/>
                <a:gd name="connsiteY18" fmla="*/ 39539 h 253051"/>
                <a:gd name="connsiteX19" fmla="*/ 36585 w 89833"/>
                <a:gd name="connsiteY19" fmla="*/ 92679 h 253051"/>
                <a:gd name="connsiteX20" fmla="*/ 46707 w 89833"/>
                <a:gd name="connsiteY20" fmla="*/ 116719 h 253051"/>
                <a:gd name="connsiteX21" fmla="*/ 66445 w 89833"/>
                <a:gd name="connsiteY21" fmla="*/ 126588 h 253051"/>
                <a:gd name="connsiteX22" fmla="*/ 36585 w 89833"/>
                <a:gd name="connsiteY22" fmla="*/ 158726 h 253051"/>
                <a:gd name="connsiteX23" fmla="*/ 36585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85" y="219458"/>
                  </a:moveTo>
                  <a:cubicBezTo>
                    <a:pt x="36585" y="229580"/>
                    <a:pt x="30006" y="245775"/>
                    <a:pt x="2423" y="247547"/>
                  </a:cubicBezTo>
                  <a:cubicBezTo>
                    <a:pt x="1158" y="247800"/>
                    <a:pt x="146" y="248812"/>
                    <a:pt x="146" y="250330"/>
                  </a:cubicBezTo>
                  <a:cubicBezTo>
                    <a:pt x="146" y="253114"/>
                    <a:pt x="2929" y="253114"/>
                    <a:pt x="5207" y="253114"/>
                  </a:cubicBezTo>
                  <a:cubicBezTo>
                    <a:pt x="29753" y="253114"/>
                    <a:pt x="53287" y="240714"/>
                    <a:pt x="53540" y="221482"/>
                  </a:cubicBezTo>
                  <a:lnTo>
                    <a:pt x="53540" y="163787"/>
                  </a:lnTo>
                  <a:cubicBezTo>
                    <a:pt x="53540" y="153918"/>
                    <a:pt x="53540" y="145820"/>
                    <a:pt x="63662" y="137469"/>
                  </a:cubicBezTo>
                  <a:cubicBezTo>
                    <a:pt x="72518" y="130131"/>
                    <a:pt x="82134" y="129625"/>
                    <a:pt x="87702" y="129372"/>
                  </a:cubicBezTo>
                  <a:cubicBezTo>
                    <a:pt x="88967" y="129119"/>
                    <a:pt x="89979" y="128107"/>
                    <a:pt x="89979" y="126588"/>
                  </a:cubicBezTo>
                  <a:cubicBezTo>
                    <a:pt x="89979" y="124058"/>
                    <a:pt x="88461" y="124058"/>
                    <a:pt x="85930" y="123805"/>
                  </a:cubicBezTo>
                  <a:cubicBezTo>
                    <a:pt x="69229" y="122793"/>
                    <a:pt x="57082" y="113683"/>
                    <a:pt x="54299" y="101283"/>
                  </a:cubicBezTo>
                  <a:cubicBezTo>
                    <a:pt x="53540" y="98500"/>
                    <a:pt x="53540" y="97994"/>
                    <a:pt x="53540" y="88884"/>
                  </a:cubicBezTo>
                  <a:lnTo>
                    <a:pt x="53540" y="38780"/>
                  </a:lnTo>
                  <a:cubicBezTo>
                    <a:pt x="53540" y="28151"/>
                    <a:pt x="53540" y="20054"/>
                    <a:pt x="41393" y="10438"/>
                  </a:cubicBezTo>
                  <a:cubicBezTo>
                    <a:pt x="31271" y="2593"/>
                    <a:pt x="13811" y="63"/>
                    <a:pt x="5207" y="63"/>
                  </a:cubicBezTo>
                  <a:cubicBezTo>
                    <a:pt x="2929" y="63"/>
                    <a:pt x="146" y="63"/>
                    <a:pt x="146" y="2846"/>
                  </a:cubicBezTo>
                  <a:cubicBezTo>
                    <a:pt x="146" y="5377"/>
                    <a:pt x="1664" y="5377"/>
                    <a:pt x="4195" y="5630"/>
                  </a:cubicBezTo>
                  <a:cubicBezTo>
                    <a:pt x="20137" y="6642"/>
                    <a:pt x="32536" y="14740"/>
                    <a:pt x="35826" y="27645"/>
                  </a:cubicBezTo>
                  <a:cubicBezTo>
                    <a:pt x="36585" y="29923"/>
                    <a:pt x="36585" y="30429"/>
                    <a:pt x="36585" y="39539"/>
                  </a:cubicBezTo>
                  <a:lnTo>
                    <a:pt x="36585" y="92679"/>
                  </a:lnTo>
                  <a:cubicBezTo>
                    <a:pt x="36585" y="104320"/>
                    <a:pt x="38610" y="108622"/>
                    <a:pt x="46707" y="116719"/>
                  </a:cubicBezTo>
                  <a:cubicBezTo>
                    <a:pt x="52021" y="122033"/>
                    <a:pt x="59360" y="124564"/>
                    <a:pt x="66445" y="126588"/>
                  </a:cubicBezTo>
                  <a:cubicBezTo>
                    <a:pt x="45695" y="132408"/>
                    <a:pt x="36585" y="144049"/>
                    <a:pt x="36585" y="158726"/>
                  </a:cubicBezTo>
                  <a:lnTo>
                    <a:pt x="36585" y="219458"/>
                  </a:lnTo>
                  <a:close/>
                </a:path>
              </a:pathLst>
            </a:custGeom>
            <a:solidFill>
              <a:srgbClr val="000000"/>
            </a:solidFill>
            <a:ln w="25357" cap="flat">
              <a:noFill/>
              <a:prstDash val="solid"/>
              <a:miter/>
            </a:ln>
          </p:spPr>
          <p:txBody>
            <a:bodyPr rtlCol="0" anchor="ctr"/>
            <a:lstStyle/>
            <a:p>
              <a:endParaRPr lang="en-CN"/>
            </a:p>
          </p:txBody>
        </p:sp>
      </p:grpSp>
      <p:grpSp>
        <p:nvGrpSpPr>
          <p:cNvPr id="18486" name="Group 18485" descr="\documentclass{article}&#10;\usepackage{amsmath, amsfonts , amssymb, bm}&#10;\pagestyle{empty}&#10;\begin{document}&#10;&#10;$a_i=w_{i_1}...w_{i_{|a_i|}}$&#10;&#10;&#10;\end{document}" title="IguanaTex Vector Display">
            <a:extLst>
              <a:ext uri="{FF2B5EF4-FFF2-40B4-BE49-F238E27FC236}">
                <a16:creationId xmlns:a16="http://schemas.microsoft.com/office/drawing/2014/main" id="{5F15EFE4-D44B-D4FE-3B54-86508BC3121D}"/>
              </a:ext>
            </a:extLst>
          </p:cNvPr>
          <p:cNvGrpSpPr>
            <a:grpSpLocks noChangeAspect="1"/>
          </p:cNvGrpSpPr>
          <p:nvPr>
            <p:custDataLst>
              <p:tags r:id="rId3"/>
            </p:custDataLst>
          </p:nvPr>
        </p:nvGrpSpPr>
        <p:grpSpPr>
          <a:xfrm>
            <a:off x="758269" y="4795516"/>
            <a:ext cx="1641749" cy="225822"/>
            <a:chOff x="4498615" y="4022373"/>
            <a:chExt cx="1641749" cy="225822"/>
          </a:xfrm>
        </p:grpSpPr>
        <p:sp>
          <p:nvSpPr>
            <p:cNvPr id="18471" name="Freeform 18470">
              <a:extLst>
                <a:ext uri="{FF2B5EF4-FFF2-40B4-BE49-F238E27FC236}">
                  <a16:creationId xmlns:a16="http://schemas.microsoft.com/office/drawing/2014/main" id="{159DAF33-9884-6955-0A11-2A12B4561591}"/>
                </a:ext>
              </a:extLst>
            </p:cNvPr>
            <p:cNvSpPr/>
            <p:nvPr>
              <p:custDataLst>
                <p:tags r:id="rId20"/>
              </p:custDataLst>
            </p:nvPr>
          </p:nvSpPr>
          <p:spPr>
            <a:xfrm>
              <a:off x="4498615" y="4022373"/>
              <a:ext cx="115897" cy="114632"/>
            </a:xfrm>
            <a:custGeom>
              <a:avLst/>
              <a:gdLst>
                <a:gd name="connsiteX0" fmla="*/ 84343 w 115897"/>
                <a:gd name="connsiteY0" fmla="*/ 16258 h 114632"/>
                <a:gd name="connsiteX1" fmla="*/ 61062 w 115897"/>
                <a:gd name="connsiteY1" fmla="*/ 63 h 114632"/>
                <a:gd name="connsiteX2" fmla="*/ 77 w 115897"/>
                <a:gd name="connsiteY2" fmla="*/ 74207 h 114632"/>
                <a:gd name="connsiteX3" fmla="*/ 33733 w 115897"/>
                <a:gd name="connsiteY3" fmla="*/ 114695 h 114632"/>
                <a:gd name="connsiteX4" fmla="*/ 66629 w 115897"/>
                <a:gd name="connsiteY4" fmla="*/ 95716 h 114632"/>
                <a:gd name="connsiteX5" fmla="*/ 89657 w 115897"/>
                <a:gd name="connsiteY5" fmla="*/ 114695 h 114632"/>
                <a:gd name="connsiteX6" fmla="*/ 108383 w 115897"/>
                <a:gd name="connsiteY6" fmla="*/ 100777 h 114632"/>
                <a:gd name="connsiteX7" fmla="*/ 115974 w 115897"/>
                <a:gd name="connsiteY7" fmla="*/ 75725 h 114632"/>
                <a:gd name="connsiteX8" fmla="*/ 112937 w 115897"/>
                <a:gd name="connsiteY8" fmla="*/ 73195 h 114632"/>
                <a:gd name="connsiteX9" fmla="*/ 109395 w 115897"/>
                <a:gd name="connsiteY9" fmla="*/ 77749 h 114632"/>
                <a:gd name="connsiteX10" fmla="*/ 90163 w 115897"/>
                <a:gd name="connsiteY10" fmla="*/ 109128 h 114632"/>
                <a:gd name="connsiteX11" fmla="*/ 82571 w 115897"/>
                <a:gd name="connsiteY11" fmla="*/ 97487 h 114632"/>
                <a:gd name="connsiteX12" fmla="*/ 85861 w 115897"/>
                <a:gd name="connsiteY12" fmla="*/ 78762 h 114632"/>
                <a:gd name="connsiteX13" fmla="*/ 91428 w 115897"/>
                <a:gd name="connsiteY13" fmla="*/ 55987 h 114632"/>
                <a:gd name="connsiteX14" fmla="*/ 100538 w 115897"/>
                <a:gd name="connsiteY14" fmla="*/ 20560 h 114632"/>
                <a:gd name="connsiteX15" fmla="*/ 102309 w 115897"/>
                <a:gd name="connsiteY15" fmla="*/ 11956 h 114632"/>
                <a:gd name="connsiteX16" fmla="*/ 94971 w 115897"/>
                <a:gd name="connsiteY16" fmla="*/ 5124 h 114632"/>
                <a:gd name="connsiteX17" fmla="*/ 84343 w 115897"/>
                <a:gd name="connsiteY17" fmla="*/ 16258 h 114632"/>
                <a:gd name="connsiteX18" fmla="*/ 67894 w 115897"/>
                <a:gd name="connsiteY18" fmla="*/ 81798 h 114632"/>
                <a:gd name="connsiteX19" fmla="*/ 62833 w 115897"/>
                <a:gd name="connsiteY19" fmla="*/ 91161 h 114632"/>
                <a:gd name="connsiteX20" fmla="*/ 34239 w 115897"/>
                <a:gd name="connsiteY20" fmla="*/ 109128 h 114632"/>
                <a:gd name="connsiteX21" fmla="*/ 18043 w 115897"/>
                <a:gd name="connsiteY21" fmla="*/ 85341 h 114632"/>
                <a:gd name="connsiteX22" fmla="*/ 31961 w 115897"/>
                <a:gd name="connsiteY22" fmla="*/ 29923 h 114632"/>
                <a:gd name="connsiteX23" fmla="*/ 61315 w 115897"/>
                <a:gd name="connsiteY23" fmla="*/ 5630 h 114632"/>
                <a:gd name="connsiteX24" fmla="*/ 81306 w 115897"/>
                <a:gd name="connsiteY24" fmla="*/ 27898 h 114632"/>
                <a:gd name="connsiteX25" fmla="*/ 80547 w 115897"/>
                <a:gd name="connsiteY25" fmla="*/ 32200 h 114632"/>
                <a:gd name="connsiteX26" fmla="*/ 67894 w 115897"/>
                <a:gd name="connsiteY26" fmla="*/ 8179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14632">
                  <a:moveTo>
                    <a:pt x="84343" y="16258"/>
                  </a:moveTo>
                  <a:cubicBezTo>
                    <a:pt x="79788" y="6895"/>
                    <a:pt x="72449" y="63"/>
                    <a:pt x="61062" y="63"/>
                  </a:cubicBezTo>
                  <a:cubicBezTo>
                    <a:pt x="31455" y="63"/>
                    <a:pt x="77" y="37261"/>
                    <a:pt x="77" y="74207"/>
                  </a:cubicBezTo>
                  <a:cubicBezTo>
                    <a:pt x="77" y="97994"/>
                    <a:pt x="13995" y="114695"/>
                    <a:pt x="33733" y="114695"/>
                  </a:cubicBezTo>
                  <a:cubicBezTo>
                    <a:pt x="38794" y="114695"/>
                    <a:pt x="51446" y="113683"/>
                    <a:pt x="66629" y="95716"/>
                  </a:cubicBezTo>
                  <a:cubicBezTo>
                    <a:pt x="68654" y="106344"/>
                    <a:pt x="77510" y="114695"/>
                    <a:pt x="89657" y="114695"/>
                  </a:cubicBezTo>
                  <a:cubicBezTo>
                    <a:pt x="98514" y="114695"/>
                    <a:pt x="104334" y="108875"/>
                    <a:pt x="108383" y="100777"/>
                  </a:cubicBezTo>
                  <a:cubicBezTo>
                    <a:pt x="112684" y="91667"/>
                    <a:pt x="115974" y="76231"/>
                    <a:pt x="115974" y="75725"/>
                  </a:cubicBezTo>
                  <a:cubicBezTo>
                    <a:pt x="115974" y="73195"/>
                    <a:pt x="113697" y="73195"/>
                    <a:pt x="112937" y="73195"/>
                  </a:cubicBezTo>
                  <a:cubicBezTo>
                    <a:pt x="110407" y="73195"/>
                    <a:pt x="110154" y="74207"/>
                    <a:pt x="109395" y="77749"/>
                  </a:cubicBezTo>
                  <a:cubicBezTo>
                    <a:pt x="105093" y="94198"/>
                    <a:pt x="100538" y="109128"/>
                    <a:pt x="90163" y="109128"/>
                  </a:cubicBezTo>
                  <a:cubicBezTo>
                    <a:pt x="83330" y="109128"/>
                    <a:pt x="82571" y="102548"/>
                    <a:pt x="82571" y="97487"/>
                  </a:cubicBezTo>
                  <a:cubicBezTo>
                    <a:pt x="82571" y="91920"/>
                    <a:pt x="83077" y="89896"/>
                    <a:pt x="85861" y="78762"/>
                  </a:cubicBezTo>
                  <a:cubicBezTo>
                    <a:pt x="88645" y="68134"/>
                    <a:pt x="89151" y="65603"/>
                    <a:pt x="91428" y="55987"/>
                  </a:cubicBezTo>
                  <a:lnTo>
                    <a:pt x="100538" y="20560"/>
                  </a:lnTo>
                  <a:cubicBezTo>
                    <a:pt x="102309" y="13474"/>
                    <a:pt x="102309" y="12968"/>
                    <a:pt x="102309" y="11956"/>
                  </a:cubicBezTo>
                  <a:cubicBezTo>
                    <a:pt x="102309" y="7654"/>
                    <a:pt x="99273" y="5124"/>
                    <a:pt x="94971" y="5124"/>
                  </a:cubicBezTo>
                  <a:cubicBezTo>
                    <a:pt x="88898" y="5124"/>
                    <a:pt x="85102" y="10691"/>
                    <a:pt x="84343" y="16258"/>
                  </a:cubicBezTo>
                  <a:close/>
                  <a:moveTo>
                    <a:pt x="67894" y="81798"/>
                  </a:moveTo>
                  <a:cubicBezTo>
                    <a:pt x="66629" y="86353"/>
                    <a:pt x="66629" y="86859"/>
                    <a:pt x="62833" y="91161"/>
                  </a:cubicBezTo>
                  <a:cubicBezTo>
                    <a:pt x="51699" y="105079"/>
                    <a:pt x="41324" y="109128"/>
                    <a:pt x="34239" y="109128"/>
                  </a:cubicBezTo>
                  <a:cubicBezTo>
                    <a:pt x="21586" y="109128"/>
                    <a:pt x="18043" y="95210"/>
                    <a:pt x="18043" y="85341"/>
                  </a:cubicBezTo>
                  <a:cubicBezTo>
                    <a:pt x="18043" y="72688"/>
                    <a:pt x="26141" y="41563"/>
                    <a:pt x="31961" y="29923"/>
                  </a:cubicBezTo>
                  <a:cubicBezTo>
                    <a:pt x="39806" y="14993"/>
                    <a:pt x="51193" y="5630"/>
                    <a:pt x="61315" y="5630"/>
                  </a:cubicBezTo>
                  <a:cubicBezTo>
                    <a:pt x="77763" y="5630"/>
                    <a:pt x="81306" y="26380"/>
                    <a:pt x="81306" y="27898"/>
                  </a:cubicBezTo>
                  <a:cubicBezTo>
                    <a:pt x="81306" y="29417"/>
                    <a:pt x="80800" y="30935"/>
                    <a:pt x="80547" y="32200"/>
                  </a:cubicBezTo>
                  <a:lnTo>
                    <a:pt x="67894" y="81798"/>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CEBC7C09-7036-D598-AC6D-806AD3D50DB6}"/>
                </a:ext>
              </a:extLst>
            </p:cNvPr>
            <p:cNvSpPr/>
            <p:nvPr>
              <p:custDataLst>
                <p:tags r:id="rId21"/>
              </p:custDataLst>
            </p:nvPr>
          </p:nvSpPr>
          <p:spPr>
            <a:xfrm>
              <a:off x="4630578" y="4054737"/>
              <a:ext cx="53672" cy="119212"/>
            </a:xfrm>
            <a:custGeom>
              <a:avLst/>
              <a:gdLst>
                <a:gd name="connsiteX0" fmla="*/ 49149 w 53672"/>
                <a:gd name="connsiteY0" fmla="*/ 6795 h 119212"/>
                <a:gd name="connsiteX1" fmla="*/ 42063 w 53672"/>
                <a:gd name="connsiteY1" fmla="*/ 64 h 119212"/>
                <a:gd name="connsiteX2" fmla="*/ 32144 w 53672"/>
                <a:gd name="connsiteY2" fmla="*/ 9807 h 119212"/>
                <a:gd name="connsiteX3" fmla="*/ 39229 w 53672"/>
                <a:gd name="connsiteY3" fmla="*/ 16538 h 119212"/>
                <a:gd name="connsiteX4" fmla="*/ 49149 w 53672"/>
                <a:gd name="connsiteY4" fmla="*/ 6795 h 119212"/>
                <a:gd name="connsiteX5" fmla="*/ 13013 w 53672"/>
                <a:gd name="connsiteY5" fmla="*/ 96780 h 119212"/>
                <a:gd name="connsiteX6" fmla="*/ 11419 w 53672"/>
                <a:gd name="connsiteY6" fmla="*/ 104220 h 119212"/>
                <a:gd name="connsiteX7" fmla="*/ 28247 w 53672"/>
                <a:gd name="connsiteY7" fmla="*/ 119277 h 119212"/>
                <a:gd name="connsiteX8" fmla="*/ 53754 w 53672"/>
                <a:gd name="connsiteY8" fmla="*/ 92175 h 119212"/>
                <a:gd name="connsiteX9" fmla="*/ 50920 w 53672"/>
                <a:gd name="connsiteY9" fmla="*/ 89872 h 119212"/>
                <a:gd name="connsiteX10" fmla="*/ 47554 w 53672"/>
                <a:gd name="connsiteY10" fmla="*/ 92883 h 119212"/>
                <a:gd name="connsiteX11" fmla="*/ 28778 w 53672"/>
                <a:gd name="connsiteY11" fmla="*/ 114317 h 119212"/>
                <a:gd name="connsiteX12" fmla="*/ 24350 w 53672"/>
                <a:gd name="connsiteY12" fmla="*/ 108117 h 119212"/>
                <a:gd name="connsiteX13" fmla="*/ 27184 w 53672"/>
                <a:gd name="connsiteY13" fmla="*/ 96780 h 119212"/>
                <a:gd name="connsiteX14" fmla="*/ 32852 w 53672"/>
                <a:gd name="connsiteY14" fmla="*/ 82610 h 119212"/>
                <a:gd name="connsiteX15" fmla="*/ 41532 w 53672"/>
                <a:gd name="connsiteY15" fmla="*/ 60113 h 119212"/>
                <a:gd name="connsiteX16" fmla="*/ 42595 w 53672"/>
                <a:gd name="connsiteY16" fmla="*/ 54445 h 119212"/>
                <a:gd name="connsiteX17" fmla="*/ 25767 w 53672"/>
                <a:gd name="connsiteY17" fmla="*/ 39388 h 119212"/>
                <a:gd name="connsiteX18" fmla="*/ 82 w 53672"/>
                <a:gd name="connsiteY18" fmla="*/ 66490 h 119212"/>
                <a:gd name="connsiteX19" fmla="*/ 3093 w 53672"/>
                <a:gd name="connsiteY19" fmla="*/ 68793 h 119212"/>
                <a:gd name="connsiteX20" fmla="*/ 6282 w 53672"/>
                <a:gd name="connsiteY20" fmla="*/ 65959 h 119212"/>
                <a:gd name="connsiteX21" fmla="*/ 25235 w 53672"/>
                <a:gd name="connsiteY21" fmla="*/ 44348 h 119212"/>
                <a:gd name="connsiteX22" fmla="*/ 29664 w 53672"/>
                <a:gd name="connsiteY22" fmla="*/ 50548 h 119212"/>
                <a:gd name="connsiteX23" fmla="*/ 24172 w 53672"/>
                <a:gd name="connsiteY23" fmla="*/ 68262 h 119212"/>
                <a:gd name="connsiteX24" fmla="*/ 13013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3" y="64"/>
                    <a:pt x="42063" y="64"/>
                  </a:cubicBezTo>
                  <a:cubicBezTo>
                    <a:pt x="37280" y="64"/>
                    <a:pt x="32144" y="4670"/>
                    <a:pt x="32144" y="9807"/>
                  </a:cubicBezTo>
                  <a:cubicBezTo>
                    <a:pt x="32144" y="12818"/>
                    <a:pt x="34446" y="16538"/>
                    <a:pt x="39229" y="16538"/>
                  </a:cubicBezTo>
                  <a:cubicBezTo>
                    <a:pt x="44366" y="16538"/>
                    <a:pt x="49149" y="11578"/>
                    <a:pt x="49149" y="6795"/>
                  </a:cubicBezTo>
                  <a:close/>
                  <a:moveTo>
                    <a:pt x="13013" y="96780"/>
                  </a:moveTo>
                  <a:cubicBezTo>
                    <a:pt x="12304" y="99083"/>
                    <a:pt x="11419" y="101209"/>
                    <a:pt x="11419" y="104220"/>
                  </a:cubicBezTo>
                  <a:cubicBezTo>
                    <a:pt x="11419" y="112545"/>
                    <a:pt x="18504" y="119277"/>
                    <a:pt x="28247" y="119277"/>
                  </a:cubicBezTo>
                  <a:cubicBezTo>
                    <a:pt x="45960" y="119277"/>
                    <a:pt x="53754" y="94832"/>
                    <a:pt x="53754" y="92175"/>
                  </a:cubicBezTo>
                  <a:cubicBezTo>
                    <a:pt x="53754" y="89872"/>
                    <a:pt x="51451" y="89872"/>
                    <a:pt x="50920" y="89872"/>
                  </a:cubicBezTo>
                  <a:cubicBezTo>
                    <a:pt x="48440" y="89872"/>
                    <a:pt x="48263" y="90935"/>
                    <a:pt x="47554" y="92883"/>
                  </a:cubicBezTo>
                  <a:cubicBezTo>
                    <a:pt x="43480" y="107054"/>
                    <a:pt x="35686" y="114317"/>
                    <a:pt x="28778" y="114317"/>
                  </a:cubicBezTo>
                  <a:cubicBezTo>
                    <a:pt x="25235" y="114317"/>
                    <a:pt x="24350" y="112014"/>
                    <a:pt x="24350" y="108117"/>
                  </a:cubicBezTo>
                  <a:cubicBezTo>
                    <a:pt x="24350" y="104043"/>
                    <a:pt x="25590" y="100677"/>
                    <a:pt x="27184" y="96780"/>
                  </a:cubicBezTo>
                  <a:cubicBezTo>
                    <a:pt x="28955" y="91998"/>
                    <a:pt x="30904" y="87215"/>
                    <a:pt x="32852" y="82610"/>
                  </a:cubicBezTo>
                  <a:cubicBezTo>
                    <a:pt x="34446" y="78358"/>
                    <a:pt x="40823" y="62239"/>
                    <a:pt x="41532" y="60113"/>
                  </a:cubicBezTo>
                  <a:cubicBezTo>
                    <a:pt x="42063" y="58342"/>
                    <a:pt x="42595" y="56216"/>
                    <a:pt x="42595" y="54445"/>
                  </a:cubicBezTo>
                  <a:cubicBezTo>
                    <a:pt x="42595" y="46120"/>
                    <a:pt x="35509" y="39388"/>
                    <a:pt x="25767" y="39388"/>
                  </a:cubicBezTo>
                  <a:cubicBezTo>
                    <a:pt x="8230" y="39388"/>
                    <a:pt x="82" y="63479"/>
                    <a:pt x="82" y="66490"/>
                  </a:cubicBezTo>
                  <a:cubicBezTo>
                    <a:pt x="82" y="68793"/>
                    <a:pt x="2562" y="68793"/>
                    <a:pt x="3093" y="68793"/>
                  </a:cubicBezTo>
                  <a:cubicBezTo>
                    <a:pt x="5573" y="68793"/>
                    <a:pt x="5750" y="67907"/>
                    <a:pt x="6282" y="65959"/>
                  </a:cubicBezTo>
                  <a:cubicBezTo>
                    <a:pt x="10887" y="50725"/>
                    <a:pt x="18681" y="44348"/>
                    <a:pt x="25235" y="44348"/>
                  </a:cubicBezTo>
                  <a:cubicBezTo>
                    <a:pt x="28069" y="44348"/>
                    <a:pt x="29664" y="45765"/>
                    <a:pt x="29664" y="50548"/>
                  </a:cubicBezTo>
                  <a:cubicBezTo>
                    <a:pt x="29664" y="54622"/>
                    <a:pt x="28601" y="57279"/>
                    <a:pt x="24172" y="68262"/>
                  </a:cubicBezTo>
                  <a:lnTo>
                    <a:pt x="13013" y="96780"/>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06B178EF-AFA4-F673-4DED-7AA67F2E05F4}"/>
                </a:ext>
              </a:extLst>
            </p:cNvPr>
            <p:cNvSpPr/>
            <p:nvPr>
              <p:custDataLst>
                <p:tags r:id="rId22"/>
              </p:custDataLst>
            </p:nvPr>
          </p:nvSpPr>
          <p:spPr>
            <a:xfrm>
              <a:off x="4790962" y="4041351"/>
              <a:ext cx="168278" cy="59213"/>
            </a:xfrm>
            <a:custGeom>
              <a:avLst/>
              <a:gdLst>
                <a:gd name="connsiteX0" fmla="*/ 159763 w 168278"/>
                <a:gd name="connsiteY0" fmla="*/ 10185 h 59213"/>
                <a:gd name="connsiteX1" fmla="*/ 168367 w 168278"/>
                <a:gd name="connsiteY1" fmla="*/ 5124 h 59213"/>
                <a:gd name="connsiteX2" fmla="*/ 160016 w 168278"/>
                <a:gd name="connsiteY2" fmla="*/ 63 h 59213"/>
                <a:gd name="connsiteX3" fmla="*/ 8439 w 168278"/>
                <a:gd name="connsiteY3" fmla="*/ 63 h 59213"/>
                <a:gd name="connsiteX4" fmla="*/ 88 w 168278"/>
                <a:gd name="connsiteY4" fmla="*/ 5124 h 59213"/>
                <a:gd name="connsiteX5" fmla="*/ 8692 w 168278"/>
                <a:gd name="connsiteY5" fmla="*/ 10185 h 59213"/>
                <a:gd name="connsiteX6" fmla="*/ 159763 w 168278"/>
                <a:gd name="connsiteY6" fmla="*/ 10185 h 59213"/>
                <a:gd name="connsiteX7" fmla="*/ 160016 w 168278"/>
                <a:gd name="connsiteY7" fmla="*/ 59277 h 59213"/>
                <a:gd name="connsiteX8" fmla="*/ 168367 w 168278"/>
                <a:gd name="connsiteY8" fmla="*/ 54216 h 59213"/>
                <a:gd name="connsiteX9" fmla="*/ 159763 w 168278"/>
                <a:gd name="connsiteY9" fmla="*/ 49155 h 59213"/>
                <a:gd name="connsiteX10" fmla="*/ 8692 w 168278"/>
                <a:gd name="connsiteY10" fmla="*/ 49155 h 59213"/>
                <a:gd name="connsiteX11" fmla="*/ 88 w 168278"/>
                <a:gd name="connsiteY11" fmla="*/ 54216 h 59213"/>
                <a:gd name="connsiteX12" fmla="*/ 8439 w 168278"/>
                <a:gd name="connsiteY12" fmla="*/ 59277 h 59213"/>
                <a:gd name="connsiteX13" fmla="*/ 160016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3" y="10185"/>
                  </a:moveTo>
                  <a:cubicBezTo>
                    <a:pt x="163559" y="10185"/>
                    <a:pt x="168367" y="10185"/>
                    <a:pt x="168367" y="5124"/>
                  </a:cubicBezTo>
                  <a:cubicBezTo>
                    <a:pt x="168367" y="63"/>
                    <a:pt x="163559" y="63"/>
                    <a:pt x="160016" y="63"/>
                  </a:cubicBezTo>
                  <a:lnTo>
                    <a:pt x="8439" y="63"/>
                  </a:lnTo>
                  <a:cubicBezTo>
                    <a:pt x="4896" y="63"/>
                    <a:pt x="88" y="63"/>
                    <a:pt x="88" y="5124"/>
                  </a:cubicBezTo>
                  <a:cubicBezTo>
                    <a:pt x="88" y="10185"/>
                    <a:pt x="4896" y="10185"/>
                    <a:pt x="8692" y="10185"/>
                  </a:cubicBezTo>
                  <a:lnTo>
                    <a:pt x="159763" y="10185"/>
                  </a:lnTo>
                  <a:close/>
                  <a:moveTo>
                    <a:pt x="160016" y="59277"/>
                  </a:moveTo>
                  <a:cubicBezTo>
                    <a:pt x="163559" y="59277"/>
                    <a:pt x="168367" y="59277"/>
                    <a:pt x="168367" y="54216"/>
                  </a:cubicBezTo>
                  <a:cubicBezTo>
                    <a:pt x="168367" y="49155"/>
                    <a:pt x="163559" y="49155"/>
                    <a:pt x="159763" y="49155"/>
                  </a:cubicBezTo>
                  <a:lnTo>
                    <a:pt x="8692" y="49155"/>
                  </a:lnTo>
                  <a:cubicBezTo>
                    <a:pt x="4896" y="49155"/>
                    <a:pt x="88" y="49155"/>
                    <a:pt x="88" y="54216"/>
                  </a:cubicBezTo>
                  <a:cubicBezTo>
                    <a:pt x="88" y="59277"/>
                    <a:pt x="4896" y="59277"/>
                    <a:pt x="8439" y="59277"/>
                  </a:cubicBezTo>
                  <a:lnTo>
                    <a:pt x="160016" y="59277"/>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79C04F8A-26B3-60BB-83BE-C588A162BA7C}"/>
                </a:ext>
              </a:extLst>
            </p:cNvPr>
            <p:cNvSpPr/>
            <p:nvPr>
              <p:custDataLst>
                <p:tags r:id="rId23"/>
              </p:custDataLst>
            </p:nvPr>
          </p:nvSpPr>
          <p:spPr>
            <a:xfrm>
              <a:off x="5051238" y="4022373"/>
              <a:ext cx="167519" cy="114632"/>
            </a:xfrm>
            <a:custGeom>
              <a:avLst/>
              <a:gdLst>
                <a:gd name="connsiteX0" fmla="*/ 109670 w 167519"/>
                <a:gd name="connsiteY0" fmla="*/ 26127 h 114632"/>
                <a:gd name="connsiteX1" fmla="*/ 113465 w 167519"/>
                <a:gd name="connsiteY1" fmla="*/ 9679 h 114632"/>
                <a:gd name="connsiteX2" fmla="*/ 106127 w 167519"/>
                <a:gd name="connsiteY2" fmla="*/ 2846 h 114632"/>
                <a:gd name="connsiteX3" fmla="*/ 96764 w 167519"/>
                <a:gd name="connsiteY3" fmla="*/ 9932 h 114632"/>
                <a:gd name="connsiteX4" fmla="*/ 82340 w 167519"/>
                <a:gd name="connsiteY4" fmla="*/ 66615 h 114632"/>
                <a:gd name="connsiteX5" fmla="*/ 80063 w 167519"/>
                <a:gd name="connsiteY5" fmla="*/ 83317 h 114632"/>
                <a:gd name="connsiteX6" fmla="*/ 80316 w 167519"/>
                <a:gd name="connsiteY6" fmla="*/ 87871 h 114632"/>
                <a:gd name="connsiteX7" fmla="*/ 57035 w 167519"/>
                <a:gd name="connsiteY7" fmla="*/ 109128 h 114632"/>
                <a:gd name="connsiteX8" fmla="*/ 36791 w 167519"/>
                <a:gd name="connsiteY8" fmla="*/ 86100 h 114632"/>
                <a:gd name="connsiteX9" fmla="*/ 49950 w 167519"/>
                <a:gd name="connsiteY9" fmla="*/ 37008 h 114632"/>
                <a:gd name="connsiteX10" fmla="*/ 54252 w 167519"/>
                <a:gd name="connsiteY10" fmla="*/ 20813 h 114632"/>
                <a:gd name="connsiteX11" fmla="*/ 33501 w 167519"/>
                <a:gd name="connsiteY11" fmla="*/ 63 h 114632"/>
                <a:gd name="connsiteX12" fmla="*/ 99 w 167519"/>
                <a:gd name="connsiteY12" fmla="*/ 39033 h 114632"/>
                <a:gd name="connsiteX13" fmla="*/ 3135 w 167519"/>
                <a:gd name="connsiteY13" fmla="*/ 41563 h 114632"/>
                <a:gd name="connsiteX14" fmla="*/ 7184 w 167519"/>
                <a:gd name="connsiteY14" fmla="*/ 37008 h 114632"/>
                <a:gd name="connsiteX15" fmla="*/ 32742 w 167519"/>
                <a:gd name="connsiteY15" fmla="*/ 5630 h 114632"/>
                <a:gd name="connsiteX16" fmla="*/ 39068 w 167519"/>
                <a:gd name="connsiteY16" fmla="*/ 13981 h 114632"/>
                <a:gd name="connsiteX17" fmla="*/ 34514 w 167519"/>
                <a:gd name="connsiteY17" fmla="*/ 31694 h 114632"/>
                <a:gd name="connsiteX18" fmla="*/ 20343 w 167519"/>
                <a:gd name="connsiteY18" fmla="*/ 82810 h 114632"/>
                <a:gd name="connsiteX19" fmla="*/ 56276 w 167519"/>
                <a:gd name="connsiteY19" fmla="*/ 114695 h 114632"/>
                <a:gd name="connsiteX20" fmla="*/ 82593 w 167519"/>
                <a:gd name="connsiteY20" fmla="*/ 96981 h 114632"/>
                <a:gd name="connsiteX21" fmla="*/ 114225 w 167519"/>
                <a:gd name="connsiteY21" fmla="*/ 114695 h 114632"/>
                <a:gd name="connsiteX22" fmla="*/ 150917 w 167519"/>
                <a:gd name="connsiteY22" fmla="*/ 83570 h 114632"/>
                <a:gd name="connsiteX23" fmla="*/ 167618 w 167519"/>
                <a:gd name="connsiteY23" fmla="*/ 17776 h 114632"/>
                <a:gd name="connsiteX24" fmla="*/ 156484 w 167519"/>
                <a:gd name="connsiteY24" fmla="*/ 63 h 114632"/>
                <a:gd name="connsiteX25" fmla="*/ 143832 w 167519"/>
                <a:gd name="connsiteY25" fmla="*/ 12209 h 114632"/>
                <a:gd name="connsiteX26" fmla="*/ 147627 w 167519"/>
                <a:gd name="connsiteY26" fmla="*/ 19042 h 114632"/>
                <a:gd name="connsiteX27" fmla="*/ 156737 w 167519"/>
                <a:gd name="connsiteY27" fmla="*/ 40551 h 114632"/>
                <a:gd name="connsiteX28" fmla="*/ 142819 w 167519"/>
                <a:gd name="connsiteY28" fmla="*/ 86859 h 114632"/>
                <a:gd name="connsiteX29" fmla="*/ 114984 w 167519"/>
                <a:gd name="connsiteY29" fmla="*/ 109128 h 114632"/>
                <a:gd name="connsiteX30" fmla="*/ 96258 w 167519"/>
                <a:gd name="connsiteY30" fmla="*/ 87112 h 114632"/>
                <a:gd name="connsiteX31" fmla="*/ 99042 w 167519"/>
                <a:gd name="connsiteY31" fmla="*/ 68640 h 114632"/>
                <a:gd name="connsiteX32" fmla="*/ 109670 w 167519"/>
                <a:gd name="connsiteY32" fmla="*/ 2612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14632">
                  <a:moveTo>
                    <a:pt x="109670" y="26127"/>
                  </a:moveTo>
                  <a:cubicBezTo>
                    <a:pt x="110935" y="20560"/>
                    <a:pt x="113465" y="11197"/>
                    <a:pt x="113465" y="9679"/>
                  </a:cubicBezTo>
                  <a:cubicBezTo>
                    <a:pt x="113465" y="5124"/>
                    <a:pt x="109923" y="2846"/>
                    <a:pt x="106127" y="2846"/>
                  </a:cubicBezTo>
                  <a:cubicBezTo>
                    <a:pt x="103090" y="2846"/>
                    <a:pt x="98535" y="4871"/>
                    <a:pt x="96764" y="9932"/>
                  </a:cubicBezTo>
                  <a:cubicBezTo>
                    <a:pt x="96005" y="11703"/>
                    <a:pt x="84112" y="60036"/>
                    <a:pt x="82340" y="66615"/>
                  </a:cubicBezTo>
                  <a:cubicBezTo>
                    <a:pt x="80569" y="74207"/>
                    <a:pt x="80063" y="78762"/>
                    <a:pt x="80063" y="83317"/>
                  </a:cubicBezTo>
                  <a:cubicBezTo>
                    <a:pt x="80063" y="86100"/>
                    <a:pt x="80063" y="86606"/>
                    <a:pt x="80316" y="87871"/>
                  </a:cubicBezTo>
                  <a:cubicBezTo>
                    <a:pt x="74496" y="101283"/>
                    <a:pt x="66904" y="109128"/>
                    <a:pt x="57035" y="109128"/>
                  </a:cubicBezTo>
                  <a:cubicBezTo>
                    <a:pt x="36791" y="109128"/>
                    <a:pt x="36791" y="90402"/>
                    <a:pt x="36791" y="86100"/>
                  </a:cubicBezTo>
                  <a:cubicBezTo>
                    <a:pt x="36791" y="78002"/>
                    <a:pt x="38056" y="68134"/>
                    <a:pt x="49950" y="37008"/>
                  </a:cubicBezTo>
                  <a:cubicBezTo>
                    <a:pt x="52733" y="29417"/>
                    <a:pt x="54252" y="25874"/>
                    <a:pt x="54252" y="20813"/>
                  </a:cubicBezTo>
                  <a:cubicBezTo>
                    <a:pt x="54252" y="9426"/>
                    <a:pt x="45901" y="63"/>
                    <a:pt x="33501" y="63"/>
                  </a:cubicBezTo>
                  <a:cubicBezTo>
                    <a:pt x="9461" y="63"/>
                    <a:pt x="99" y="36755"/>
                    <a:pt x="99" y="39033"/>
                  </a:cubicBezTo>
                  <a:cubicBezTo>
                    <a:pt x="99" y="41563"/>
                    <a:pt x="2629" y="41563"/>
                    <a:pt x="3135" y="41563"/>
                  </a:cubicBezTo>
                  <a:cubicBezTo>
                    <a:pt x="5666" y="41563"/>
                    <a:pt x="5919" y="41057"/>
                    <a:pt x="7184" y="37008"/>
                  </a:cubicBezTo>
                  <a:cubicBezTo>
                    <a:pt x="14016" y="13474"/>
                    <a:pt x="23885" y="5630"/>
                    <a:pt x="32742" y="5630"/>
                  </a:cubicBezTo>
                  <a:cubicBezTo>
                    <a:pt x="35020" y="5630"/>
                    <a:pt x="39068" y="5883"/>
                    <a:pt x="39068" y="13981"/>
                  </a:cubicBezTo>
                  <a:cubicBezTo>
                    <a:pt x="39068" y="20307"/>
                    <a:pt x="36285" y="27392"/>
                    <a:pt x="34514" y="31694"/>
                  </a:cubicBezTo>
                  <a:cubicBezTo>
                    <a:pt x="23379" y="61554"/>
                    <a:pt x="20343" y="73195"/>
                    <a:pt x="20343" y="82810"/>
                  </a:cubicBezTo>
                  <a:cubicBezTo>
                    <a:pt x="20343" y="105838"/>
                    <a:pt x="37297" y="114695"/>
                    <a:pt x="56276" y="114695"/>
                  </a:cubicBezTo>
                  <a:cubicBezTo>
                    <a:pt x="60578" y="114695"/>
                    <a:pt x="72471" y="114695"/>
                    <a:pt x="82593" y="96981"/>
                  </a:cubicBezTo>
                  <a:cubicBezTo>
                    <a:pt x="89173" y="113177"/>
                    <a:pt x="106633" y="114695"/>
                    <a:pt x="114225" y="114695"/>
                  </a:cubicBezTo>
                  <a:cubicBezTo>
                    <a:pt x="133203" y="114695"/>
                    <a:pt x="144338" y="98753"/>
                    <a:pt x="150917" y="83570"/>
                  </a:cubicBezTo>
                  <a:cubicBezTo>
                    <a:pt x="159521" y="63832"/>
                    <a:pt x="167618" y="29923"/>
                    <a:pt x="167618" y="17776"/>
                  </a:cubicBezTo>
                  <a:cubicBezTo>
                    <a:pt x="167618" y="3859"/>
                    <a:pt x="160786" y="63"/>
                    <a:pt x="156484" y="63"/>
                  </a:cubicBezTo>
                  <a:cubicBezTo>
                    <a:pt x="150158" y="63"/>
                    <a:pt x="143832" y="6642"/>
                    <a:pt x="143832" y="12209"/>
                  </a:cubicBezTo>
                  <a:cubicBezTo>
                    <a:pt x="143832" y="15499"/>
                    <a:pt x="145350" y="17017"/>
                    <a:pt x="147627" y="19042"/>
                  </a:cubicBezTo>
                  <a:cubicBezTo>
                    <a:pt x="150411" y="21825"/>
                    <a:pt x="156737" y="28404"/>
                    <a:pt x="156737" y="40551"/>
                  </a:cubicBezTo>
                  <a:cubicBezTo>
                    <a:pt x="156737" y="49155"/>
                    <a:pt x="149399" y="73954"/>
                    <a:pt x="142819" y="86859"/>
                  </a:cubicBezTo>
                  <a:cubicBezTo>
                    <a:pt x="136240" y="100271"/>
                    <a:pt x="127383" y="109128"/>
                    <a:pt x="114984" y="109128"/>
                  </a:cubicBezTo>
                  <a:cubicBezTo>
                    <a:pt x="103090" y="109128"/>
                    <a:pt x="96258" y="101536"/>
                    <a:pt x="96258" y="87112"/>
                  </a:cubicBezTo>
                  <a:cubicBezTo>
                    <a:pt x="96258" y="80027"/>
                    <a:pt x="98029" y="72182"/>
                    <a:pt x="99042" y="68640"/>
                  </a:cubicBezTo>
                  <a:lnTo>
                    <a:pt x="109670" y="26127"/>
                  </a:ln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CEC77609-43ED-32F1-881D-0BE2D8225F60}"/>
                </a:ext>
              </a:extLst>
            </p:cNvPr>
            <p:cNvSpPr/>
            <p:nvPr>
              <p:custDataLst>
                <p:tags r:id="rId24"/>
              </p:custDataLst>
            </p:nvPr>
          </p:nvSpPr>
          <p:spPr>
            <a:xfrm>
              <a:off x="5233389" y="4054737"/>
              <a:ext cx="53672" cy="119212"/>
            </a:xfrm>
            <a:custGeom>
              <a:avLst/>
              <a:gdLst>
                <a:gd name="connsiteX0" fmla="*/ 49172 w 53672"/>
                <a:gd name="connsiteY0" fmla="*/ 6795 h 119212"/>
                <a:gd name="connsiteX1" fmla="*/ 42087 w 53672"/>
                <a:gd name="connsiteY1" fmla="*/ 64 h 119212"/>
                <a:gd name="connsiteX2" fmla="*/ 32167 w 53672"/>
                <a:gd name="connsiteY2" fmla="*/ 9807 h 119212"/>
                <a:gd name="connsiteX3" fmla="*/ 39253 w 53672"/>
                <a:gd name="connsiteY3" fmla="*/ 16538 h 119212"/>
                <a:gd name="connsiteX4" fmla="*/ 49172 w 53672"/>
                <a:gd name="connsiteY4" fmla="*/ 6795 h 119212"/>
                <a:gd name="connsiteX5" fmla="*/ 13037 w 53672"/>
                <a:gd name="connsiteY5" fmla="*/ 96780 h 119212"/>
                <a:gd name="connsiteX6" fmla="*/ 11442 w 53672"/>
                <a:gd name="connsiteY6" fmla="*/ 104220 h 119212"/>
                <a:gd name="connsiteX7" fmla="*/ 28270 w 53672"/>
                <a:gd name="connsiteY7" fmla="*/ 119277 h 119212"/>
                <a:gd name="connsiteX8" fmla="*/ 53778 w 53672"/>
                <a:gd name="connsiteY8" fmla="*/ 92175 h 119212"/>
                <a:gd name="connsiteX9" fmla="*/ 50944 w 53672"/>
                <a:gd name="connsiteY9" fmla="*/ 89872 h 119212"/>
                <a:gd name="connsiteX10" fmla="*/ 47578 w 53672"/>
                <a:gd name="connsiteY10" fmla="*/ 92883 h 119212"/>
                <a:gd name="connsiteX11" fmla="*/ 28802 w 53672"/>
                <a:gd name="connsiteY11" fmla="*/ 114317 h 119212"/>
                <a:gd name="connsiteX12" fmla="*/ 24373 w 53672"/>
                <a:gd name="connsiteY12" fmla="*/ 108117 h 119212"/>
                <a:gd name="connsiteX13" fmla="*/ 27207 w 53672"/>
                <a:gd name="connsiteY13" fmla="*/ 96780 h 119212"/>
                <a:gd name="connsiteX14" fmla="*/ 32876 w 53672"/>
                <a:gd name="connsiteY14" fmla="*/ 82610 h 119212"/>
                <a:gd name="connsiteX15" fmla="*/ 41555 w 53672"/>
                <a:gd name="connsiteY15" fmla="*/ 60113 h 119212"/>
                <a:gd name="connsiteX16" fmla="*/ 42618 w 53672"/>
                <a:gd name="connsiteY16" fmla="*/ 54445 h 119212"/>
                <a:gd name="connsiteX17" fmla="*/ 25790 w 53672"/>
                <a:gd name="connsiteY17" fmla="*/ 39388 h 119212"/>
                <a:gd name="connsiteX18" fmla="*/ 106 w 53672"/>
                <a:gd name="connsiteY18" fmla="*/ 66490 h 119212"/>
                <a:gd name="connsiteX19" fmla="*/ 3117 w 53672"/>
                <a:gd name="connsiteY19" fmla="*/ 68793 h 119212"/>
                <a:gd name="connsiteX20" fmla="*/ 6305 w 53672"/>
                <a:gd name="connsiteY20" fmla="*/ 65959 h 119212"/>
                <a:gd name="connsiteX21" fmla="*/ 25259 w 53672"/>
                <a:gd name="connsiteY21" fmla="*/ 44348 h 119212"/>
                <a:gd name="connsiteX22" fmla="*/ 29687 w 53672"/>
                <a:gd name="connsiteY22" fmla="*/ 50548 h 119212"/>
                <a:gd name="connsiteX23" fmla="*/ 24196 w 53672"/>
                <a:gd name="connsiteY23" fmla="*/ 68262 h 119212"/>
                <a:gd name="connsiteX24" fmla="*/ 13037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72" y="6795"/>
                  </a:moveTo>
                  <a:cubicBezTo>
                    <a:pt x="49172" y="3961"/>
                    <a:pt x="47047" y="64"/>
                    <a:pt x="42087" y="64"/>
                  </a:cubicBezTo>
                  <a:cubicBezTo>
                    <a:pt x="37304" y="64"/>
                    <a:pt x="32167" y="4670"/>
                    <a:pt x="32167" y="9807"/>
                  </a:cubicBezTo>
                  <a:cubicBezTo>
                    <a:pt x="32167" y="12818"/>
                    <a:pt x="34470" y="16538"/>
                    <a:pt x="39253" y="16538"/>
                  </a:cubicBezTo>
                  <a:cubicBezTo>
                    <a:pt x="44390" y="16538"/>
                    <a:pt x="49172" y="11578"/>
                    <a:pt x="49172" y="6795"/>
                  </a:cubicBezTo>
                  <a:close/>
                  <a:moveTo>
                    <a:pt x="13037" y="96780"/>
                  </a:moveTo>
                  <a:cubicBezTo>
                    <a:pt x="12328" y="99083"/>
                    <a:pt x="11442" y="101209"/>
                    <a:pt x="11442" y="104220"/>
                  </a:cubicBezTo>
                  <a:cubicBezTo>
                    <a:pt x="11442" y="112545"/>
                    <a:pt x="18528" y="119277"/>
                    <a:pt x="28270" y="119277"/>
                  </a:cubicBezTo>
                  <a:cubicBezTo>
                    <a:pt x="45984" y="119277"/>
                    <a:pt x="53778" y="94832"/>
                    <a:pt x="53778" y="92175"/>
                  </a:cubicBezTo>
                  <a:cubicBezTo>
                    <a:pt x="53778" y="89872"/>
                    <a:pt x="51475" y="89872"/>
                    <a:pt x="50944" y="89872"/>
                  </a:cubicBezTo>
                  <a:cubicBezTo>
                    <a:pt x="48464" y="89872"/>
                    <a:pt x="48287" y="90935"/>
                    <a:pt x="47578" y="92883"/>
                  </a:cubicBezTo>
                  <a:cubicBezTo>
                    <a:pt x="43504" y="107054"/>
                    <a:pt x="35710" y="114317"/>
                    <a:pt x="28802" y="114317"/>
                  </a:cubicBezTo>
                  <a:cubicBezTo>
                    <a:pt x="25259" y="114317"/>
                    <a:pt x="24373" y="112014"/>
                    <a:pt x="24373" y="108117"/>
                  </a:cubicBezTo>
                  <a:cubicBezTo>
                    <a:pt x="24373" y="104043"/>
                    <a:pt x="25613" y="100677"/>
                    <a:pt x="27207" y="96780"/>
                  </a:cubicBezTo>
                  <a:cubicBezTo>
                    <a:pt x="28979" y="91998"/>
                    <a:pt x="30927" y="87215"/>
                    <a:pt x="32876" y="82610"/>
                  </a:cubicBezTo>
                  <a:cubicBezTo>
                    <a:pt x="34470" y="78358"/>
                    <a:pt x="40847" y="62239"/>
                    <a:pt x="41555" y="60113"/>
                  </a:cubicBezTo>
                  <a:cubicBezTo>
                    <a:pt x="42087" y="58342"/>
                    <a:pt x="42618" y="56216"/>
                    <a:pt x="42618" y="54445"/>
                  </a:cubicBezTo>
                  <a:cubicBezTo>
                    <a:pt x="42618" y="46120"/>
                    <a:pt x="35533" y="39388"/>
                    <a:pt x="25790" y="39388"/>
                  </a:cubicBezTo>
                  <a:cubicBezTo>
                    <a:pt x="8254" y="39388"/>
                    <a:pt x="106" y="63479"/>
                    <a:pt x="106" y="66490"/>
                  </a:cubicBezTo>
                  <a:cubicBezTo>
                    <a:pt x="106" y="68793"/>
                    <a:pt x="2586" y="68793"/>
                    <a:pt x="3117" y="68793"/>
                  </a:cubicBezTo>
                  <a:cubicBezTo>
                    <a:pt x="5597" y="68793"/>
                    <a:pt x="5774" y="67907"/>
                    <a:pt x="6305" y="65959"/>
                  </a:cubicBezTo>
                  <a:cubicBezTo>
                    <a:pt x="10911" y="50725"/>
                    <a:pt x="18705" y="44348"/>
                    <a:pt x="25259" y="44348"/>
                  </a:cubicBezTo>
                  <a:cubicBezTo>
                    <a:pt x="28093" y="44348"/>
                    <a:pt x="29687" y="45765"/>
                    <a:pt x="29687" y="50548"/>
                  </a:cubicBezTo>
                  <a:cubicBezTo>
                    <a:pt x="29687" y="54622"/>
                    <a:pt x="28625" y="57279"/>
                    <a:pt x="24196" y="68262"/>
                  </a:cubicBezTo>
                  <a:lnTo>
                    <a:pt x="13037" y="96780"/>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552907FE-F43C-AFEF-C713-DAA691F18B67}"/>
                </a:ext>
              </a:extLst>
            </p:cNvPr>
            <p:cNvSpPr/>
            <p:nvPr>
              <p:custDataLst>
                <p:tags r:id="rId25"/>
              </p:custDataLst>
            </p:nvPr>
          </p:nvSpPr>
          <p:spPr>
            <a:xfrm>
              <a:off x="5314752" y="4113218"/>
              <a:ext cx="52001" cy="84265"/>
            </a:xfrm>
            <a:custGeom>
              <a:avLst/>
              <a:gdLst>
                <a:gd name="connsiteX0" fmla="*/ 32373 w 52001"/>
                <a:gd name="connsiteY0" fmla="*/ 3861 h 84265"/>
                <a:gd name="connsiteX1" fmla="*/ 27818 w 52001"/>
                <a:gd name="connsiteY1" fmla="*/ 65 h 84265"/>
                <a:gd name="connsiteX2" fmla="*/ 2259 w 52001"/>
                <a:gd name="connsiteY2" fmla="*/ 8163 h 84265"/>
                <a:gd name="connsiteX3" fmla="*/ 109 w 52001"/>
                <a:gd name="connsiteY3" fmla="*/ 8163 h 84265"/>
                <a:gd name="connsiteX4" fmla="*/ 109 w 52001"/>
                <a:gd name="connsiteY4" fmla="*/ 13730 h 84265"/>
                <a:gd name="connsiteX5" fmla="*/ 2259 w 52001"/>
                <a:gd name="connsiteY5" fmla="*/ 13730 h 84265"/>
                <a:gd name="connsiteX6" fmla="*/ 20732 w 52001"/>
                <a:gd name="connsiteY6" fmla="*/ 10187 h 84265"/>
                <a:gd name="connsiteX7" fmla="*/ 20732 w 52001"/>
                <a:gd name="connsiteY7" fmla="*/ 73450 h 84265"/>
                <a:gd name="connsiteX8" fmla="*/ 7320 w 52001"/>
                <a:gd name="connsiteY8" fmla="*/ 78764 h 84265"/>
                <a:gd name="connsiteX9" fmla="*/ 994 w 52001"/>
                <a:gd name="connsiteY9" fmla="*/ 78764 h 84265"/>
                <a:gd name="connsiteX10" fmla="*/ 994 w 52001"/>
                <a:gd name="connsiteY10" fmla="*/ 84331 h 84265"/>
                <a:gd name="connsiteX11" fmla="*/ 26552 w 52001"/>
                <a:gd name="connsiteY11" fmla="*/ 83825 h 84265"/>
                <a:gd name="connsiteX12" fmla="*/ 52111 w 52001"/>
                <a:gd name="connsiteY12" fmla="*/ 84331 h 84265"/>
                <a:gd name="connsiteX13" fmla="*/ 52111 w 52001"/>
                <a:gd name="connsiteY13" fmla="*/ 78764 h 84265"/>
                <a:gd name="connsiteX14" fmla="*/ 45784 w 52001"/>
                <a:gd name="connsiteY14" fmla="*/ 78764 h 84265"/>
                <a:gd name="connsiteX15" fmla="*/ 32373 w 52001"/>
                <a:gd name="connsiteY15" fmla="*/ 73450 h 84265"/>
                <a:gd name="connsiteX16" fmla="*/ 32373 w 52001"/>
                <a:gd name="connsiteY16" fmla="*/ 3861 h 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01" h="84265">
                  <a:moveTo>
                    <a:pt x="32373" y="3861"/>
                  </a:moveTo>
                  <a:cubicBezTo>
                    <a:pt x="32373" y="65"/>
                    <a:pt x="31993" y="65"/>
                    <a:pt x="27818" y="65"/>
                  </a:cubicBezTo>
                  <a:cubicBezTo>
                    <a:pt x="18834" y="8163"/>
                    <a:pt x="4790" y="8163"/>
                    <a:pt x="2259" y="8163"/>
                  </a:cubicBezTo>
                  <a:lnTo>
                    <a:pt x="109" y="8163"/>
                  </a:lnTo>
                  <a:lnTo>
                    <a:pt x="109" y="13730"/>
                  </a:lnTo>
                  <a:lnTo>
                    <a:pt x="2259" y="13730"/>
                  </a:lnTo>
                  <a:cubicBezTo>
                    <a:pt x="5170" y="13730"/>
                    <a:pt x="13394" y="13350"/>
                    <a:pt x="20732" y="10187"/>
                  </a:cubicBezTo>
                  <a:lnTo>
                    <a:pt x="20732" y="73450"/>
                  </a:lnTo>
                  <a:cubicBezTo>
                    <a:pt x="20732" y="77372"/>
                    <a:pt x="20732" y="78764"/>
                    <a:pt x="7320" y="78764"/>
                  </a:cubicBezTo>
                  <a:lnTo>
                    <a:pt x="994" y="78764"/>
                  </a:lnTo>
                  <a:lnTo>
                    <a:pt x="994" y="84331"/>
                  </a:lnTo>
                  <a:cubicBezTo>
                    <a:pt x="7953" y="83825"/>
                    <a:pt x="19214" y="83825"/>
                    <a:pt x="26552" y="83825"/>
                  </a:cubicBezTo>
                  <a:cubicBezTo>
                    <a:pt x="33891" y="83825"/>
                    <a:pt x="45152" y="83825"/>
                    <a:pt x="52111" y="84331"/>
                  </a:cubicBezTo>
                  <a:lnTo>
                    <a:pt x="52111" y="78764"/>
                  </a:lnTo>
                  <a:lnTo>
                    <a:pt x="45784" y="78764"/>
                  </a:lnTo>
                  <a:cubicBezTo>
                    <a:pt x="32373" y="78764"/>
                    <a:pt x="32373" y="77372"/>
                    <a:pt x="32373" y="73450"/>
                  </a:cubicBezTo>
                  <a:lnTo>
                    <a:pt x="32373" y="3861"/>
                  </a:ln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AFABBC27-0342-8481-BBBB-D1137B4E2243}"/>
                </a:ext>
              </a:extLst>
            </p:cNvPr>
            <p:cNvSpPr/>
            <p:nvPr>
              <p:custDataLst>
                <p:tags r:id="rId26"/>
              </p:custDataLst>
            </p:nvPr>
          </p:nvSpPr>
          <p:spPr>
            <a:xfrm>
              <a:off x="5429835" y="4107398"/>
              <a:ext cx="26823" cy="26823"/>
            </a:xfrm>
            <a:custGeom>
              <a:avLst/>
              <a:gdLst>
                <a:gd name="connsiteX0" fmla="*/ 26936 w 26823"/>
                <a:gd name="connsiteY0" fmla="*/ 13474 h 26823"/>
                <a:gd name="connsiteX1" fmla="*/ 13525 w 26823"/>
                <a:gd name="connsiteY1" fmla="*/ 63 h 26823"/>
                <a:gd name="connsiteX2" fmla="*/ 113 w 26823"/>
                <a:gd name="connsiteY2" fmla="*/ 13474 h 26823"/>
                <a:gd name="connsiteX3" fmla="*/ 13525 w 26823"/>
                <a:gd name="connsiteY3" fmla="*/ 26886 h 26823"/>
                <a:gd name="connsiteX4" fmla="*/ 26936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36" y="13474"/>
                  </a:moveTo>
                  <a:cubicBezTo>
                    <a:pt x="26936" y="6136"/>
                    <a:pt x="20863" y="63"/>
                    <a:pt x="13525" y="63"/>
                  </a:cubicBezTo>
                  <a:cubicBezTo>
                    <a:pt x="6186" y="63"/>
                    <a:pt x="113" y="6136"/>
                    <a:pt x="113" y="13474"/>
                  </a:cubicBezTo>
                  <a:cubicBezTo>
                    <a:pt x="113" y="20813"/>
                    <a:pt x="6186" y="26886"/>
                    <a:pt x="13525" y="26886"/>
                  </a:cubicBezTo>
                  <a:cubicBezTo>
                    <a:pt x="20863" y="26886"/>
                    <a:pt x="26936" y="20813"/>
                    <a:pt x="26936" y="13474"/>
                  </a:cubicBez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F1806CD9-0C63-DAFD-2180-594037188F98}"/>
                </a:ext>
              </a:extLst>
            </p:cNvPr>
            <p:cNvSpPr/>
            <p:nvPr>
              <p:custDataLst>
                <p:tags r:id="rId27"/>
              </p:custDataLst>
            </p:nvPr>
          </p:nvSpPr>
          <p:spPr>
            <a:xfrm>
              <a:off x="5500127" y="4107398"/>
              <a:ext cx="26823" cy="26823"/>
            </a:xfrm>
            <a:custGeom>
              <a:avLst/>
              <a:gdLst>
                <a:gd name="connsiteX0" fmla="*/ 26939 w 26823"/>
                <a:gd name="connsiteY0" fmla="*/ 13474 h 26823"/>
                <a:gd name="connsiteX1" fmla="*/ 13527 w 26823"/>
                <a:gd name="connsiteY1" fmla="*/ 63 h 26823"/>
                <a:gd name="connsiteX2" fmla="*/ 116 w 26823"/>
                <a:gd name="connsiteY2" fmla="*/ 13474 h 26823"/>
                <a:gd name="connsiteX3" fmla="*/ 13527 w 26823"/>
                <a:gd name="connsiteY3" fmla="*/ 26886 h 26823"/>
                <a:gd name="connsiteX4" fmla="*/ 26939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39" y="13474"/>
                  </a:moveTo>
                  <a:cubicBezTo>
                    <a:pt x="26939" y="6136"/>
                    <a:pt x="20866" y="63"/>
                    <a:pt x="13527" y="63"/>
                  </a:cubicBezTo>
                  <a:cubicBezTo>
                    <a:pt x="6189" y="63"/>
                    <a:pt x="116" y="6136"/>
                    <a:pt x="116" y="13474"/>
                  </a:cubicBezTo>
                  <a:cubicBezTo>
                    <a:pt x="116" y="20813"/>
                    <a:pt x="6189" y="26886"/>
                    <a:pt x="13527" y="26886"/>
                  </a:cubicBezTo>
                  <a:cubicBezTo>
                    <a:pt x="20866" y="26886"/>
                    <a:pt x="26939" y="20813"/>
                    <a:pt x="26939" y="13474"/>
                  </a:cubicBez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822D22A3-67C6-1B47-25A3-B01360DEF879}"/>
                </a:ext>
              </a:extLst>
            </p:cNvPr>
            <p:cNvSpPr/>
            <p:nvPr>
              <p:custDataLst>
                <p:tags r:id="rId28"/>
              </p:custDataLst>
            </p:nvPr>
          </p:nvSpPr>
          <p:spPr>
            <a:xfrm>
              <a:off x="5570419" y="4107398"/>
              <a:ext cx="26823" cy="26823"/>
            </a:xfrm>
            <a:custGeom>
              <a:avLst/>
              <a:gdLst>
                <a:gd name="connsiteX0" fmla="*/ 26942 w 26823"/>
                <a:gd name="connsiteY0" fmla="*/ 13474 h 26823"/>
                <a:gd name="connsiteX1" fmla="*/ 13530 w 26823"/>
                <a:gd name="connsiteY1" fmla="*/ 63 h 26823"/>
                <a:gd name="connsiteX2" fmla="*/ 118 w 26823"/>
                <a:gd name="connsiteY2" fmla="*/ 13474 h 26823"/>
                <a:gd name="connsiteX3" fmla="*/ 13530 w 26823"/>
                <a:gd name="connsiteY3" fmla="*/ 26886 h 26823"/>
                <a:gd name="connsiteX4" fmla="*/ 26942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2" y="13474"/>
                  </a:moveTo>
                  <a:cubicBezTo>
                    <a:pt x="26942" y="6136"/>
                    <a:pt x="20869" y="63"/>
                    <a:pt x="13530" y="63"/>
                  </a:cubicBezTo>
                  <a:cubicBezTo>
                    <a:pt x="6192" y="63"/>
                    <a:pt x="118" y="6136"/>
                    <a:pt x="118" y="13474"/>
                  </a:cubicBezTo>
                  <a:cubicBezTo>
                    <a:pt x="118" y="20813"/>
                    <a:pt x="6192" y="26886"/>
                    <a:pt x="13530" y="26886"/>
                  </a:cubicBezTo>
                  <a:cubicBezTo>
                    <a:pt x="20869" y="26886"/>
                    <a:pt x="26942" y="20813"/>
                    <a:pt x="26942" y="13474"/>
                  </a:cubicBez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6241CD0B-2335-AB0F-E3AA-461337A68EDA}"/>
                </a:ext>
              </a:extLst>
            </p:cNvPr>
            <p:cNvSpPr/>
            <p:nvPr>
              <p:custDataLst>
                <p:tags r:id="rId29"/>
              </p:custDataLst>
            </p:nvPr>
          </p:nvSpPr>
          <p:spPr>
            <a:xfrm>
              <a:off x="5626288" y="4022373"/>
              <a:ext cx="167519" cy="114632"/>
            </a:xfrm>
            <a:custGeom>
              <a:avLst/>
              <a:gdLst>
                <a:gd name="connsiteX0" fmla="*/ 109692 w 167519"/>
                <a:gd name="connsiteY0" fmla="*/ 26127 h 114632"/>
                <a:gd name="connsiteX1" fmla="*/ 113488 w 167519"/>
                <a:gd name="connsiteY1" fmla="*/ 9679 h 114632"/>
                <a:gd name="connsiteX2" fmla="*/ 106150 w 167519"/>
                <a:gd name="connsiteY2" fmla="*/ 2846 h 114632"/>
                <a:gd name="connsiteX3" fmla="*/ 96787 w 167519"/>
                <a:gd name="connsiteY3" fmla="*/ 9932 h 114632"/>
                <a:gd name="connsiteX4" fmla="*/ 82363 w 167519"/>
                <a:gd name="connsiteY4" fmla="*/ 66615 h 114632"/>
                <a:gd name="connsiteX5" fmla="*/ 80085 w 167519"/>
                <a:gd name="connsiteY5" fmla="*/ 83317 h 114632"/>
                <a:gd name="connsiteX6" fmla="*/ 80338 w 167519"/>
                <a:gd name="connsiteY6" fmla="*/ 87871 h 114632"/>
                <a:gd name="connsiteX7" fmla="*/ 57058 w 167519"/>
                <a:gd name="connsiteY7" fmla="*/ 109128 h 114632"/>
                <a:gd name="connsiteX8" fmla="*/ 36814 w 167519"/>
                <a:gd name="connsiteY8" fmla="*/ 86100 h 114632"/>
                <a:gd name="connsiteX9" fmla="*/ 49972 w 167519"/>
                <a:gd name="connsiteY9" fmla="*/ 37008 h 114632"/>
                <a:gd name="connsiteX10" fmla="*/ 54274 w 167519"/>
                <a:gd name="connsiteY10" fmla="*/ 20813 h 114632"/>
                <a:gd name="connsiteX11" fmla="*/ 33524 w 167519"/>
                <a:gd name="connsiteY11" fmla="*/ 63 h 114632"/>
                <a:gd name="connsiteX12" fmla="*/ 121 w 167519"/>
                <a:gd name="connsiteY12" fmla="*/ 39033 h 114632"/>
                <a:gd name="connsiteX13" fmla="*/ 3158 w 167519"/>
                <a:gd name="connsiteY13" fmla="*/ 41563 h 114632"/>
                <a:gd name="connsiteX14" fmla="*/ 7207 w 167519"/>
                <a:gd name="connsiteY14" fmla="*/ 37008 h 114632"/>
                <a:gd name="connsiteX15" fmla="*/ 32765 w 167519"/>
                <a:gd name="connsiteY15" fmla="*/ 5630 h 114632"/>
                <a:gd name="connsiteX16" fmla="*/ 39091 w 167519"/>
                <a:gd name="connsiteY16" fmla="*/ 13981 h 114632"/>
                <a:gd name="connsiteX17" fmla="*/ 34536 w 167519"/>
                <a:gd name="connsiteY17" fmla="*/ 31694 h 114632"/>
                <a:gd name="connsiteX18" fmla="*/ 20365 w 167519"/>
                <a:gd name="connsiteY18" fmla="*/ 82810 h 114632"/>
                <a:gd name="connsiteX19" fmla="*/ 56299 w 167519"/>
                <a:gd name="connsiteY19" fmla="*/ 114695 h 114632"/>
                <a:gd name="connsiteX20" fmla="*/ 82616 w 167519"/>
                <a:gd name="connsiteY20" fmla="*/ 96981 h 114632"/>
                <a:gd name="connsiteX21" fmla="*/ 114247 w 167519"/>
                <a:gd name="connsiteY21" fmla="*/ 114695 h 114632"/>
                <a:gd name="connsiteX22" fmla="*/ 150940 w 167519"/>
                <a:gd name="connsiteY22" fmla="*/ 83570 h 114632"/>
                <a:gd name="connsiteX23" fmla="*/ 167641 w 167519"/>
                <a:gd name="connsiteY23" fmla="*/ 17776 h 114632"/>
                <a:gd name="connsiteX24" fmla="*/ 156507 w 167519"/>
                <a:gd name="connsiteY24" fmla="*/ 63 h 114632"/>
                <a:gd name="connsiteX25" fmla="*/ 143854 w 167519"/>
                <a:gd name="connsiteY25" fmla="*/ 12209 h 114632"/>
                <a:gd name="connsiteX26" fmla="*/ 147650 w 167519"/>
                <a:gd name="connsiteY26" fmla="*/ 19042 h 114632"/>
                <a:gd name="connsiteX27" fmla="*/ 156760 w 167519"/>
                <a:gd name="connsiteY27" fmla="*/ 40551 h 114632"/>
                <a:gd name="connsiteX28" fmla="*/ 142842 w 167519"/>
                <a:gd name="connsiteY28" fmla="*/ 86859 h 114632"/>
                <a:gd name="connsiteX29" fmla="*/ 115006 w 167519"/>
                <a:gd name="connsiteY29" fmla="*/ 109128 h 114632"/>
                <a:gd name="connsiteX30" fmla="*/ 96281 w 167519"/>
                <a:gd name="connsiteY30" fmla="*/ 87112 h 114632"/>
                <a:gd name="connsiteX31" fmla="*/ 99064 w 167519"/>
                <a:gd name="connsiteY31" fmla="*/ 68640 h 114632"/>
                <a:gd name="connsiteX32" fmla="*/ 109692 w 167519"/>
                <a:gd name="connsiteY32" fmla="*/ 2612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14632">
                  <a:moveTo>
                    <a:pt x="109692" y="26127"/>
                  </a:moveTo>
                  <a:cubicBezTo>
                    <a:pt x="110958" y="20560"/>
                    <a:pt x="113488" y="11197"/>
                    <a:pt x="113488" y="9679"/>
                  </a:cubicBezTo>
                  <a:cubicBezTo>
                    <a:pt x="113488" y="5124"/>
                    <a:pt x="109945" y="2846"/>
                    <a:pt x="106150" y="2846"/>
                  </a:cubicBezTo>
                  <a:cubicBezTo>
                    <a:pt x="103113" y="2846"/>
                    <a:pt x="98558" y="4871"/>
                    <a:pt x="96787" y="9932"/>
                  </a:cubicBezTo>
                  <a:cubicBezTo>
                    <a:pt x="96028" y="11703"/>
                    <a:pt x="84134" y="60036"/>
                    <a:pt x="82363" y="66615"/>
                  </a:cubicBezTo>
                  <a:cubicBezTo>
                    <a:pt x="80591" y="74207"/>
                    <a:pt x="80085" y="78762"/>
                    <a:pt x="80085" y="83317"/>
                  </a:cubicBezTo>
                  <a:cubicBezTo>
                    <a:pt x="80085" y="86100"/>
                    <a:pt x="80085" y="86606"/>
                    <a:pt x="80338" y="87871"/>
                  </a:cubicBezTo>
                  <a:cubicBezTo>
                    <a:pt x="74518" y="101283"/>
                    <a:pt x="66927" y="109128"/>
                    <a:pt x="57058" y="109128"/>
                  </a:cubicBezTo>
                  <a:cubicBezTo>
                    <a:pt x="36814" y="109128"/>
                    <a:pt x="36814" y="90402"/>
                    <a:pt x="36814" y="86100"/>
                  </a:cubicBezTo>
                  <a:cubicBezTo>
                    <a:pt x="36814" y="78002"/>
                    <a:pt x="38079" y="68134"/>
                    <a:pt x="49972" y="37008"/>
                  </a:cubicBezTo>
                  <a:cubicBezTo>
                    <a:pt x="52756" y="29417"/>
                    <a:pt x="54274" y="25874"/>
                    <a:pt x="54274" y="20813"/>
                  </a:cubicBezTo>
                  <a:cubicBezTo>
                    <a:pt x="54274" y="9426"/>
                    <a:pt x="45923" y="63"/>
                    <a:pt x="33524" y="63"/>
                  </a:cubicBezTo>
                  <a:cubicBezTo>
                    <a:pt x="9484" y="63"/>
                    <a:pt x="121" y="36755"/>
                    <a:pt x="121" y="39033"/>
                  </a:cubicBezTo>
                  <a:cubicBezTo>
                    <a:pt x="121" y="41563"/>
                    <a:pt x="2652" y="41563"/>
                    <a:pt x="3158" y="41563"/>
                  </a:cubicBezTo>
                  <a:cubicBezTo>
                    <a:pt x="5688" y="41563"/>
                    <a:pt x="5941" y="41057"/>
                    <a:pt x="7207" y="37008"/>
                  </a:cubicBezTo>
                  <a:cubicBezTo>
                    <a:pt x="14039" y="13474"/>
                    <a:pt x="23908" y="5630"/>
                    <a:pt x="32765" y="5630"/>
                  </a:cubicBezTo>
                  <a:cubicBezTo>
                    <a:pt x="35042" y="5630"/>
                    <a:pt x="39091" y="5883"/>
                    <a:pt x="39091" y="13981"/>
                  </a:cubicBezTo>
                  <a:cubicBezTo>
                    <a:pt x="39091" y="20307"/>
                    <a:pt x="36308" y="27392"/>
                    <a:pt x="34536" y="31694"/>
                  </a:cubicBezTo>
                  <a:cubicBezTo>
                    <a:pt x="23402" y="61554"/>
                    <a:pt x="20365" y="73195"/>
                    <a:pt x="20365" y="82810"/>
                  </a:cubicBezTo>
                  <a:cubicBezTo>
                    <a:pt x="20365" y="105838"/>
                    <a:pt x="37320" y="114695"/>
                    <a:pt x="56299" y="114695"/>
                  </a:cubicBezTo>
                  <a:cubicBezTo>
                    <a:pt x="60600" y="114695"/>
                    <a:pt x="72494" y="114695"/>
                    <a:pt x="82616" y="96981"/>
                  </a:cubicBezTo>
                  <a:cubicBezTo>
                    <a:pt x="89195" y="113177"/>
                    <a:pt x="106656" y="114695"/>
                    <a:pt x="114247" y="114695"/>
                  </a:cubicBezTo>
                  <a:cubicBezTo>
                    <a:pt x="133226" y="114695"/>
                    <a:pt x="144360" y="98753"/>
                    <a:pt x="150940" y="83570"/>
                  </a:cubicBezTo>
                  <a:cubicBezTo>
                    <a:pt x="159543" y="63832"/>
                    <a:pt x="167641" y="29923"/>
                    <a:pt x="167641" y="17776"/>
                  </a:cubicBezTo>
                  <a:cubicBezTo>
                    <a:pt x="167641" y="3859"/>
                    <a:pt x="160809" y="63"/>
                    <a:pt x="156507" y="63"/>
                  </a:cubicBezTo>
                  <a:cubicBezTo>
                    <a:pt x="150180" y="63"/>
                    <a:pt x="143854" y="6642"/>
                    <a:pt x="143854" y="12209"/>
                  </a:cubicBezTo>
                  <a:cubicBezTo>
                    <a:pt x="143854" y="15499"/>
                    <a:pt x="145373" y="17017"/>
                    <a:pt x="147650" y="19042"/>
                  </a:cubicBezTo>
                  <a:cubicBezTo>
                    <a:pt x="150434" y="21825"/>
                    <a:pt x="156760" y="28404"/>
                    <a:pt x="156760" y="40551"/>
                  </a:cubicBezTo>
                  <a:cubicBezTo>
                    <a:pt x="156760" y="49155"/>
                    <a:pt x="149421" y="73954"/>
                    <a:pt x="142842" y="86859"/>
                  </a:cubicBezTo>
                  <a:cubicBezTo>
                    <a:pt x="136263" y="100271"/>
                    <a:pt x="127406" y="109128"/>
                    <a:pt x="115006" y="109128"/>
                  </a:cubicBezTo>
                  <a:cubicBezTo>
                    <a:pt x="103113" y="109128"/>
                    <a:pt x="96281" y="101536"/>
                    <a:pt x="96281" y="87112"/>
                  </a:cubicBezTo>
                  <a:cubicBezTo>
                    <a:pt x="96281" y="80027"/>
                    <a:pt x="98052" y="72182"/>
                    <a:pt x="99064" y="68640"/>
                  </a:cubicBezTo>
                  <a:lnTo>
                    <a:pt x="109692" y="26127"/>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83C7FE05-5776-DB44-225E-2BB346DA6869}"/>
                </a:ext>
              </a:extLst>
            </p:cNvPr>
            <p:cNvSpPr/>
            <p:nvPr>
              <p:custDataLst>
                <p:tags r:id="rId30"/>
              </p:custDataLst>
            </p:nvPr>
          </p:nvSpPr>
          <p:spPr>
            <a:xfrm>
              <a:off x="5808438" y="4054737"/>
              <a:ext cx="53672" cy="119212"/>
            </a:xfrm>
            <a:custGeom>
              <a:avLst/>
              <a:gdLst>
                <a:gd name="connsiteX0" fmla="*/ 49195 w 53672"/>
                <a:gd name="connsiteY0" fmla="*/ 6795 h 119212"/>
                <a:gd name="connsiteX1" fmla="*/ 42110 w 53672"/>
                <a:gd name="connsiteY1" fmla="*/ 64 h 119212"/>
                <a:gd name="connsiteX2" fmla="*/ 32190 w 53672"/>
                <a:gd name="connsiteY2" fmla="*/ 9807 h 119212"/>
                <a:gd name="connsiteX3" fmla="*/ 39275 w 53672"/>
                <a:gd name="connsiteY3" fmla="*/ 16538 h 119212"/>
                <a:gd name="connsiteX4" fmla="*/ 49195 w 53672"/>
                <a:gd name="connsiteY4" fmla="*/ 6795 h 119212"/>
                <a:gd name="connsiteX5" fmla="*/ 13059 w 53672"/>
                <a:gd name="connsiteY5" fmla="*/ 96780 h 119212"/>
                <a:gd name="connsiteX6" fmla="*/ 11465 w 53672"/>
                <a:gd name="connsiteY6" fmla="*/ 104220 h 119212"/>
                <a:gd name="connsiteX7" fmla="*/ 28293 w 53672"/>
                <a:gd name="connsiteY7" fmla="*/ 119277 h 119212"/>
                <a:gd name="connsiteX8" fmla="*/ 53800 w 53672"/>
                <a:gd name="connsiteY8" fmla="*/ 92175 h 119212"/>
                <a:gd name="connsiteX9" fmla="*/ 50966 w 53672"/>
                <a:gd name="connsiteY9" fmla="*/ 89872 h 119212"/>
                <a:gd name="connsiteX10" fmla="*/ 47601 w 53672"/>
                <a:gd name="connsiteY10" fmla="*/ 92883 h 119212"/>
                <a:gd name="connsiteX11" fmla="*/ 28824 w 53672"/>
                <a:gd name="connsiteY11" fmla="*/ 114317 h 119212"/>
                <a:gd name="connsiteX12" fmla="*/ 24396 w 53672"/>
                <a:gd name="connsiteY12" fmla="*/ 108117 h 119212"/>
                <a:gd name="connsiteX13" fmla="*/ 27230 w 53672"/>
                <a:gd name="connsiteY13" fmla="*/ 96780 h 119212"/>
                <a:gd name="connsiteX14" fmla="*/ 32898 w 53672"/>
                <a:gd name="connsiteY14" fmla="*/ 82610 h 119212"/>
                <a:gd name="connsiteX15" fmla="*/ 41578 w 53672"/>
                <a:gd name="connsiteY15" fmla="*/ 60113 h 119212"/>
                <a:gd name="connsiteX16" fmla="*/ 42641 w 53672"/>
                <a:gd name="connsiteY16" fmla="*/ 54445 h 119212"/>
                <a:gd name="connsiteX17" fmla="*/ 25813 w 53672"/>
                <a:gd name="connsiteY17" fmla="*/ 39388 h 119212"/>
                <a:gd name="connsiteX18" fmla="*/ 128 w 53672"/>
                <a:gd name="connsiteY18" fmla="*/ 66490 h 119212"/>
                <a:gd name="connsiteX19" fmla="*/ 3140 w 53672"/>
                <a:gd name="connsiteY19" fmla="*/ 68793 h 119212"/>
                <a:gd name="connsiteX20" fmla="*/ 6328 w 53672"/>
                <a:gd name="connsiteY20" fmla="*/ 65959 h 119212"/>
                <a:gd name="connsiteX21" fmla="*/ 25282 w 53672"/>
                <a:gd name="connsiteY21" fmla="*/ 44348 h 119212"/>
                <a:gd name="connsiteX22" fmla="*/ 29710 w 53672"/>
                <a:gd name="connsiteY22" fmla="*/ 50548 h 119212"/>
                <a:gd name="connsiteX23" fmla="*/ 24219 w 53672"/>
                <a:gd name="connsiteY23" fmla="*/ 68262 h 119212"/>
                <a:gd name="connsiteX24" fmla="*/ 13059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95" y="6795"/>
                  </a:moveTo>
                  <a:cubicBezTo>
                    <a:pt x="49195" y="3961"/>
                    <a:pt x="47069" y="64"/>
                    <a:pt x="42110" y="64"/>
                  </a:cubicBezTo>
                  <a:cubicBezTo>
                    <a:pt x="37327" y="64"/>
                    <a:pt x="32190" y="4670"/>
                    <a:pt x="32190" y="9807"/>
                  </a:cubicBezTo>
                  <a:cubicBezTo>
                    <a:pt x="32190" y="12818"/>
                    <a:pt x="34493" y="16538"/>
                    <a:pt x="39275" y="16538"/>
                  </a:cubicBezTo>
                  <a:cubicBezTo>
                    <a:pt x="44412" y="16538"/>
                    <a:pt x="49195" y="11578"/>
                    <a:pt x="49195" y="6795"/>
                  </a:cubicBezTo>
                  <a:close/>
                  <a:moveTo>
                    <a:pt x="13059" y="96780"/>
                  </a:moveTo>
                  <a:cubicBezTo>
                    <a:pt x="12351" y="99083"/>
                    <a:pt x="11465" y="101209"/>
                    <a:pt x="11465" y="104220"/>
                  </a:cubicBezTo>
                  <a:cubicBezTo>
                    <a:pt x="11465" y="112545"/>
                    <a:pt x="18550" y="119277"/>
                    <a:pt x="28293" y="119277"/>
                  </a:cubicBezTo>
                  <a:cubicBezTo>
                    <a:pt x="46007" y="119277"/>
                    <a:pt x="53800" y="94832"/>
                    <a:pt x="53800" y="92175"/>
                  </a:cubicBezTo>
                  <a:cubicBezTo>
                    <a:pt x="53800" y="89872"/>
                    <a:pt x="51498" y="89872"/>
                    <a:pt x="50966" y="89872"/>
                  </a:cubicBezTo>
                  <a:cubicBezTo>
                    <a:pt x="48486" y="89872"/>
                    <a:pt x="48309" y="90935"/>
                    <a:pt x="47601" y="92883"/>
                  </a:cubicBezTo>
                  <a:cubicBezTo>
                    <a:pt x="43527" y="107054"/>
                    <a:pt x="35733" y="114317"/>
                    <a:pt x="28824" y="114317"/>
                  </a:cubicBezTo>
                  <a:cubicBezTo>
                    <a:pt x="25282" y="114317"/>
                    <a:pt x="24396" y="112014"/>
                    <a:pt x="24396" y="108117"/>
                  </a:cubicBezTo>
                  <a:cubicBezTo>
                    <a:pt x="24396" y="104043"/>
                    <a:pt x="25636" y="100677"/>
                    <a:pt x="27230" y="96780"/>
                  </a:cubicBezTo>
                  <a:cubicBezTo>
                    <a:pt x="29001" y="91998"/>
                    <a:pt x="30950" y="87215"/>
                    <a:pt x="32898" y="82610"/>
                  </a:cubicBezTo>
                  <a:cubicBezTo>
                    <a:pt x="34493" y="78358"/>
                    <a:pt x="40870" y="62239"/>
                    <a:pt x="41578" y="60113"/>
                  </a:cubicBezTo>
                  <a:cubicBezTo>
                    <a:pt x="42110" y="58342"/>
                    <a:pt x="42641" y="56216"/>
                    <a:pt x="42641" y="54445"/>
                  </a:cubicBezTo>
                  <a:cubicBezTo>
                    <a:pt x="42641" y="46120"/>
                    <a:pt x="35555" y="39388"/>
                    <a:pt x="25813" y="39388"/>
                  </a:cubicBezTo>
                  <a:cubicBezTo>
                    <a:pt x="8277" y="39388"/>
                    <a:pt x="128" y="63479"/>
                    <a:pt x="128" y="66490"/>
                  </a:cubicBezTo>
                  <a:cubicBezTo>
                    <a:pt x="128" y="68793"/>
                    <a:pt x="2608" y="68793"/>
                    <a:pt x="3140" y="68793"/>
                  </a:cubicBezTo>
                  <a:cubicBezTo>
                    <a:pt x="5620" y="68793"/>
                    <a:pt x="5797" y="67907"/>
                    <a:pt x="6328" y="65959"/>
                  </a:cubicBezTo>
                  <a:cubicBezTo>
                    <a:pt x="10934" y="50725"/>
                    <a:pt x="18728" y="44348"/>
                    <a:pt x="25282" y="44348"/>
                  </a:cubicBezTo>
                  <a:cubicBezTo>
                    <a:pt x="28116" y="44348"/>
                    <a:pt x="29710" y="45765"/>
                    <a:pt x="29710" y="50548"/>
                  </a:cubicBezTo>
                  <a:cubicBezTo>
                    <a:pt x="29710" y="54622"/>
                    <a:pt x="28647" y="57279"/>
                    <a:pt x="24219" y="68262"/>
                  </a:cubicBezTo>
                  <a:lnTo>
                    <a:pt x="13059" y="96780"/>
                  </a:ln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D4D72A5A-73EC-5326-4234-7D87A4E5921A}"/>
                </a:ext>
              </a:extLst>
            </p:cNvPr>
            <p:cNvSpPr/>
            <p:nvPr>
              <p:custDataLst>
                <p:tags r:id="rId31"/>
              </p:custDataLst>
            </p:nvPr>
          </p:nvSpPr>
          <p:spPr>
            <a:xfrm>
              <a:off x="5897140" y="4111165"/>
              <a:ext cx="7085" cy="126525"/>
            </a:xfrm>
            <a:custGeom>
              <a:avLst/>
              <a:gdLst>
                <a:gd name="connsiteX0" fmla="*/ 7217 w 7085"/>
                <a:gd name="connsiteY0" fmla="*/ 5506 h 126525"/>
                <a:gd name="connsiteX1" fmla="*/ 3674 w 7085"/>
                <a:gd name="connsiteY1" fmla="*/ 66 h 126525"/>
                <a:gd name="connsiteX2" fmla="*/ 131 w 7085"/>
                <a:gd name="connsiteY2" fmla="*/ 5506 h 126525"/>
                <a:gd name="connsiteX3" fmla="*/ 131 w 7085"/>
                <a:gd name="connsiteY3" fmla="*/ 121151 h 126525"/>
                <a:gd name="connsiteX4" fmla="*/ 3674 w 7085"/>
                <a:gd name="connsiteY4" fmla="*/ 126591 h 126525"/>
                <a:gd name="connsiteX5" fmla="*/ 7217 w 7085"/>
                <a:gd name="connsiteY5" fmla="*/ 121151 h 126525"/>
                <a:gd name="connsiteX6" fmla="*/ 7217 w 7085"/>
                <a:gd name="connsiteY6" fmla="*/ 5506 h 1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5" h="126525">
                  <a:moveTo>
                    <a:pt x="7217" y="5506"/>
                  </a:moveTo>
                  <a:cubicBezTo>
                    <a:pt x="7217" y="3482"/>
                    <a:pt x="7217" y="66"/>
                    <a:pt x="3674" y="66"/>
                  </a:cubicBezTo>
                  <a:cubicBezTo>
                    <a:pt x="131" y="66"/>
                    <a:pt x="131" y="3482"/>
                    <a:pt x="131" y="5506"/>
                  </a:cubicBezTo>
                  <a:lnTo>
                    <a:pt x="131" y="121151"/>
                  </a:lnTo>
                  <a:cubicBezTo>
                    <a:pt x="131" y="123175"/>
                    <a:pt x="131" y="126591"/>
                    <a:pt x="3674" y="126591"/>
                  </a:cubicBezTo>
                  <a:cubicBezTo>
                    <a:pt x="7217" y="126591"/>
                    <a:pt x="7217" y="123175"/>
                    <a:pt x="7217" y="121151"/>
                  </a:cubicBezTo>
                  <a:lnTo>
                    <a:pt x="7217" y="5506"/>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EEED3842-65D6-61E2-B7A9-2F4574CE207E}"/>
                </a:ext>
              </a:extLst>
            </p:cNvPr>
            <p:cNvSpPr/>
            <p:nvPr>
              <p:custDataLst>
                <p:tags r:id="rId32"/>
              </p:custDataLst>
            </p:nvPr>
          </p:nvSpPr>
          <p:spPr>
            <a:xfrm>
              <a:off x="5942985" y="4150135"/>
              <a:ext cx="73258" cy="57316"/>
            </a:xfrm>
            <a:custGeom>
              <a:avLst/>
              <a:gdLst>
                <a:gd name="connsiteX0" fmla="*/ 59980 w 73258"/>
                <a:gd name="connsiteY0" fmla="*/ 14996 h 57316"/>
                <a:gd name="connsiteX1" fmla="*/ 61878 w 73258"/>
                <a:gd name="connsiteY1" fmla="*/ 7024 h 57316"/>
                <a:gd name="connsiteX2" fmla="*/ 57196 w 73258"/>
                <a:gd name="connsiteY2" fmla="*/ 2596 h 57316"/>
                <a:gd name="connsiteX3" fmla="*/ 50870 w 73258"/>
                <a:gd name="connsiteY3" fmla="*/ 7657 h 57316"/>
                <a:gd name="connsiteX4" fmla="*/ 35687 w 73258"/>
                <a:gd name="connsiteY4" fmla="*/ 66 h 57316"/>
                <a:gd name="connsiteX5" fmla="*/ 133 w 73258"/>
                <a:gd name="connsiteY5" fmla="*/ 35366 h 57316"/>
                <a:gd name="connsiteX6" fmla="*/ 22275 w 73258"/>
                <a:gd name="connsiteY6" fmla="*/ 57382 h 57316"/>
                <a:gd name="connsiteX7" fmla="*/ 42266 w 73258"/>
                <a:gd name="connsiteY7" fmla="*/ 48525 h 57316"/>
                <a:gd name="connsiteX8" fmla="*/ 57196 w 73258"/>
                <a:gd name="connsiteY8" fmla="*/ 57382 h 57316"/>
                <a:gd name="connsiteX9" fmla="*/ 68331 w 73258"/>
                <a:gd name="connsiteY9" fmla="*/ 50296 h 57316"/>
                <a:gd name="connsiteX10" fmla="*/ 73392 w 73258"/>
                <a:gd name="connsiteY10" fmla="*/ 37770 h 57316"/>
                <a:gd name="connsiteX11" fmla="*/ 70735 w 73258"/>
                <a:gd name="connsiteY11" fmla="*/ 35999 h 57316"/>
                <a:gd name="connsiteX12" fmla="*/ 67698 w 73258"/>
                <a:gd name="connsiteY12" fmla="*/ 38782 h 57316"/>
                <a:gd name="connsiteX13" fmla="*/ 57703 w 73258"/>
                <a:gd name="connsiteY13" fmla="*/ 53080 h 57316"/>
                <a:gd name="connsiteX14" fmla="*/ 52642 w 73258"/>
                <a:gd name="connsiteY14" fmla="*/ 46374 h 57316"/>
                <a:gd name="connsiteX15" fmla="*/ 54666 w 73258"/>
                <a:gd name="connsiteY15" fmla="*/ 36252 h 57316"/>
                <a:gd name="connsiteX16" fmla="*/ 59980 w 73258"/>
                <a:gd name="connsiteY16" fmla="*/ 14996 h 57316"/>
                <a:gd name="connsiteX17" fmla="*/ 43026 w 73258"/>
                <a:gd name="connsiteY17" fmla="*/ 39162 h 57316"/>
                <a:gd name="connsiteX18" fmla="*/ 40242 w 73258"/>
                <a:gd name="connsiteY18" fmla="*/ 43843 h 57316"/>
                <a:gd name="connsiteX19" fmla="*/ 22655 w 73258"/>
                <a:gd name="connsiteY19" fmla="*/ 53080 h 57316"/>
                <a:gd name="connsiteX20" fmla="*/ 11521 w 73258"/>
                <a:gd name="connsiteY20" fmla="*/ 40174 h 57316"/>
                <a:gd name="connsiteX21" fmla="*/ 18986 w 73258"/>
                <a:gd name="connsiteY21" fmla="*/ 14489 h 57316"/>
                <a:gd name="connsiteX22" fmla="*/ 35687 w 73258"/>
                <a:gd name="connsiteY22" fmla="*/ 4367 h 57316"/>
                <a:gd name="connsiteX23" fmla="*/ 48846 w 73258"/>
                <a:gd name="connsiteY23" fmla="*/ 15375 h 57316"/>
                <a:gd name="connsiteX24" fmla="*/ 43026 w 73258"/>
                <a:gd name="connsiteY24" fmla="*/ 39162 h 5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58" h="57316">
                  <a:moveTo>
                    <a:pt x="59980" y="14996"/>
                  </a:moveTo>
                  <a:cubicBezTo>
                    <a:pt x="60613" y="12339"/>
                    <a:pt x="61878" y="7657"/>
                    <a:pt x="61878" y="7024"/>
                  </a:cubicBezTo>
                  <a:cubicBezTo>
                    <a:pt x="61878" y="4874"/>
                    <a:pt x="60233" y="2596"/>
                    <a:pt x="57196" y="2596"/>
                  </a:cubicBezTo>
                  <a:cubicBezTo>
                    <a:pt x="54919" y="2596"/>
                    <a:pt x="51882" y="4114"/>
                    <a:pt x="50870" y="7657"/>
                  </a:cubicBezTo>
                  <a:cubicBezTo>
                    <a:pt x="48466" y="4367"/>
                    <a:pt x="43658" y="66"/>
                    <a:pt x="35687" y="66"/>
                  </a:cubicBezTo>
                  <a:cubicBezTo>
                    <a:pt x="17847" y="66"/>
                    <a:pt x="133" y="17400"/>
                    <a:pt x="133" y="35366"/>
                  </a:cubicBezTo>
                  <a:cubicBezTo>
                    <a:pt x="133" y="48272"/>
                    <a:pt x="9623" y="57382"/>
                    <a:pt x="22275" y="57382"/>
                  </a:cubicBezTo>
                  <a:cubicBezTo>
                    <a:pt x="32651" y="57382"/>
                    <a:pt x="40748" y="50043"/>
                    <a:pt x="42266" y="48525"/>
                  </a:cubicBezTo>
                  <a:cubicBezTo>
                    <a:pt x="44544" y="54725"/>
                    <a:pt x="51503" y="57382"/>
                    <a:pt x="57196" y="57382"/>
                  </a:cubicBezTo>
                  <a:cubicBezTo>
                    <a:pt x="62257" y="57382"/>
                    <a:pt x="65674" y="54472"/>
                    <a:pt x="68331" y="50296"/>
                  </a:cubicBezTo>
                  <a:cubicBezTo>
                    <a:pt x="71620" y="45362"/>
                    <a:pt x="73392" y="38656"/>
                    <a:pt x="73392" y="37770"/>
                  </a:cubicBezTo>
                  <a:cubicBezTo>
                    <a:pt x="73392" y="35999"/>
                    <a:pt x="71241" y="35999"/>
                    <a:pt x="70735" y="35999"/>
                  </a:cubicBezTo>
                  <a:cubicBezTo>
                    <a:pt x="68457" y="35999"/>
                    <a:pt x="68331" y="36758"/>
                    <a:pt x="67698" y="38782"/>
                  </a:cubicBezTo>
                  <a:cubicBezTo>
                    <a:pt x="65421" y="48145"/>
                    <a:pt x="62131" y="53080"/>
                    <a:pt x="57703" y="53080"/>
                  </a:cubicBezTo>
                  <a:cubicBezTo>
                    <a:pt x="54160" y="53080"/>
                    <a:pt x="52642" y="50296"/>
                    <a:pt x="52642" y="46374"/>
                  </a:cubicBezTo>
                  <a:cubicBezTo>
                    <a:pt x="52642" y="44476"/>
                    <a:pt x="53907" y="39668"/>
                    <a:pt x="54666" y="36252"/>
                  </a:cubicBezTo>
                  <a:lnTo>
                    <a:pt x="59980" y="14996"/>
                  </a:lnTo>
                  <a:close/>
                  <a:moveTo>
                    <a:pt x="43026" y="39162"/>
                  </a:moveTo>
                  <a:cubicBezTo>
                    <a:pt x="42520" y="41060"/>
                    <a:pt x="42520" y="41313"/>
                    <a:pt x="40242" y="43843"/>
                  </a:cubicBezTo>
                  <a:cubicBezTo>
                    <a:pt x="35561" y="49157"/>
                    <a:pt x="28981" y="53080"/>
                    <a:pt x="22655" y="53080"/>
                  </a:cubicBezTo>
                  <a:cubicBezTo>
                    <a:pt x="18227" y="53080"/>
                    <a:pt x="11521" y="50676"/>
                    <a:pt x="11521" y="40174"/>
                  </a:cubicBezTo>
                  <a:cubicBezTo>
                    <a:pt x="11521" y="34354"/>
                    <a:pt x="14557" y="21069"/>
                    <a:pt x="18986" y="14489"/>
                  </a:cubicBezTo>
                  <a:cubicBezTo>
                    <a:pt x="23920" y="7531"/>
                    <a:pt x="30373" y="4367"/>
                    <a:pt x="35687" y="4367"/>
                  </a:cubicBezTo>
                  <a:cubicBezTo>
                    <a:pt x="41381" y="4367"/>
                    <a:pt x="46821" y="7784"/>
                    <a:pt x="48846" y="15375"/>
                  </a:cubicBezTo>
                  <a:lnTo>
                    <a:pt x="43026" y="39162"/>
                  </a:ln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EB7D613E-4F65-D828-0230-96FA841116AF}"/>
                </a:ext>
              </a:extLst>
            </p:cNvPr>
            <p:cNvSpPr/>
            <p:nvPr>
              <p:custDataLst>
                <p:tags r:id="rId33"/>
              </p:custDataLst>
            </p:nvPr>
          </p:nvSpPr>
          <p:spPr>
            <a:xfrm>
              <a:off x="6039199" y="4162411"/>
              <a:ext cx="44536" cy="85784"/>
            </a:xfrm>
            <a:custGeom>
              <a:avLst/>
              <a:gdLst>
                <a:gd name="connsiteX0" fmla="*/ 38728 w 44536"/>
                <a:gd name="connsiteY0" fmla="*/ 5508 h 85784"/>
                <a:gd name="connsiteX1" fmla="*/ 33160 w 44536"/>
                <a:gd name="connsiteY1" fmla="*/ 67 h 85784"/>
                <a:gd name="connsiteX2" fmla="*/ 25442 w 44536"/>
                <a:gd name="connsiteY2" fmla="*/ 7659 h 85784"/>
                <a:gd name="connsiteX3" fmla="*/ 30883 w 44536"/>
                <a:gd name="connsiteY3" fmla="*/ 13099 h 85784"/>
                <a:gd name="connsiteX4" fmla="*/ 38728 w 44536"/>
                <a:gd name="connsiteY4" fmla="*/ 5508 h 85784"/>
                <a:gd name="connsiteX5" fmla="*/ 44674 w 44536"/>
                <a:gd name="connsiteY5" fmla="*/ 66240 h 85784"/>
                <a:gd name="connsiteX6" fmla="*/ 42017 w 44536"/>
                <a:gd name="connsiteY6" fmla="*/ 64469 h 85784"/>
                <a:gd name="connsiteX7" fmla="*/ 38981 w 44536"/>
                <a:gd name="connsiteY7" fmla="*/ 67379 h 85784"/>
                <a:gd name="connsiteX8" fmla="*/ 24810 w 44536"/>
                <a:gd name="connsiteY8" fmla="*/ 81550 h 85784"/>
                <a:gd name="connsiteX9" fmla="*/ 21014 w 44536"/>
                <a:gd name="connsiteY9" fmla="*/ 76742 h 85784"/>
                <a:gd name="connsiteX10" fmla="*/ 22659 w 44536"/>
                <a:gd name="connsiteY10" fmla="*/ 70289 h 85784"/>
                <a:gd name="connsiteX11" fmla="*/ 25316 w 44536"/>
                <a:gd name="connsiteY11" fmla="*/ 63456 h 85784"/>
                <a:gd name="connsiteX12" fmla="*/ 32528 w 44536"/>
                <a:gd name="connsiteY12" fmla="*/ 45996 h 85784"/>
                <a:gd name="connsiteX13" fmla="*/ 34299 w 44536"/>
                <a:gd name="connsiteY13" fmla="*/ 39670 h 85784"/>
                <a:gd name="connsiteX14" fmla="*/ 20508 w 44536"/>
                <a:gd name="connsiteY14" fmla="*/ 28535 h 85784"/>
                <a:gd name="connsiteX15" fmla="*/ 137 w 44536"/>
                <a:gd name="connsiteY15" fmla="*/ 48147 h 85784"/>
                <a:gd name="connsiteX16" fmla="*/ 2794 w 44536"/>
                <a:gd name="connsiteY16" fmla="*/ 49918 h 85784"/>
                <a:gd name="connsiteX17" fmla="*/ 5704 w 44536"/>
                <a:gd name="connsiteY17" fmla="*/ 47388 h 85784"/>
                <a:gd name="connsiteX18" fmla="*/ 20002 w 44536"/>
                <a:gd name="connsiteY18" fmla="*/ 32837 h 85784"/>
                <a:gd name="connsiteX19" fmla="*/ 23798 w 44536"/>
                <a:gd name="connsiteY19" fmla="*/ 37645 h 85784"/>
                <a:gd name="connsiteX20" fmla="*/ 23038 w 44536"/>
                <a:gd name="connsiteY20" fmla="*/ 42200 h 85784"/>
                <a:gd name="connsiteX21" fmla="*/ 14688 w 44536"/>
                <a:gd name="connsiteY21" fmla="*/ 62318 h 85784"/>
                <a:gd name="connsiteX22" fmla="*/ 11904 w 44536"/>
                <a:gd name="connsiteY22" fmla="*/ 69024 h 85784"/>
                <a:gd name="connsiteX23" fmla="*/ 10512 w 44536"/>
                <a:gd name="connsiteY23" fmla="*/ 74717 h 85784"/>
                <a:gd name="connsiteX24" fmla="*/ 24304 w 44536"/>
                <a:gd name="connsiteY24" fmla="*/ 85852 h 85784"/>
                <a:gd name="connsiteX25" fmla="*/ 44674 w 44536"/>
                <a:gd name="connsiteY25" fmla="*/ 66240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5784">
                  <a:moveTo>
                    <a:pt x="38728" y="5508"/>
                  </a:moveTo>
                  <a:cubicBezTo>
                    <a:pt x="38728" y="2471"/>
                    <a:pt x="36450" y="67"/>
                    <a:pt x="33160" y="67"/>
                  </a:cubicBezTo>
                  <a:cubicBezTo>
                    <a:pt x="29618" y="67"/>
                    <a:pt x="25442" y="3483"/>
                    <a:pt x="25442" y="7659"/>
                  </a:cubicBezTo>
                  <a:cubicBezTo>
                    <a:pt x="25442" y="11201"/>
                    <a:pt x="28226" y="13099"/>
                    <a:pt x="30883" y="13099"/>
                  </a:cubicBezTo>
                  <a:cubicBezTo>
                    <a:pt x="35058" y="13099"/>
                    <a:pt x="38728" y="9304"/>
                    <a:pt x="38728" y="5508"/>
                  </a:cubicBezTo>
                  <a:close/>
                  <a:moveTo>
                    <a:pt x="44674" y="66240"/>
                  </a:moveTo>
                  <a:cubicBezTo>
                    <a:pt x="44674" y="64469"/>
                    <a:pt x="42523" y="64469"/>
                    <a:pt x="42017" y="64469"/>
                  </a:cubicBezTo>
                  <a:cubicBezTo>
                    <a:pt x="39866" y="64469"/>
                    <a:pt x="39740" y="64975"/>
                    <a:pt x="38981" y="67379"/>
                  </a:cubicBezTo>
                  <a:cubicBezTo>
                    <a:pt x="36830" y="74338"/>
                    <a:pt x="31136" y="81550"/>
                    <a:pt x="24810" y="81550"/>
                  </a:cubicBezTo>
                  <a:cubicBezTo>
                    <a:pt x="21900" y="81550"/>
                    <a:pt x="21014" y="79525"/>
                    <a:pt x="21014" y="76742"/>
                  </a:cubicBezTo>
                  <a:cubicBezTo>
                    <a:pt x="21014" y="74085"/>
                    <a:pt x="21647" y="72693"/>
                    <a:pt x="22659" y="70289"/>
                  </a:cubicBezTo>
                  <a:cubicBezTo>
                    <a:pt x="23671" y="67758"/>
                    <a:pt x="24683" y="65228"/>
                    <a:pt x="25316" y="63456"/>
                  </a:cubicBezTo>
                  <a:cubicBezTo>
                    <a:pt x="25822" y="62318"/>
                    <a:pt x="30757" y="50551"/>
                    <a:pt x="32528" y="45996"/>
                  </a:cubicBezTo>
                  <a:cubicBezTo>
                    <a:pt x="33540" y="43465"/>
                    <a:pt x="34299" y="41821"/>
                    <a:pt x="34299" y="39670"/>
                  </a:cubicBezTo>
                  <a:cubicBezTo>
                    <a:pt x="34299" y="33596"/>
                    <a:pt x="28479" y="28535"/>
                    <a:pt x="20508" y="28535"/>
                  </a:cubicBezTo>
                  <a:cubicBezTo>
                    <a:pt x="7223" y="28535"/>
                    <a:pt x="137" y="44731"/>
                    <a:pt x="137" y="48147"/>
                  </a:cubicBezTo>
                  <a:cubicBezTo>
                    <a:pt x="137" y="49918"/>
                    <a:pt x="2162" y="49918"/>
                    <a:pt x="2794" y="49918"/>
                  </a:cubicBezTo>
                  <a:cubicBezTo>
                    <a:pt x="4945" y="49918"/>
                    <a:pt x="5072" y="49286"/>
                    <a:pt x="5704" y="47388"/>
                  </a:cubicBezTo>
                  <a:cubicBezTo>
                    <a:pt x="8488" y="38404"/>
                    <a:pt x="14561" y="32837"/>
                    <a:pt x="20002" y="32837"/>
                  </a:cubicBezTo>
                  <a:cubicBezTo>
                    <a:pt x="22406" y="32837"/>
                    <a:pt x="23798" y="34229"/>
                    <a:pt x="23798" y="37645"/>
                  </a:cubicBezTo>
                  <a:cubicBezTo>
                    <a:pt x="23798" y="38151"/>
                    <a:pt x="23798" y="39796"/>
                    <a:pt x="23038" y="42200"/>
                  </a:cubicBezTo>
                  <a:cubicBezTo>
                    <a:pt x="22153" y="44478"/>
                    <a:pt x="16459" y="58016"/>
                    <a:pt x="14688" y="62318"/>
                  </a:cubicBezTo>
                  <a:cubicBezTo>
                    <a:pt x="13802" y="64469"/>
                    <a:pt x="13802" y="64722"/>
                    <a:pt x="11904" y="69024"/>
                  </a:cubicBezTo>
                  <a:cubicBezTo>
                    <a:pt x="11272" y="70795"/>
                    <a:pt x="10512" y="72566"/>
                    <a:pt x="10512" y="74717"/>
                  </a:cubicBezTo>
                  <a:cubicBezTo>
                    <a:pt x="10512" y="81297"/>
                    <a:pt x="16712" y="85852"/>
                    <a:pt x="24304" y="85852"/>
                  </a:cubicBezTo>
                  <a:cubicBezTo>
                    <a:pt x="37589" y="85852"/>
                    <a:pt x="44674" y="69403"/>
                    <a:pt x="44674" y="66240"/>
                  </a:cubicBez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1098BDA2-9C24-2460-6711-343CF200FEDB}"/>
                </a:ext>
              </a:extLst>
            </p:cNvPr>
            <p:cNvSpPr/>
            <p:nvPr>
              <p:custDataLst>
                <p:tags r:id="rId34"/>
              </p:custDataLst>
            </p:nvPr>
          </p:nvSpPr>
          <p:spPr>
            <a:xfrm>
              <a:off x="6133279" y="4111165"/>
              <a:ext cx="7085" cy="126525"/>
            </a:xfrm>
            <a:custGeom>
              <a:avLst/>
              <a:gdLst>
                <a:gd name="connsiteX0" fmla="*/ 7226 w 7085"/>
                <a:gd name="connsiteY0" fmla="*/ 5506 h 126525"/>
                <a:gd name="connsiteX1" fmla="*/ 3683 w 7085"/>
                <a:gd name="connsiteY1" fmla="*/ 66 h 126525"/>
                <a:gd name="connsiteX2" fmla="*/ 140 w 7085"/>
                <a:gd name="connsiteY2" fmla="*/ 5506 h 126525"/>
                <a:gd name="connsiteX3" fmla="*/ 140 w 7085"/>
                <a:gd name="connsiteY3" fmla="*/ 121151 h 126525"/>
                <a:gd name="connsiteX4" fmla="*/ 3683 w 7085"/>
                <a:gd name="connsiteY4" fmla="*/ 126591 h 126525"/>
                <a:gd name="connsiteX5" fmla="*/ 7226 w 7085"/>
                <a:gd name="connsiteY5" fmla="*/ 121151 h 126525"/>
                <a:gd name="connsiteX6" fmla="*/ 7226 w 7085"/>
                <a:gd name="connsiteY6" fmla="*/ 5506 h 1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5" h="126525">
                  <a:moveTo>
                    <a:pt x="7226" y="5506"/>
                  </a:moveTo>
                  <a:cubicBezTo>
                    <a:pt x="7226" y="3482"/>
                    <a:pt x="7226" y="66"/>
                    <a:pt x="3683" y="66"/>
                  </a:cubicBezTo>
                  <a:cubicBezTo>
                    <a:pt x="140" y="66"/>
                    <a:pt x="140" y="3482"/>
                    <a:pt x="140" y="5506"/>
                  </a:cubicBezTo>
                  <a:lnTo>
                    <a:pt x="140" y="121151"/>
                  </a:lnTo>
                  <a:cubicBezTo>
                    <a:pt x="140" y="123175"/>
                    <a:pt x="140" y="126591"/>
                    <a:pt x="3683" y="126591"/>
                  </a:cubicBezTo>
                  <a:cubicBezTo>
                    <a:pt x="7226" y="126591"/>
                    <a:pt x="7226" y="123175"/>
                    <a:pt x="7226" y="121151"/>
                  </a:cubicBezTo>
                  <a:lnTo>
                    <a:pt x="7226" y="5506"/>
                  </a:lnTo>
                  <a:close/>
                </a:path>
              </a:pathLst>
            </a:custGeom>
            <a:solidFill>
              <a:srgbClr val="000000"/>
            </a:solidFill>
            <a:ln w="25400" cap="flat">
              <a:noFill/>
              <a:prstDash val="solid"/>
              <a:miter/>
            </a:ln>
          </p:spPr>
          <p:txBody>
            <a:bodyPr rtlCol="0" anchor="ctr"/>
            <a:lstStyle/>
            <a:p>
              <a:endParaRPr lang="en-CN"/>
            </a:p>
          </p:txBody>
        </p:sp>
      </p:grpSp>
      <p:grpSp>
        <p:nvGrpSpPr>
          <p:cNvPr id="18508" name="Group 18507" descr="\documentclass{article}&#10;\usepackage{amsmath, amsfonts , amssymb, bm}&#10;\pagestyle{empty}&#10;\begin{document}&#10;&#10;&#10;$P=\{p_1,..., p_{|A|}\}$&#10;&#10;\end{document}" title="IguanaTex Vector Display">
            <a:extLst>
              <a:ext uri="{FF2B5EF4-FFF2-40B4-BE49-F238E27FC236}">
                <a16:creationId xmlns:a16="http://schemas.microsoft.com/office/drawing/2014/main" id="{D80BB6C8-1859-E09C-06ED-71FCA1DD42B9}"/>
              </a:ext>
            </a:extLst>
          </p:cNvPr>
          <p:cNvGrpSpPr>
            <a:grpSpLocks noChangeAspect="1"/>
          </p:cNvGrpSpPr>
          <p:nvPr>
            <p:custDataLst>
              <p:tags r:id="rId4"/>
            </p:custDataLst>
          </p:nvPr>
        </p:nvGrpSpPr>
        <p:grpSpPr>
          <a:xfrm>
            <a:off x="751092" y="5128345"/>
            <a:ext cx="1848462" cy="279762"/>
            <a:chOff x="4498615" y="3944433"/>
            <a:chExt cx="1848462" cy="279762"/>
          </a:xfrm>
        </p:grpSpPr>
        <p:sp>
          <p:nvSpPr>
            <p:cNvPr id="18490" name="Freeform 18489">
              <a:extLst>
                <a:ext uri="{FF2B5EF4-FFF2-40B4-BE49-F238E27FC236}">
                  <a16:creationId xmlns:a16="http://schemas.microsoft.com/office/drawing/2014/main" id="{2CEEC6B7-8647-1D02-A5BC-4284856CC6C0}"/>
                </a:ext>
              </a:extLst>
            </p:cNvPr>
            <p:cNvSpPr/>
            <p:nvPr>
              <p:custDataLst>
                <p:tags r:id="rId5"/>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357"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3D18ED73-AD32-E7EA-BD5C-B1DAE3DD7C84}"/>
                </a:ext>
              </a:extLst>
            </p:cNvPr>
            <p:cNvSpPr/>
            <p:nvPr>
              <p:custDataLst>
                <p:tags r:id="rId6"/>
              </p:custDataLst>
            </p:nvPr>
          </p:nvSpPr>
          <p:spPr>
            <a:xfrm>
              <a:off x="4770562" y="4041351"/>
              <a:ext cx="168278" cy="59213"/>
            </a:xfrm>
            <a:custGeom>
              <a:avLst/>
              <a:gdLst>
                <a:gd name="connsiteX0" fmla="*/ 159762 w 168278"/>
                <a:gd name="connsiteY0" fmla="*/ 10185 h 59213"/>
                <a:gd name="connsiteX1" fmla="*/ 168366 w 168278"/>
                <a:gd name="connsiteY1" fmla="*/ 5124 h 59213"/>
                <a:gd name="connsiteX2" fmla="*/ 160016 w 168278"/>
                <a:gd name="connsiteY2" fmla="*/ 63 h 59213"/>
                <a:gd name="connsiteX3" fmla="*/ 8438 w 168278"/>
                <a:gd name="connsiteY3" fmla="*/ 63 h 59213"/>
                <a:gd name="connsiteX4" fmla="*/ 87 w 168278"/>
                <a:gd name="connsiteY4" fmla="*/ 5124 h 59213"/>
                <a:gd name="connsiteX5" fmla="*/ 8691 w 168278"/>
                <a:gd name="connsiteY5" fmla="*/ 10185 h 59213"/>
                <a:gd name="connsiteX6" fmla="*/ 159762 w 168278"/>
                <a:gd name="connsiteY6" fmla="*/ 10185 h 59213"/>
                <a:gd name="connsiteX7" fmla="*/ 160016 w 168278"/>
                <a:gd name="connsiteY7" fmla="*/ 59277 h 59213"/>
                <a:gd name="connsiteX8" fmla="*/ 168366 w 168278"/>
                <a:gd name="connsiteY8" fmla="*/ 54216 h 59213"/>
                <a:gd name="connsiteX9" fmla="*/ 159762 w 168278"/>
                <a:gd name="connsiteY9" fmla="*/ 49155 h 59213"/>
                <a:gd name="connsiteX10" fmla="*/ 8691 w 168278"/>
                <a:gd name="connsiteY10" fmla="*/ 49155 h 59213"/>
                <a:gd name="connsiteX11" fmla="*/ 87 w 168278"/>
                <a:gd name="connsiteY11" fmla="*/ 54216 h 59213"/>
                <a:gd name="connsiteX12" fmla="*/ 8438 w 168278"/>
                <a:gd name="connsiteY12" fmla="*/ 59277 h 59213"/>
                <a:gd name="connsiteX13" fmla="*/ 160016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2" y="10185"/>
                  </a:moveTo>
                  <a:cubicBezTo>
                    <a:pt x="163558" y="10185"/>
                    <a:pt x="168366" y="10185"/>
                    <a:pt x="168366" y="5124"/>
                  </a:cubicBezTo>
                  <a:cubicBezTo>
                    <a:pt x="168366" y="63"/>
                    <a:pt x="163558" y="63"/>
                    <a:pt x="160016" y="63"/>
                  </a:cubicBezTo>
                  <a:lnTo>
                    <a:pt x="8438" y="63"/>
                  </a:lnTo>
                  <a:cubicBezTo>
                    <a:pt x="4895" y="63"/>
                    <a:pt x="87" y="63"/>
                    <a:pt x="87" y="5124"/>
                  </a:cubicBezTo>
                  <a:cubicBezTo>
                    <a:pt x="87" y="10185"/>
                    <a:pt x="4895" y="10185"/>
                    <a:pt x="8691" y="10185"/>
                  </a:cubicBezTo>
                  <a:lnTo>
                    <a:pt x="159762" y="10185"/>
                  </a:lnTo>
                  <a:close/>
                  <a:moveTo>
                    <a:pt x="160016" y="59277"/>
                  </a:moveTo>
                  <a:cubicBezTo>
                    <a:pt x="163558" y="59277"/>
                    <a:pt x="168366" y="59277"/>
                    <a:pt x="168366" y="54216"/>
                  </a:cubicBezTo>
                  <a:cubicBezTo>
                    <a:pt x="168366" y="49155"/>
                    <a:pt x="163558" y="49155"/>
                    <a:pt x="159762" y="49155"/>
                  </a:cubicBezTo>
                  <a:lnTo>
                    <a:pt x="8691" y="49155"/>
                  </a:lnTo>
                  <a:cubicBezTo>
                    <a:pt x="4895" y="49155"/>
                    <a:pt x="87" y="49155"/>
                    <a:pt x="87" y="54216"/>
                  </a:cubicBezTo>
                  <a:cubicBezTo>
                    <a:pt x="87" y="59277"/>
                    <a:pt x="4895" y="59277"/>
                    <a:pt x="8438" y="59277"/>
                  </a:cubicBezTo>
                  <a:lnTo>
                    <a:pt x="160016" y="59277"/>
                  </a:lnTo>
                  <a:close/>
                </a:path>
              </a:pathLst>
            </a:custGeom>
            <a:solidFill>
              <a:srgbClr val="000000"/>
            </a:solidFill>
            <a:ln w="25357"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28F6CC7A-C455-E0CD-F15B-3B29FCDBC49F}"/>
                </a:ext>
              </a:extLst>
            </p:cNvPr>
            <p:cNvSpPr/>
            <p:nvPr>
              <p:custDataLst>
                <p:tags r:id="rId7"/>
              </p:custDataLst>
            </p:nvPr>
          </p:nvSpPr>
          <p:spPr>
            <a:xfrm>
              <a:off x="5041719" y="3944433"/>
              <a:ext cx="89833" cy="253051"/>
            </a:xfrm>
            <a:custGeom>
              <a:avLst/>
              <a:gdLst>
                <a:gd name="connsiteX0" fmla="*/ 53492 w 89833"/>
                <a:gd name="connsiteY0" fmla="*/ 33719 h 253051"/>
                <a:gd name="connsiteX1" fmla="*/ 87653 w 89833"/>
                <a:gd name="connsiteY1" fmla="*/ 5630 h 253051"/>
                <a:gd name="connsiteX2" fmla="*/ 89931 w 89833"/>
                <a:gd name="connsiteY2" fmla="*/ 2846 h 253051"/>
                <a:gd name="connsiteX3" fmla="*/ 85123 w 89833"/>
                <a:gd name="connsiteY3" fmla="*/ 63 h 253051"/>
                <a:gd name="connsiteX4" fmla="*/ 36537 w 89833"/>
                <a:gd name="connsiteY4" fmla="*/ 31694 h 253051"/>
                <a:gd name="connsiteX5" fmla="*/ 36537 w 89833"/>
                <a:gd name="connsiteY5" fmla="*/ 89390 h 253051"/>
                <a:gd name="connsiteX6" fmla="*/ 26415 w 89833"/>
                <a:gd name="connsiteY6" fmla="*/ 115707 h 253051"/>
                <a:gd name="connsiteX7" fmla="*/ 2375 w 89833"/>
                <a:gd name="connsiteY7" fmla="*/ 123805 h 253051"/>
                <a:gd name="connsiteX8" fmla="*/ 98 w 89833"/>
                <a:gd name="connsiteY8" fmla="*/ 126588 h 253051"/>
                <a:gd name="connsiteX9" fmla="*/ 4147 w 89833"/>
                <a:gd name="connsiteY9" fmla="*/ 129372 h 253051"/>
                <a:gd name="connsiteX10" fmla="*/ 35778 w 89833"/>
                <a:gd name="connsiteY10" fmla="*/ 151893 h 253051"/>
                <a:gd name="connsiteX11" fmla="*/ 36537 w 89833"/>
                <a:gd name="connsiteY11" fmla="*/ 164293 h 253051"/>
                <a:gd name="connsiteX12" fmla="*/ 36537 w 89833"/>
                <a:gd name="connsiteY12" fmla="*/ 214397 h 253051"/>
                <a:gd name="connsiteX13" fmla="*/ 48684 w 89833"/>
                <a:gd name="connsiteY13" fmla="*/ 242739 h 253051"/>
                <a:gd name="connsiteX14" fmla="*/ 85123 w 89833"/>
                <a:gd name="connsiteY14" fmla="*/ 253114 h 253051"/>
                <a:gd name="connsiteX15" fmla="*/ 89931 w 89833"/>
                <a:gd name="connsiteY15" fmla="*/ 250330 h 253051"/>
                <a:gd name="connsiteX16" fmla="*/ 85882 w 89833"/>
                <a:gd name="connsiteY16" fmla="*/ 247547 h 253051"/>
                <a:gd name="connsiteX17" fmla="*/ 54251 w 89833"/>
                <a:gd name="connsiteY17" fmla="*/ 225531 h 253051"/>
                <a:gd name="connsiteX18" fmla="*/ 53492 w 89833"/>
                <a:gd name="connsiteY18" fmla="*/ 213638 h 253051"/>
                <a:gd name="connsiteX19" fmla="*/ 53492 w 89833"/>
                <a:gd name="connsiteY19" fmla="*/ 160497 h 253051"/>
                <a:gd name="connsiteX20" fmla="*/ 43370 w 89833"/>
                <a:gd name="connsiteY20" fmla="*/ 136457 h 253051"/>
                <a:gd name="connsiteX21" fmla="*/ 23632 w 89833"/>
                <a:gd name="connsiteY21" fmla="*/ 126588 h 253051"/>
                <a:gd name="connsiteX22" fmla="*/ 53492 w 89833"/>
                <a:gd name="connsiteY22" fmla="*/ 94451 h 253051"/>
                <a:gd name="connsiteX23" fmla="*/ 53492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92" y="33719"/>
                  </a:moveTo>
                  <a:cubicBezTo>
                    <a:pt x="53492" y="23597"/>
                    <a:pt x="60071" y="7401"/>
                    <a:pt x="87653" y="5630"/>
                  </a:cubicBezTo>
                  <a:cubicBezTo>
                    <a:pt x="88919" y="5377"/>
                    <a:pt x="89931" y="4365"/>
                    <a:pt x="89931" y="2846"/>
                  </a:cubicBezTo>
                  <a:cubicBezTo>
                    <a:pt x="89931" y="63"/>
                    <a:pt x="87906" y="63"/>
                    <a:pt x="85123" y="63"/>
                  </a:cubicBezTo>
                  <a:cubicBezTo>
                    <a:pt x="59818" y="63"/>
                    <a:pt x="36790" y="12968"/>
                    <a:pt x="36537" y="31694"/>
                  </a:cubicBezTo>
                  <a:lnTo>
                    <a:pt x="36537" y="89390"/>
                  </a:lnTo>
                  <a:cubicBezTo>
                    <a:pt x="36537" y="99259"/>
                    <a:pt x="36537" y="107356"/>
                    <a:pt x="26415" y="115707"/>
                  </a:cubicBezTo>
                  <a:cubicBezTo>
                    <a:pt x="17558" y="123046"/>
                    <a:pt x="7942" y="123552"/>
                    <a:pt x="2375" y="123805"/>
                  </a:cubicBezTo>
                  <a:cubicBezTo>
                    <a:pt x="1110" y="124058"/>
                    <a:pt x="98" y="125070"/>
                    <a:pt x="98" y="126588"/>
                  </a:cubicBezTo>
                  <a:cubicBezTo>
                    <a:pt x="98" y="129119"/>
                    <a:pt x="1616" y="129119"/>
                    <a:pt x="4147" y="129372"/>
                  </a:cubicBezTo>
                  <a:cubicBezTo>
                    <a:pt x="20848" y="130384"/>
                    <a:pt x="32994" y="139494"/>
                    <a:pt x="35778" y="151893"/>
                  </a:cubicBezTo>
                  <a:cubicBezTo>
                    <a:pt x="36537" y="154677"/>
                    <a:pt x="36537" y="155183"/>
                    <a:pt x="36537" y="164293"/>
                  </a:cubicBezTo>
                  <a:lnTo>
                    <a:pt x="36537" y="214397"/>
                  </a:lnTo>
                  <a:cubicBezTo>
                    <a:pt x="36537" y="225025"/>
                    <a:pt x="36537" y="233123"/>
                    <a:pt x="48684" y="242739"/>
                  </a:cubicBezTo>
                  <a:cubicBezTo>
                    <a:pt x="58553" y="250330"/>
                    <a:pt x="75254" y="253114"/>
                    <a:pt x="85123" y="253114"/>
                  </a:cubicBezTo>
                  <a:cubicBezTo>
                    <a:pt x="87906" y="253114"/>
                    <a:pt x="89931" y="253114"/>
                    <a:pt x="89931" y="250330"/>
                  </a:cubicBezTo>
                  <a:cubicBezTo>
                    <a:pt x="89931" y="247800"/>
                    <a:pt x="88413" y="247800"/>
                    <a:pt x="85882" y="247547"/>
                  </a:cubicBezTo>
                  <a:cubicBezTo>
                    <a:pt x="69940" y="246534"/>
                    <a:pt x="57540" y="238437"/>
                    <a:pt x="54251" y="225531"/>
                  </a:cubicBezTo>
                  <a:cubicBezTo>
                    <a:pt x="53492" y="223254"/>
                    <a:pt x="53492" y="222748"/>
                    <a:pt x="53492" y="213638"/>
                  </a:cubicBezTo>
                  <a:lnTo>
                    <a:pt x="53492" y="160497"/>
                  </a:lnTo>
                  <a:cubicBezTo>
                    <a:pt x="53492" y="148857"/>
                    <a:pt x="51467" y="144555"/>
                    <a:pt x="43370" y="136457"/>
                  </a:cubicBezTo>
                  <a:cubicBezTo>
                    <a:pt x="38055" y="131143"/>
                    <a:pt x="30717" y="128613"/>
                    <a:pt x="23632" y="126588"/>
                  </a:cubicBezTo>
                  <a:cubicBezTo>
                    <a:pt x="44382" y="120768"/>
                    <a:pt x="53492" y="109128"/>
                    <a:pt x="53492" y="94451"/>
                  </a:cubicBezTo>
                  <a:lnTo>
                    <a:pt x="53492" y="33719"/>
                  </a:lnTo>
                  <a:close/>
                </a:path>
              </a:pathLst>
            </a:custGeom>
            <a:solidFill>
              <a:srgbClr val="000000"/>
            </a:solidFill>
            <a:ln w="25357"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888F5A7C-F269-EDFF-2F61-87082C3947F0}"/>
                </a:ext>
              </a:extLst>
            </p:cNvPr>
            <p:cNvSpPr/>
            <p:nvPr>
              <p:custDataLst>
                <p:tags r:id="rId8"/>
              </p:custDataLst>
            </p:nvPr>
          </p:nvSpPr>
          <p:spPr>
            <a:xfrm>
              <a:off x="5141928" y="4022373"/>
              <a:ext cx="132092" cy="160940"/>
            </a:xfrm>
            <a:custGeom>
              <a:avLst/>
              <a:gdLst>
                <a:gd name="connsiteX0" fmla="*/ 19588 w 132092"/>
                <a:gd name="connsiteY0" fmla="*/ 142784 h 160940"/>
                <a:gd name="connsiteX1" fmla="*/ 5923 w 132092"/>
                <a:gd name="connsiteY1" fmla="*/ 153159 h 160940"/>
                <a:gd name="connsiteX2" fmla="*/ 103 w 132092"/>
                <a:gd name="connsiteY2" fmla="*/ 157967 h 160940"/>
                <a:gd name="connsiteX3" fmla="*/ 3392 w 132092"/>
                <a:gd name="connsiteY3" fmla="*/ 161003 h 160940"/>
                <a:gd name="connsiteX4" fmla="*/ 24649 w 132092"/>
                <a:gd name="connsiteY4" fmla="*/ 160244 h 160940"/>
                <a:gd name="connsiteX5" fmla="*/ 49701 w 132092"/>
                <a:gd name="connsiteY5" fmla="*/ 161003 h 160940"/>
                <a:gd name="connsiteX6" fmla="*/ 54256 w 132092"/>
                <a:gd name="connsiteY6" fmla="*/ 155942 h 160940"/>
                <a:gd name="connsiteX7" fmla="*/ 48182 w 132092"/>
                <a:gd name="connsiteY7" fmla="*/ 153159 h 160940"/>
                <a:gd name="connsiteX8" fmla="*/ 35530 w 132092"/>
                <a:gd name="connsiteY8" fmla="*/ 149110 h 160940"/>
                <a:gd name="connsiteX9" fmla="*/ 47929 w 132092"/>
                <a:gd name="connsiteY9" fmla="*/ 98500 h 160940"/>
                <a:gd name="connsiteX10" fmla="*/ 71210 w 132092"/>
                <a:gd name="connsiteY10" fmla="*/ 114695 h 160940"/>
                <a:gd name="connsiteX11" fmla="*/ 132195 w 132092"/>
                <a:gd name="connsiteY11" fmla="*/ 40551 h 160940"/>
                <a:gd name="connsiteX12" fmla="*/ 98540 w 132092"/>
                <a:gd name="connsiteY12" fmla="*/ 63 h 160940"/>
                <a:gd name="connsiteX13" fmla="*/ 65390 w 132092"/>
                <a:gd name="connsiteY13" fmla="*/ 19042 h 160940"/>
                <a:gd name="connsiteX14" fmla="*/ 42615 w 132092"/>
                <a:gd name="connsiteY14" fmla="*/ 63 h 160940"/>
                <a:gd name="connsiteX15" fmla="*/ 23890 w 132092"/>
                <a:gd name="connsiteY15" fmla="*/ 14487 h 160940"/>
                <a:gd name="connsiteX16" fmla="*/ 16045 w 132092"/>
                <a:gd name="connsiteY16" fmla="*/ 39033 h 160940"/>
                <a:gd name="connsiteX17" fmla="*/ 19082 w 132092"/>
                <a:gd name="connsiteY17" fmla="*/ 41563 h 160940"/>
                <a:gd name="connsiteX18" fmla="*/ 23383 w 132092"/>
                <a:gd name="connsiteY18" fmla="*/ 35743 h 160940"/>
                <a:gd name="connsiteX19" fmla="*/ 41856 w 132092"/>
                <a:gd name="connsiteY19" fmla="*/ 5630 h 160940"/>
                <a:gd name="connsiteX20" fmla="*/ 49701 w 132092"/>
                <a:gd name="connsiteY20" fmla="*/ 17270 h 160940"/>
                <a:gd name="connsiteX21" fmla="*/ 47929 w 132092"/>
                <a:gd name="connsiteY21" fmla="*/ 30176 h 160940"/>
                <a:gd name="connsiteX22" fmla="*/ 19588 w 132092"/>
                <a:gd name="connsiteY22" fmla="*/ 142784 h 160940"/>
                <a:gd name="connsiteX23" fmla="*/ 64125 w 132092"/>
                <a:gd name="connsiteY23" fmla="*/ 32959 h 160940"/>
                <a:gd name="connsiteX24" fmla="*/ 77283 w 132092"/>
                <a:gd name="connsiteY24" fmla="*/ 15246 h 160940"/>
                <a:gd name="connsiteX25" fmla="*/ 97780 w 132092"/>
                <a:gd name="connsiteY25" fmla="*/ 5630 h 160940"/>
                <a:gd name="connsiteX26" fmla="*/ 113976 w 132092"/>
                <a:gd name="connsiteY26" fmla="*/ 29417 h 160940"/>
                <a:gd name="connsiteX27" fmla="*/ 101070 w 132092"/>
                <a:gd name="connsiteY27" fmla="*/ 83064 h 160940"/>
                <a:gd name="connsiteX28" fmla="*/ 70957 w 132092"/>
                <a:gd name="connsiteY28" fmla="*/ 109128 h 160940"/>
                <a:gd name="connsiteX29" fmla="*/ 50966 w 132092"/>
                <a:gd name="connsiteY29" fmla="*/ 86606 h 160940"/>
                <a:gd name="connsiteX30" fmla="*/ 51725 w 132092"/>
                <a:gd name="connsiteY30" fmla="*/ 82557 h 160940"/>
                <a:gd name="connsiteX31" fmla="*/ 64125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88" y="142784"/>
                  </a:moveTo>
                  <a:cubicBezTo>
                    <a:pt x="17563" y="151387"/>
                    <a:pt x="17057" y="153159"/>
                    <a:pt x="5923" y="153159"/>
                  </a:cubicBezTo>
                  <a:cubicBezTo>
                    <a:pt x="2886" y="153159"/>
                    <a:pt x="103" y="153159"/>
                    <a:pt x="103" y="157967"/>
                  </a:cubicBezTo>
                  <a:cubicBezTo>
                    <a:pt x="103" y="159991"/>
                    <a:pt x="1368" y="161003"/>
                    <a:pt x="3392" y="161003"/>
                  </a:cubicBezTo>
                  <a:cubicBezTo>
                    <a:pt x="10225" y="161003"/>
                    <a:pt x="17563" y="160244"/>
                    <a:pt x="24649" y="160244"/>
                  </a:cubicBezTo>
                  <a:cubicBezTo>
                    <a:pt x="32999" y="160244"/>
                    <a:pt x="41603" y="161003"/>
                    <a:pt x="49701" y="161003"/>
                  </a:cubicBezTo>
                  <a:cubicBezTo>
                    <a:pt x="50966" y="161003"/>
                    <a:pt x="54256" y="161003"/>
                    <a:pt x="54256" y="155942"/>
                  </a:cubicBezTo>
                  <a:cubicBezTo>
                    <a:pt x="54256" y="153159"/>
                    <a:pt x="51725" y="153159"/>
                    <a:pt x="48182" y="153159"/>
                  </a:cubicBezTo>
                  <a:cubicBezTo>
                    <a:pt x="35530" y="153159"/>
                    <a:pt x="35530" y="151387"/>
                    <a:pt x="35530" y="149110"/>
                  </a:cubicBezTo>
                  <a:cubicBezTo>
                    <a:pt x="35530" y="146073"/>
                    <a:pt x="46158" y="104826"/>
                    <a:pt x="47929" y="98500"/>
                  </a:cubicBezTo>
                  <a:cubicBezTo>
                    <a:pt x="51219" y="105838"/>
                    <a:pt x="58304" y="114695"/>
                    <a:pt x="71210" y="114695"/>
                  </a:cubicBezTo>
                  <a:cubicBezTo>
                    <a:pt x="100564" y="114695"/>
                    <a:pt x="132195" y="77749"/>
                    <a:pt x="132195" y="40551"/>
                  </a:cubicBezTo>
                  <a:cubicBezTo>
                    <a:pt x="132195" y="16764"/>
                    <a:pt x="117771" y="63"/>
                    <a:pt x="98540" y="63"/>
                  </a:cubicBezTo>
                  <a:cubicBezTo>
                    <a:pt x="85887" y="63"/>
                    <a:pt x="73741" y="9173"/>
                    <a:pt x="65390" y="19042"/>
                  </a:cubicBezTo>
                  <a:cubicBezTo>
                    <a:pt x="62859" y="5377"/>
                    <a:pt x="51978" y="63"/>
                    <a:pt x="42615" y="63"/>
                  </a:cubicBezTo>
                  <a:cubicBezTo>
                    <a:pt x="30975" y="63"/>
                    <a:pt x="26167" y="9932"/>
                    <a:pt x="23890" y="14487"/>
                  </a:cubicBezTo>
                  <a:cubicBezTo>
                    <a:pt x="19335" y="23090"/>
                    <a:pt x="16045" y="38273"/>
                    <a:pt x="16045" y="39033"/>
                  </a:cubicBezTo>
                  <a:cubicBezTo>
                    <a:pt x="16045" y="41563"/>
                    <a:pt x="18575" y="41563"/>
                    <a:pt x="19082" y="41563"/>
                  </a:cubicBezTo>
                  <a:cubicBezTo>
                    <a:pt x="21612" y="41563"/>
                    <a:pt x="21865" y="41310"/>
                    <a:pt x="23383" y="35743"/>
                  </a:cubicBezTo>
                  <a:cubicBezTo>
                    <a:pt x="27685" y="17776"/>
                    <a:pt x="32746" y="5630"/>
                    <a:pt x="41856" y="5630"/>
                  </a:cubicBezTo>
                  <a:cubicBezTo>
                    <a:pt x="46158" y="5630"/>
                    <a:pt x="49701" y="7654"/>
                    <a:pt x="49701" y="17270"/>
                  </a:cubicBezTo>
                  <a:cubicBezTo>
                    <a:pt x="49701" y="23090"/>
                    <a:pt x="48942" y="25874"/>
                    <a:pt x="47929" y="30176"/>
                  </a:cubicBezTo>
                  <a:lnTo>
                    <a:pt x="19588" y="142784"/>
                  </a:lnTo>
                  <a:close/>
                  <a:moveTo>
                    <a:pt x="64125" y="32959"/>
                  </a:moveTo>
                  <a:cubicBezTo>
                    <a:pt x="65896" y="26127"/>
                    <a:pt x="72728" y="19042"/>
                    <a:pt x="77283" y="15246"/>
                  </a:cubicBezTo>
                  <a:cubicBezTo>
                    <a:pt x="86140" y="7401"/>
                    <a:pt x="93479" y="5630"/>
                    <a:pt x="97780" y="5630"/>
                  </a:cubicBezTo>
                  <a:cubicBezTo>
                    <a:pt x="107902" y="5630"/>
                    <a:pt x="113976" y="14487"/>
                    <a:pt x="113976" y="29417"/>
                  </a:cubicBezTo>
                  <a:cubicBezTo>
                    <a:pt x="113976" y="44347"/>
                    <a:pt x="105625" y="73448"/>
                    <a:pt x="101070" y="83064"/>
                  </a:cubicBezTo>
                  <a:cubicBezTo>
                    <a:pt x="92466" y="100777"/>
                    <a:pt x="80320" y="109128"/>
                    <a:pt x="70957" y="109128"/>
                  </a:cubicBezTo>
                  <a:cubicBezTo>
                    <a:pt x="54256" y="109128"/>
                    <a:pt x="50966" y="88125"/>
                    <a:pt x="50966" y="86606"/>
                  </a:cubicBezTo>
                  <a:cubicBezTo>
                    <a:pt x="50966" y="86100"/>
                    <a:pt x="50966" y="85594"/>
                    <a:pt x="51725" y="82557"/>
                  </a:cubicBezTo>
                  <a:lnTo>
                    <a:pt x="64125" y="32959"/>
                  </a:lnTo>
                  <a:close/>
                </a:path>
              </a:pathLst>
            </a:custGeom>
            <a:solidFill>
              <a:srgbClr val="000000"/>
            </a:solidFill>
            <a:ln w="25357"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90BA5649-4A7F-CBF8-95E0-1BB338574E5D}"/>
                </a:ext>
              </a:extLst>
            </p:cNvPr>
            <p:cNvSpPr/>
            <p:nvPr>
              <p:custDataLst>
                <p:tags r:id="rId9"/>
              </p:custDataLst>
            </p:nvPr>
          </p:nvSpPr>
          <p:spPr>
            <a:xfrm>
              <a:off x="5296650" y="4054560"/>
              <a:ext cx="64477" cy="117618"/>
            </a:xfrm>
            <a:custGeom>
              <a:avLst/>
              <a:gdLst>
                <a:gd name="connsiteX0" fmla="*/ 40140 w 64477"/>
                <a:gd name="connsiteY0" fmla="*/ 5024 h 117618"/>
                <a:gd name="connsiteX1" fmla="*/ 34826 w 64477"/>
                <a:gd name="connsiteY1" fmla="*/ 64 h 117618"/>
                <a:gd name="connsiteX2" fmla="*/ 108 w 64477"/>
                <a:gd name="connsiteY2" fmla="*/ 11401 h 117618"/>
                <a:gd name="connsiteX3" fmla="*/ 108 w 64477"/>
                <a:gd name="connsiteY3" fmla="*/ 17778 h 117618"/>
                <a:gd name="connsiteX4" fmla="*/ 25792 w 64477"/>
                <a:gd name="connsiteY4" fmla="*/ 12818 h 117618"/>
                <a:gd name="connsiteX5" fmla="*/ 25792 w 64477"/>
                <a:gd name="connsiteY5" fmla="*/ 103157 h 117618"/>
                <a:gd name="connsiteX6" fmla="*/ 8079 w 64477"/>
                <a:gd name="connsiteY6" fmla="*/ 111305 h 117618"/>
                <a:gd name="connsiteX7" fmla="*/ 1348 w 64477"/>
                <a:gd name="connsiteY7" fmla="*/ 111305 h 117618"/>
                <a:gd name="connsiteX8" fmla="*/ 1348 w 64477"/>
                <a:gd name="connsiteY8" fmla="*/ 117682 h 117618"/>
                <a:gd name="connsiteX9" fmla="*/ 32878 w 64477"/>
                <a:gd name="connsiteY9" fmla="*/ 116974 h 117618"/>
                <a:gd name="connsiteX10" fmla="*/ 64585 w 64477"/>
                <a:gd name="connsiteY10" fmla="*/ 117682 h 117618"/>
                <a:gd name="connsiteX11" fmla="*/ 64585 w 64477"/>
                <a:gd name="connsiteY11" fmla="*/ 111305 h 117618"/>
                <a:gd name="connsiteX12" fmla="*/ 57854 w 64477"/>
                <a:gd name="connsiteY12" fmla="*/ 111305 h 117618"/>
                <a:gd name="connsiteX13" fmla="*/ 40140 w 64477"/>
                <a:gd name="connsiteY13" fmla="*/ 103157 h 117618"/>
                <a:gd name="connsiteX14" fmla="*/ 40140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0" y="5024"/>
                  </a:moveTo>
                  <a:cubicBezTo>
                    <a:pt x="40140" y="241"/>
                    <a:pt x="39786" y="64"/>
                    <a:pt x="34826" y="64"/>
                  </a:cubicBezTo>
                  <a:cubicBezTo>
                    <a:pt x="23490" y="11224"/>
                    <a:pt x="7370" y="11401"/>
                    <a:pt x="108" y="11401"/>
                  </a:cubicBezTo>
                  <a:lnTo>
                    <a:pt x="108" y="17778"/>
                  </a:lnTo>
                  <a:cubicBezTo>
                    <a:pt x="4359" y="17778"/>
                    <a:pt x="16050" y="17778"/>
                    <a:pt x="25792" y="12818"/>
                  </a:cubicBezTo>
                  <a:lnTo>
                    <a:pt x="25792" y="103157"/>
                  </a:lnTo>
                  <a:cubicBezTo>
                    <a:pt x="25792" y="109003"/>
                    <a:pt x="25792" y="111305"/>
                    <a:pt x="8079" y="111305"/>
                  </a:cubicBezTo>
                  <a:lnTo>
                    <a:pt x="1348" y="111305"/>
                  </a:lnTo>
                  <a:lnTo>
                    <a:pt x="1348" y="117682"/>
                  </a:lnTo>
                  <a:cubicBezTo>
                    <a:pt x="4536" y="117505"/>
                    <a:pt x="26324" y="116974"/>
                    <a:pt x="32878" y="116974"/>
                  </a:cubicBezTo>
                  <a:cubicBezTo>
                    <a:pt x="38369" y="116974"/>
                    <a:pt x="60688" y="117505"/>
                    <a:pt x="64585" y="117682"/>
                  </a:cubicBezTo>
                  <a:lnTo>
                    <a:pt x="64585" y="111305"/>
                  </a:lnTo>
                  <a:lnTo>
                    <a:pt x="57854" y="111305"/>
                  </a:lnTo>
                  <a:cubicBezTo>
                    <a:pt x="40140" y="111305"/>
                    <a:pt x="40140" y="109003"/>
                    <a:pt x="40140" y="103157"/>
                  </a:cubicBezTo>
                  <a:lnTo>
                    <a:pt x="40140" y="5024"/>
                  </a:lnTo>
                  <a:close/>
                </a:path>
              </a:pathLst>
            </a:custGeom>
            <a:solidFill>
              <a:srgbClr val="000000"/>
            </a:solidFill>
            <a:ln w="25357"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54F64296-811E-351D-2F7C-534308732787}"/>
                </a:ext>
              </a:extLst>
            </p:cNvPr>
            <p:cNvSpPr/>
            <p:nvPr>
              <p:custDataLst>
                <p:tags r:id="rId10"/>
              </p:custDataLst>
            </p:nvPr>
          </p:nvSpPr>
          <p:spPr>
            <a:xfrm>
              <a:off x="5412627" y="4107398"/>
              <a:ext cx="29606" cy="75662"/>
            </a:xfrm>
            <a:custGeom>
              <a:avLst/>
              <a:gdLst>
                <a:gd name="connsiteX0" fmla="*/ 29719 w 29606"/>
                <a:gd name="connsiteY0" fmla="*/ 26633 h 75662"/>
                <a:gd name="connsiteX1" fmla="*/ 13524 w 29606"/>
                <a:gd name="connsiteY1" fmla="*/ 63 h 75662"/>
                <a:gd name="connsiteX2" fmla="*/ 112 w 29606"/>
                <a:gd name="connsiteY2" fmla="*/ 13474 h 75662"/>
                <a:gd name="connsiteX3" fmla="*/ 13524 w 29606"/>
                <a:gd name="connsiteY3" fmla="*/ 26886 h 75662"/>
                <a:gd name="connsiteX4" fmla="*/ 22381 w 29606"/>
                <a:gd name="connsiteY4" fmla="*/ 23597 h 75662"/>
                <a:gd name="connsiteX5" fmla="*/ 23646 w 29606"/>
                <a:gd name="connsiteY5" fmla="*/ 22837 h 75662"/>
                <a:gd name="connsiteX6" fmla="*/ 24152 w 29606"/>
                <a:gd name="connsiteY6" fmla="*/ 26633 h 75662"/>
                <a:gd name="connsiteX7" fmla="*/ 6945 w 29606"/>
                <a:gd name="connsiteY7" fmla="*/ 68893 h 75662"/>
                <a:gd name="connsiteX8" fmla="*/ 4161 w 29606"/>
                <a:gd name="connsiteY8" fmla="*/ 72941 h 75662"/>
                <a:gd name="connsiteX9" fmla="*/ 6692 w 29606"/>
                <a:gd name="connsiteY9" fmla="*/ 75725 h 75662"/>
                <a:gd name="connsiteX10" fmla="*/ 2971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9" y="26633"/>
                  </a:moveTo>
                  <a:cubicBezTo>
                    <a:pt x="29719" y="9932"/>
                    <a:pt x="23393" y="63"/>
                    <a:pt x="13524" y="63"/>
                  </a:cubicBezTo>
                  <a:cubicBezTo>
                    <a:pt x="5173" y="63"/>
                    <a:pt x="112" y="6389"/>
                    <a:pt x="112" y="13474"/>
                  </a:cubicBezTo>
                  <a:cubicBezTo>
                    <a:pt x="112" y="20307"/>
                    <a:pt x="5173" y="26886"/>
                    <a:pt x="13524" y="26886"/>
                  </a:cubicBezTo>
                  <a:cubicBezTo>
                    <a:pt x="16561" y="26886"/>
                    <a:pt x="19850" y="25874"/>
                    <a:pt x="22381" y="23597"/>
                  </a:cubicBezTo>
                  <a:cubicBezTo>
                    <a:pt x="23140" y="23090"/>
                    <a:pt x="23393" y="22837"/>
                    <a:pt x="23646" y="22837"/>
                  </a:cubicBezTo>
                  <a:cubicBezTo>
                    <a:pt x="23899" y="22837"/>
                    <a:pt x="24152" y="23090"/>
                    <a:pt x="24152" y="26633"/>
                  </a:cubicBezTo>
                  <a:cubicBezTo>
                    <a:pt x="24152" y="45359"/>
                    <a:pt x="15295" y="60542"/>
                    <a:pt x="6945" y="68893"/>
                  </a:cubicBezTo>
                  <a:cubicBezTo>
                    <a:pt x="4161" y="71676"/>
                    <a:pt x="4161" y="72182"/>
                    <a:pt x="4161" y="72941"/>
                  </a:cubicBezTo>
                  <a:cubicBezTo>
                    <a:pt x="4161" y="74713"/>
                    <a:pt x="5426" y="75725"/>
                    <a:pt x="6692" y="75725"/>
                  </a:cubicBezTo>
                  <a:cubicBezTo>
                    <a:pt x="9475" y="75725"/>
                    <a:pt x="29719" y="56240"/>
                    <a:pt x="29719" y="26633"/>
                  </a:cubicBezTo>
                  <a:close/>
                </a:path>
              </a:pathLst>
            </a:custGeom>
            <a:solidFill>
              <a:srgbClr val="000000"/>
            </a:solidFill>
            <a:ln w="25357"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CBC158B6-84EE-834A-BA3D-27D004F623D9}"/>
                </a:ext>
              </a:extLst>
            </p:cNvPr>
            <p:cNvSpPr/>
            <p:nvPr>
              <p:custDataLst>
                <p:tags r:id="rId11"/>
              </p:custDataLst>
            </p:nvPr>
          </p:nvSpPr>
          <p:spPr>
            <a:xfrm>
              <a:off x="5525093" y="4107398"/>
              <a:ext cx="26823" cy="26823"/>
            </a:xfrm>
            <a:custGeom>
              <a:avLst/>
              <a:gdLst>
                <a:gd name="connsiteX0" fmla="*/ 26940 w 26823"/>
                <a:gd name="connsiteY0" fmla="*/ 13474 h 26823"/>
                <a:gd name="connsiteX1" fmla="*/ 13528 w 26823"/>
                <a:gd name="connsiteY1" fmla="*/ 63 h 26823"/>
                <a:gd name="connsiteX2" fmla="*/ 117 w 26823"/>
                <a:gd name="connsiteY2" fmla="*/ 13474 h 26823"/>
                <a:gd name="connsiteX3" fmla="*/ 13528 w 26823"/>
                <a:gd name="connsiteY3" fmla="*/ 26886 h 26823"/>
                <a:gd name="connsiteX4" fmla="*/ 26940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0" y="13474"/>
                  </a:moveTo>
                  <a:cubicBezTo>
                    <a:pt x="26940" y="6136"/>
                    <a:pt x="20867" y="63"/>
                    <a:pt x="13528" y="63"/>
                  </a:cubicBezTo>
                  <a:cubicBezTo>
                    <a:pt x="6190" y="63"/>
                    <a:pt x="117" y="6136"/>
                    <a:pt x="117" y="13474"/>
                  </a:cubicBezTo>
                  <a:cubicBezTo>
                    <a:pt x="117" y="20813"/>
                    <a:pt x="6190" y="26886"/>
                    <a:pt x="13528" y="26886"/>
                  </a:cubicBezTo>
                  <a:cubicBezTo>
                    <a:pt x="20867" y="26886"/>
                    <a:pt x="26940" y="20813"/>
                    <a:pt x="26940" y="13474"/>
                  </a:cubicBezTo>
                  <a:close/>
                </a:path>
              </a:pathLst>
            </a:custGeom>
            <a:solidFill>
              <a:srgbClr val="000000"/>
            </a:solidFill>
            <a:ln w="25357"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CCF58353-0EA2-2DBB-727F-E59E70E165E1}"/>
                </a:ext>
              </a:extLst>
            </p:cNvPr>
            <p:cNvSpPr/>
            <p:nvPr>
              <p:custDataLst>
                <p:tags r:id="rId12"/>
              </p:custDataLst>
            </p:nvPr>
          </p:nvSpPr>
          <p:spPr>
            <a:xfrm>
              <a:off x="5595385" y="4107398"/>
              <a:ext cx="26823" cy="26823"/>
            </a:xfrm>
            <a:custGeom>
              <a:avLst/>
              <a:gdLst>
                <a:gd name="connsiteX0" fmla="*/ 26943 w 26823"/>
                <a:gd name="connsiteY0" fmla="*/ 13474 h 26823"/>
                <a:gd name="connsiteX1" fmla="*/ 13531 w 26823"/>
                <a:gd name="connsiteY1" fmla="*/ 63 h 26823"/>
                <a:gd name="connsiteX2" fmla="*/ 119 w 26823"/>
                <a:gd name="connsiteY2" fmla="*/ 13474 h 26823"/>
                <a:gd name="connsiteX3" fmla="*/ 13531 w 26823"/>
                <a:gd name="connsiteY3" fmla="*/ 26886 h 26823"/>
                <a:gd name="connsiteX4" fmla="*/ 26943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3" y="13474"/>
                  </a:moveTo>
                  <a:cubicBezTo>
                    <a:pt x="26943" y="6136"/>
                    <a:pt x="20870" y="63"/>
                    <a:pt x="13531" y="63"/>
                  </a:cubicBezTo>
                  <a:cubicBezTo>
                    <a:pt x="6193" y="63"/>
                    <a:pt x="119" y="6136"/>
                    <a:pt x="119" y="13474"/>
                  </a:cubicBezTo>
                  <a:cubicBezTo>
                    <a:pt x="119" y="20813"/>
                    <a:pt x="6193" y="26886"/>
                    <a:pt x="13531" y="26886"/>
                  </a:cubicBezTo>
                  <a:cubicBezTo>
                    <a:pt x="20870" y="26886"/>
                    <a:pt x="26943" y="20813"/>
                    <a:pt x="26943" y="13474"/>
                  </a:cubicBezTo>
                  <a:close/>
                </a:path>
              </a:pathLst>
            </a:custGeom>
            <a:solidFill>
              <a:srgbClr val="000000"/>
            </a:solidFill>
            <a:ln w="25357"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0E55BBDE-24B4-056A-183B-1756855086C2}"/>
                </a:ext>
              </a:extLst>
            </p:cNvPr>
            <p:cNvSpPr/>
            <p:nvPr>
              <p:custDataLst>
                <p:tags r:id="rId13"/>
              </p:custDataLst>
            </p:nvPr>
          </p:nvSpPr>
          <p:spPr>
            <a:xfrm>
              <a:off x="5665677" y="4107398"/>
              <a:ext cx="26823" cy="26823"/>
            </a:xfrm>
            <a:custGeom>
              <a:avLst/>
              <a:gdLst>
                <a:gd name="connsiteX0" fmla="*/ 26946 w 26823"/>
                <a:gd name="connsiteY0" fmla="*/ 13474 h 26823"/>
                <a:gd name="connsiteX1" fmla="*/ 13534 w 26823"/>
                <a:gd name="connsiteY1" fmla="*/ 63 h 26823"/>
                <a:gd name="connsiteX2" fmla="*/ 122 w 26823"/>
                <a:gd name="connsiteY2" fmla="*/ 13474 h 26823"/>
                <a:gd name="connsiteX3" fmla="*/ 13534 w 26823"/>
                <a:gd name="connsiteY3" fmla="*/ 26886 h 26823"/>
                <a:gd name="connsiteX4" fmla="*/ 26946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6" y="13474"/>
                  </a:moveTo>
                  <a:cubicBezTo>
                    <a:pt x="26946" y="6136"/>
                    <a:pt x="20872" y="63"/>
                    <a:pt x="13534" y="63"/>
                  </a:cubicBezTo>
                  <a:cubicBezTo>
                    <a:pt x="6195" y="63"/>
                    <a:pt x="122" y="6136"/>
                    <a:pt x="122" y="13474"/>
                  </a:cubicBezTo>
                  <a:cubicBezTo>
                    <a:pt x="122" y="20813"/>
                    <a:pt x="6195" y="26886"/>
                    <a:pt x="13534" y="26886"/>
                  </a:cubicBezTo>
                  <a:cubicBezTo>
                    <a:pt x="20872" y="26886"/>
                    <a:pt x="26946" y="20813"/>
                    <a:pt x="26946" y="13474"/>
                  </a:cubicBezTo>
                  <a:close/>
                </a:path>
              </a:pathLst>
            </a:custGeom>
            <a:solidFill>
              <a:srgbClr val="000000"/>
            </a:solidFill>
            <a:ln w="25357"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D839324A-20A7-9FA7-4448-9B38A761D623}"/>
                </a:ext>
              </a:extLst>
            </p:cNvPr>
            <p:cNvSpPr/>
            <p:nvPr>
              <p:custDataLst>
                <p:tags r:id="rId14"/>
              </p:custDataLst>
            </p:nvPr>
          </p:nvSpPr>
          <p:spPr>
            <a:xfrm>
              <a:off x="5735970" y="4107398"/>
              <a:ext cx="29606" cy="75662"/>
            </a:xfrm>
            <a:custGeom>
              <a:avLst/>
              <a:gdLst>
                <a:gd name="connsiteX0" fmla="*/ 29732 w 29606"/>
                <a:gd name="connsiteY0" fmla="*/ 26633 h 75662"/>
                <a:gd name="connsiteX1" fmla="*/ 13537 w 29606"/>
                <a:gd name="connsiteY1" fmla="*/ 63 h 75662"/>
                <a:gd name="connsiteX2" fmla="*/ 125 w 29606"/>
                <a:gd name="connsiteY2" fmla="*/ 13474 h 75662"/>
                <a:gd name="connsiteX3" fmla="*/ 13537 w 29606"/>
                <a:gd name="connsiteY3" fmla="*/ 26886 h 75662"/>
                <a:gd name="connsiteX4" fmla="*/ 22393 w 29606"/>
                <a:gd name="connsiteY4" fmla="*/ 23597 h 75662"/>
                <a:gd name="connsiteX5" fmla="*/ 23659 w 29606"/>
                <a:gd name="connsiteY5" fmla="*/ 22837 h 75662"/>
                <a:gd name="connsiteX6" fmla="*/ 24165 w 29606"/>
                <a:gd name="connsiteY6" fmla="*/ 26633 h 75662"/>
                <a:gd name="connsiteX7" fmla="*/ 6957 w 29606"/>
                <a:gd name="connsiteY7" fmla="*/ 68893 h 75662"/>
                <a:gd name="connsiteX8" fmla="*/ 4174 w 29606"/>
                <a:gd name="connsiteY8" fmla="*/ 72941 h 75662"/>
                <a:gd name="connsiteX9" fmla="*/ 6704 w 29606"/>
                <a:gd name="connsiteY9" fmla="*/ 75725 h 75662"/>
                <a:gd name="connsiteX10" fmla="*/ 2973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2" y="26633"/>
                  </a:moveTo>
                  <a:cubicBezTo>
                    <a:pt x="29732" y="9932"/>
                    <a:pt x="23406" y="63"/>
                    <a:pt x="13537" y="63"/>
                  </a:cubicBezTo>
                  <a:cubicBezTo>
                    <a:pt x="5186" y="63"/>
                    <a:pt x="125" y="6389"/>
                    <a:pt x="125" y="13474"/>
                  </a:cubicBezTo>
                  <a:cubicBezTo>
                    <a:pt x="125" y="20307"/>
                    <a:pt x="5186" y="26886"/>
                    <a:pt x="13537" y="26886"/>
                  </a:cubicBezTo>
                  <a:cubicBezTo>
                    <a:pt x="16573" y="26886"/>
                    <a:pt x="19863" y="25874"/>
                    <a:pt x="22393" y="23597"/>
                  </a:cubicBezTo>
                  <a:cubicBezTo>
                    <a:pt x="23153" y="23090"/>
                    <a:pt x="23406" y="22837"/>
                    <a:pt x="23659" y="22837"/>
                  </a:cubicBezTo>
                  <a:cubicBezTo>
                    <a:pt x="23912" y="22837"/>
                    <a:pt x="24165" y="23090"/>
                    <a:pt x="24165" y="26633"/>
                  </a:cubicBezTo>
                  <a:cubicBezTo>
                    <a:pt x="24165" y="45359"/>
                    <a:pt x="15308" y="60542"/>
                    <a:pt x="6957" y="68893"/>
                  </a:cubicBezTo>
                  <a:cubicBezTo>
                    <a:pt x="4174" y="71676"/>
                    <a:pt x="4174" y="72182"/>
                    <a:pt x="4174" y="72941"/>
                  </a:cubicBezTo>
                  <a:cubicBezTo>
                    <a:pt x="4174" y="74713"/>
                    <a:pt x="5439" y="75725"/>
                    <a:pt x="6704" y="75725"/>
                  </a:cubicBezTo>
                  <a:cubicBezTo>
                    <a:pt x="9488" y="75725"/>
                    <a:pt x="29732" y="56240"/>
                    <a:pt x="29732" y="26633"/>
                  </a:cubicBezTo>
                  <a:close/>
                </a:path>
              </a:pathLst>
            </a:custGeom>
            <a:solidFill>
              <a:srgbClr val="000000"/>
            </a:solidFill>
            <a:ln w="25357"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14C2EDB4-FC17-2E0D-AF1F-8AD9DA71FBDA}"/>
                </a:ext>
              </a:extLst>
            </p:cNvPr>
            <p:cNvSpPr/>
            <p:nvPr>
              <p:custDataLst>
                <p:tags r:id="rId15"/>
              </p:custDataLst>
            </p:nvPr>
          </p:nvSpPr>
          <p:spPr>
            <a:xfrm>
              <a:off x="5818576" y="4022373"/>
              <a:ext cx="132092" cy="160940"/>
            </a:xfrm>
            <a:custGeom>
              <a:avLst/>
              <a:gdLst>
                <a:gd name="connsiteX0" fmla="*/ 19614 w 132092"/>
                <a:gd name="connsiteY0" fmla="*/ 142784 h 160940"/>
                <a:gd name="connsiteX1" fmla="*/ 5950 w 132092"/>
                <a:gd name="connsiteY1" fmla="*/ 153159 h 160940"/>
                <a:gd name="connsiteX2" fmla="*/ 129 w 132092"/>
                <a:gd name="connsiteY2" fmla="*/ 157967 h 160940"/>
                <a:gd name="connsiteX3" fmla="*/ 3419 w 132092"/>
                <a:gd name="connsiteY3" fmla="*/ 161003 h 160940"/>
                <a:gd name="connsiteX4" fmla="*/ 24675 w 132092"/>
                <a:gd name="connsiteY4" fmla="*/ 160244 h 160940"/>
                <a:gd name="connsiteX5" fmla="*/ 49727 w 132092"/>
                <a:gd name="connsiteY5" fmla="*/ 161003 h 160940"/>
                <a:gd name="connsiteX6" fmla="*/ 54282 w 132092"/>
                <a:gd name="connsiteY6" fmla="*/ 155942 h 160940"/>
                <a:gd name="connsiteX7" fmla="*/ 48209 w 132092"/>
                <a:gd name="connsiteY7" fmla="*/ 153159 h 160940"/>
                <a:gd name="connsiteX8" fmla="*/ 35557 w 132092"/>
                <a:gd name="connsiteY8" fmla="*/ 149110 h 160940"/>
                <a:gd name="connsiteX9" fmla="*/ 47956 w 132092"/>
                <a:gd name="connsiteY9" fmla="*/ 98500 h 160940"/>
                <a:gd name="connsiteX10" fmla="*/ 71237 w 132092"/>
                <a:gd name="connsiteY10" fmla="*/ 114695 h 160940"/>
                <a:gd name="connsiteX11" fmla="*/ 132222 w 132092"/>
                <a:gd name="connsiteY11" fmla="*/ 40551 h 160940"/>
                <a:gd name="connsiteX12" fmla="*/ 98566 w 132092"/>
                <a:gd name="connsiteY12" fmla="*/ 63 h 160940"/>
                <a:gd name="connsiteX13" fmla="*/ 65417 w 132092"/>
                <a:gd name="connsiteY13" fmla="*/ 19042 h 160940"/>
                <a:gd name="connsiteX14" fmla="*/ 42642 w 132092"/>
                <a:gd name="connsiteY14" fmla="*/ 63 h 160940"/>
                <a:gd name="connsiteX15" fmla="*/ 23916 w 132092"/>
                <a:gd name="connsiteY15" fmla="*/ 14487 h 160940"/>
                <a:gd name="connsiteX16" fmla="*/ 16072 w 132092"/>
                <a:gd name="connsiteY16" fmla="*/ 39033 h 160940"/>
                <a:gd name="connsiteX17" fmla="*/ 19108 w 132092"/>
                <a:gd name="connsiteY17" fmla="*/ 41563 h 160940"/>
                <a:gd name="connsiteX18" fmla="*/ 23410 w 132092"/>
                <a:gd name="connsiteY18" fmla="*/ 35743 h 160940"/>
                <a:gd name="connsiteX19" fmla="*/ 41883 w 132092"/>
                <a:gd name="connsiteY19" fmla="*/ 5630 h 160940"/>
                <a:gd name="connsiteX20" fmla="*/ 49727 w 132092"/>
                <a:gd name="connsiteY20" fmla="*/ 17270 h 160940"/>
                <a:gd name="connsiteX21" fmla="*/ 47956 w 132092"/>
                <a:gd name="connsiteY21" fmla="*/ 30176 h 160940"/>
                <a:gd name="connsiteX22" fmla="*/ 19614 w 132092"/>
                <a:gd name="connsiteY22" fmla="*/ 142784 h 160940"/>
                <a:gd name="connsiteX23" fmla="*/ 64151 w 132092"/>
                <a:gd name="connsiteY23" fmla="*/ 32959 h 160940"/>
                <a:gd name="connsiteX24" fmla="*/ 77310 w 132092"/>
                <a:gd name="connsiteY24" fmla="*/ 15246 h 160940"/>
                <a:gd name="connsiteX25" fmla="*/ 97807 w 132092"/>
                <a:gd name="connsiteY25" fmla="*/ 5630 h 160940"/>
                <a:gd name="connsiteX26" fmla="*/ 114002 w 132092"/>
                <a:gd name="connsiteY26" fmla="*/ 29417 h 160940"/>
                <a:gd name="connsiteX27" fmla="*/ 101097 w 132092"/>
                <a:gd name="connsiteY27" fmla="*/ 83064 h 160940"/>
                <a:gd name="connsiteX28" fmla="*/ 70984 w 132092"/>
                <a:gd name="connsiteY28" fmla="*/ 109128 h 160940"/>
                <a:gd name="connsiteX29" fmla="*/ 50993 w 132092"/>
                <a:gd name="connsiteY29" fmla="*/ 86606 h 160940"/>
                <a:gd name="connsiteX30" fmla="*/ 51752 w 132092"/>
                <a:gd name="connsiteY30" fmla="*/ 82557 h 160940"/>
                <a:gd name="connsiteX31" fmla="*/ 64151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14" y="142784"/>
                  </a:moveTo>
                  <a:cubicBezTo>
                    <a:pt x="17590" y="151387"/>
                    <a:pt x="17084" y="153159"/>
                    <a:pt x="5950" y="153159"/>
                  </a:cubicBezTo>
                  <a:cubicBezTo>
                    <a:pt x="2913" y="153159"/>
                    <a:pt x="129" y="153159"/>
                    <a:pt x="129" y="157967"/>
                  </a:cubicBezTo>
                  <a:cubicBezTo>
                    <a:pt x="129" y="159991"/>
                    <a:pt x="1395" y="161003"/>
                    <a:pt x="3419" y="161003"/>
                  </a:cubicBezTo>
                  <a:cubicBezTo>
                    <a:pt x="10251" y="161003"/>
                    <a:pt x="17590" y="160244"/>
                    <a:pt x="24675" y="160244"/>
                  </a:cubicBezTo>
                  <a:cubicBezTo>
                    <a:pt x="33026" y="160244"/>
                    <a:pt x="41630" y="161003"/>
                    <a:pt x="49727" y="161003"/>
                  </a:cubicBezTo>
                  <a:cubicBezTo>
                    <a:pt x="50993" y="161003"/>
                    <a:pt x="54282" y="161003"/>
                    <a:pt x="54282" y="155942"/>
                  </a:cubicBezTo>
                  <a:cubicBezTo>
                    <a:pt x="54282" y="153159"/>
                    <a:pt x="51752" y="153159"/>
                    <a:pt x="48209" y="153159"/>
                  </a:cubicBezTo>
                  <a:cubicBezTo>
                    <a:pt x="35557" y="153159"/>
                    <a:pt x="35557" y="151387"/>
                    <a:pt x="35557" y="149110"/>
                  </a:cubicBezTo>
                  <a:cubicBezTo>
                    <a:pt x="35557" y="146073"/>
                    <a:pt x="46185" y="104826"/>
                    <a:pt x="47956" y="98500"/>
                  </a:cubicBezTo>
                  <a:cubicBezTo>
                    <a:pt x="51246" y="105838"/>
                    <a:pt x="58331" y="114695"/>
                    <a:pt x="71237" y="114695"/>
                  </a:cubicBezTo>
                  <a:cubicBezTo>
                    <a:pt x="100591" y="114695"/>
                    <a:pt x="132222" y="77749"/>
                    <a:pt x="132222" y="40551"/>
                  </a:cubicBezTo>
                  <a:cubicBezTo>
                    <a:pt x="132222" y="16764"/>
                    <a:pt x="117798" y="63"/>
                    <a:pt x="98566" y="63"/>
                  </a:cubicBezTo>
                  <a:cubicBezTo>
                    <a:pt x="85914" y="63"/>
                    <a:pt x="73767" y="9173"/>
                    <a:pt x="65417" y="19042"/>
                  </a:cubicBezTo>
                  <a:cubicBezTo>
                    <a:pt x="62886" y="5377"/>
                    <a:pt x="52005" y="63"/>
                    <a:pt x="42642" y="63"/>
                  </a:cubicBezTo>
                  <a:cubicBezTo>
                    <a:pt x="31002" y="63"/>
                    <a:pt x="26194" y="9932"/>
                    <a:pt x="23916" y="14487"/>
                  </a:cubicBezTo>
                  <a:cubicBezTo>
                    <a:pt x="19361" y="23090"/>
                    <a:pt x="16072" y="38273"/>
                    <a:pt x="16072" y="39033"/>
                  </a:cubicBezTo>
                  <a:cubicBezTo>
                    <a:pt x="16072" y="41563"/>
                    <a:pt x="18602" y="41563"/>
                    <a:pt x="19108" y="41563"/>
                  </a:cubicBezTo>
                  <a:cubicBezTo>
                    <a:pt x="21639" y="41563"/>
                    <a:pt x="21892" y="41310"/>
                    <a:pt x="23410" y="35743"/>
                  </a:cubicBezTo>
                  <a:cubicBezTo>
                    <a:pt x="27712" y="17776"/>
                    <a:pt x="32773" y="5630"/>
                    <a:pt x="41883" y="5630"/>
                  </a:cubicBezTo>
                  <a:cubicBezTo>
                    <a:pt x="46185" y="5630"/>
                    <a:pt x="49727" y="7654"/>
                    <a:pt x="49727" y="17270"/>
                  </a:cubicBezTo>
                  <a:cubicBezTo>
                    <a:pt x="49727" y="23090"/>
                    <a:pt x="48968" y="25874"/>
                    <a:pt x="47956" y="30176"/>
                  </a:cubicBezTo>
                  <a:lnTo>
                    <a:pt x="19614" y="142784"/>
                  </a:lnTo>
                  <a:close/>
                  <a:moveTo>
                    <a:pt x="64151" y="32959"/>
                  </a:moveTo>
                  <a:cubicBezTo>
                    <a:pt x="65923" y="26127"/>
                    <a:pt x="72755" y="19042"/>
                    <a:pt x="77310" y="15246"/>
                  </a:cubicBezTo>
                  <a:cubicBezTo>
                    <a:pt x="86167" y="7401"/>
                    <a:pt x="93505" y="5630"/>
                    <a:pt x="97807" y="5630"/>
                  </a:cubicBezTo>
                  <a:cubicBezTo>
                    <a:pt x="107929" y="5630"/>
                    <a:pt x="114002" y="14487"/>
                    <a:pt x="114002" y="29417"/>
                  </a:cubicBezTo>
                  <a:cubicBezTo>
                    <a:pt x="114002" y="44347"/>
                    <a:pt x="105652" y="73448"/>
                    <a:pt x="101097" y="83064"/>
                  </a:cubicBezTo>
                  <a:cubicBezTo>
                    <a:pt x="92493" y="100777"/>
                    <a:pt x="80347" y="109128"/>
                    <a:pt x="70984" y="109128"/>
                  </a:cubicBezTo>
                  <a:cubicBezTo>
                    <a:pt x="54282" y="109128"/>
                    <a:pt x="50993" y="88125"/>
                    <a:pt x="50993" y="86606"/>
                  </a:cubicBezTo>
                  <a:cubicBezTo>
                    <a:pt x="50993" y="86100"/>
                    <a:pt x="50993" y="85594"/>
                    <a:pt x="51752" y="82557"/>
                  </a:cubicBezTo>
                  <a:lnTo>
                    <a:pt x="64151" y="32959"/>
                  </a:lnTo>
                  <a:close/>
                </a:path>
              </a:pathLst>
            </a:custGeom>
            <a:solidFill>
              <a:srgbClr val="000000"/>
            </a:solidFill>
            <a:ln w="25357"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F3AC7BA7-7B74-674F-328A-526260C970AF}"/>
                </a:ext>
              </a:extLst>
            </p:cNvPr>
            <p:cNvSpPr/>
            <p:nvPr>
              <p:custDataLst>
                <p:tags r:id="rId16"/>
              </p:custDataLst>
            </p:nvPr>
          </p:nvSpPr>
          <p:spPr>
            <a:xfrm>
              <a:off x="5979675" y="4047060"/>
              <a:ext cx="8679" cy="177135"/>
            </a:xfrm>
            <a:custGeom>
              <a:avLst/>
              <a:gdLst>
                <a:gd name="connsiteX0" fmla="*/ 8814 w 8679"/>
                <a:gd name="connsiteY0" fmla="*/ 6973 h 177135"/>
                <a:gd name="connsiteX1" fmla="*/ 4563 w 8679"/>
                <a:gd name="connsiteY1" fmla="*/ 65 h 177135"/>
                <a:gd name="connsiteX2" fmla="*/ 134 w 8679"/>
                <a:gd name="connsiteY2" fmla="*/ 6973 h 177135"/>
                <a:gd name="connsiteX3" fmla="*/ 134 w 8679"/>
                <a:gd name="connsiteY3" fmla="*/ 170292 h 177135"/>
                <a:gd name="connsiteX4" fmla="*/ 4386 w 8679"/>
                <a:gd name="connsiteY4" fmla="*/ 177200 h 177135"/>
                <a:gd name="connsiteX5" fmla="*/ 8814 w 8679"/>
                <a:gd name="connsiteY5" fmla="*/ 170292 h 177135"/>
                <a:gd name="connsiteX6" fmla="*/ 8814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14" y="6973"/>
                  </a:moveTo>
                  <a:cubicBezTo>
                    <a:pt x="8814" y="4316"/>
                    <a:pt x="8814" y="65"/>
                    <a:pt x="4563" y="65"/>
                  </a:cubicBezTo>
                  <a:cubicBezTo>
                    <a:pt x="134" y="65"/>
                    <a:pt x="134" y="4139"/>
                    <a:pt x="134" y="6973"/>
                  </a:cubicBezTo>
                  <a:lnTo>
                    <a:pt x="134" y="170292"/>
                  </a:lnTo>
                  <a:cubicBezTo>
                    <a:pt x="134" y="172949"/>
                    <a:pt x="134" y="177200"/>
                    <a:pt x="4386" y="177200"/>
                  </a:cubicBezTo>
                  <a:cubicBezTo>
                    <a:pt x="8814" y="177200"/>
                    <a:pt x="8814" y="173126"/>
                    <a:pt x="8814" y="170292"/>
                  </a:cubicBezTo>
                  <a:lnTo>
                    <a:pt x="8814" y="6973"/>
                  </a:lnTo>
                  <a:close/>
                </a:path>
              </a:pathLst>
            </a:custGeom>
            <a:solidFill>
              <a:srgbClr val="000000"/>
            </a:solidFill>
            <a:ln w="25357"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FE30489B-CE7A-95C2-7EBC-62C4FB68B945}"/>
                </a:ext>
              </a:extLst>
            </p:cNvPr>
            <p:cNvSpPr/>
            <p:nvPr>
              <p:custDataLst>
                <p:tags r:id="rId17"/>
              </p:custDataLst>
            </p:nvPr>
          </p:nvSpPr>
          <p:spPr>
            <a:xfrm>
              <a:off x="6024187" y="4053614"/>
              <a:ext cx="133383" cy="126297"/>
            </a:xfrm>
            <a:custGeom>
              <a:avLst/>
              <a:gdLst>
                <a:gd name="connsiteX0" fmla="*/ 26530 w 133383"/>
                <a:gd name="connsiteY0" fmla="*/ 105106 h 126297"/>
                <a:gd name="connsiteX1" fmla="*/ 4211 w 133383"/>
                <a:gd name="connsiteY1" fmla="*/ 119985 h 126297"/>
                <a:gd name="connsiteX2" fmla="*/ 137 w 133383"/>
                <a:gd name="connsiteY2" fmla="*/ 123705 h 126297"/>
                <a:gd name="connsiteX3" fmla="*/ 2617 w 133383"/>
                <a:gd name="connsiteY3" fmla="*/ 126362 h 126297"/>
                <a:gd name="connsiteX4" fmla="*/ 17850 w 133383"/>
                <a:gd name="connsiteY4" fmla="*/ 125654 h 126297"/>
                <a:gd name="connsiteX5" fmla="*/ 36095 w 133383"/>
                <a:gd name="connsiteY5" fmla="*/ 126362 h 126297"/>
                <a:gd name="connsiteX6" fmla="*/ 39638 w 133383"/>
                <a:gd name="connsiteY6" fmla="*/ 122465 h 126297"/>
                <a:gd name="connsiteX7" fmla="*/ 36627 w 133383"/>
                <a:gd name="connsiteY7" fmla="*/ 119985 h 126297"/>
                <a:gd name="connsiteX8" fmla="*/ 28833 w 133383"/>
                <a:gd name="connsiteY8" fmla="*/ 114671 h 126297"/>
                <a:gd name="connsiteX9" fmla="*/ 31490 w 133383"/>
                <a:gd name="connsiteY9" fmla="*/ 107940 h 126297"/>
                <a:gd name="connsiteX10" fmla="*/ 45661 w 133383"/>
                <a:gd name="connsiteY10" fmla="*/ 85975 h 126297"/>
                <a:gd name="connsiteX11" fmla="*/ 96321 w 133383"/>
                <a:gd name="connsiteY11" fmla="*/ 85975 h 126297"/>
                <a:gd name="connsiteX12" fmla="*/ 100573 w 133383"/>
                <a:gd name="connsiteY12" fmla="*/ 115380 h 126297"/>
                <a:gd name="connsiteX13" fmla="*/ 88350 w 133383"/>
                <a:gd name="connsiteY13" fmla="*/ 119985 h 126297"/>
                <a:gd name="connsiteX14" fmla="*/ 83745 w 133383"/>
                <a:gd name="connsiteY14" fmla="*/ 123882 h 126297"/>
                <a:gd name="connsiteX15" fmla="*/ 86579 w 133383"/>
                <a:gd name="connsiteY15" fmla="*/ 126362 h 126297"/>
                <a:gd name="connsiteX16" fmla="*/ 109430 w 133383"/>
                <a:gd name="connsiteY16" fmla="*/ 125654 h 126297"/>
                <a:gd name="connsiteX17" fmla="*/ 119881 w 133383"/>
                <a:gd name="connsiteY17" fmla="*/ 125831 h 126297"/>
                <a:gd name="connsiteX18" fmla="*/ 129977 w 133383"/>
                <a:gd name="connsiteY18" fmla="*/ 126362 h 126297"/>
                <a:gd name="connsiteX19" fmla="*/ 133520 w 133383"/>
                <a:gd name="connsiteY19" fmla="*/ 122643 h 126297"/>
                <a:gd name="connsiteX20" fmla="*/ 128560 w 133383"/>
                <a:gd name="connsiteY20" fmla="*/ 119985 h 126297"/>
                <a:gd name="connsiteX21" fmla="*/ 117401 w 133383"/>
                <a:gd name="connsiteY21" fmla="*/ 114317 h 126297"/>
                <a:gd name="connsiteX22" fmla="*/ 101813 w 133383"/>
                <a:gd name="connsiteY22" fmla="*/ 5024 h 126297"/>
                <a:gd name="connsiteX23" fmla="*/ 97561 w 133383"/>
                <a:gd name="connsiteY23" fmla="*/ 65 h 126297"/>
                <a:gd name="connsiteX24" fmla="*/ 91539 w 133383"/>
                <a:gd name="connsiteY24" fmla="*/ 4139 h 126297"/>
                <a:gd name="connsiteX25" fmla="*/ 26530 w 133383"/>
                <a:gd name="connsiteY25" fmla="*/ 105106 h 126297"/>
                <a:gd name="connsiteX26" fmla="*/ 49912 w 133383"/>
                <a:gd name="connsiteY26" fmla="*/ 79599 h 126297"/>
                <a:gd name="connsiteX27" fmla="*/ 87110 w 133383"/>
                <a:gd name="connsiteY27" fmla="*/ 21675 h 126297"/>
                <a:gd name="connsiteX28" fmla="*/ 95436 w 133383"/>
                <a:gd name="connsiteY28" fmla="*/ 79599 h 126297"/>
                <a:gd name="connsiteX29" fmla="*/ 49912 w 133383"/>
                <a:gd name="connsiteY29" fmla="*/ 79599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83" h="126297">
                  <a:moveTo>
                    <a:pt x="26530" y="105106"/>
                  </a:moveTo>
                  <a:cubicBezTo>
                    <a:pt x="20330" y="114671"/>
                    <a:pt x="14662" y="119277"/>
                    <a:pt x="4211" y="119985"/>
                  </a:cubicBezTo>
                  <a:cubicBezTo>
                    <a:pt x="2440" y="120163"/>
                    <a:pt x="137" y="120163"/>
                    <a:pt x="137" y="123705"/>
                  </a:cubicBezTo>
                  <a:cubicBezTo>
                    <a:pt x="137" y="125654"/>
                    <a:pt x="1731" y="126362"/>
                    <a:pt x="2617" y="126362"/>
                  </a:cubicBezTo>
                  <a:cubicBezTo>
                    <a:pt x="7222" y="126362"/>
                    <a:pt x="13068" y="125654"/>
                    <a:pt x="17850" y="125654"/>
                  </a:cubicBezTo>
                  <a:cubicBezTo>
                    <a:pt x="23519" y="125654"/>
                    <a:pt x="30781" y="126362"/>
                    <a:pt x="36095" y="126362"/>
                  </a:cubicBezTo>
                  <a:cubicBezTo>
                    <a:pt x="36981" y="126362"/>
                    <a:pt x="39638" y="126362"/>
                    <a:pt x="39638" y="122465"/>
                  </a:cubicBezTo>
                  <a:cubicBezTo>
                    <a:pt x="39638" y="120163"/>
                    <a:pt x="37335" y="119985"/>
                    <a:pt x="36627" y="119985"/>
                  </a:cubicBezTo>
                  <a:cubicBezTo>
                    <a:pt x="35210" y="119808"/>
                    <a:pt x="28833" y="119454"/>
                    <a:pt x="28833" y="114671"/>
                  </a:cubicBezTo>
                  <a:cubicBezTo>
                    <a:pt x="28833" y="112546"/>
                    <a:pt x="30604" y="109534"/>
                    <a:pt x="31490" y="107940"/>
                  </a:cubicBezTo>
                  <a:lnTo>
                    <a:pt x="45661" y="85975"/>
                  </a:lnTo>
                  <a:lnTo>
                    <a:pt x="96321" y="85975"/>
                  </a:lnTo>
                  <a:lnTo>
                    <a:pt x="100573" y="115380"/>
                  </a:lnTo>
                  <a:cubicBezTo>
                    <a:pt x="99864" y="117151"/>
                    <a:pt x="98801" y="119985"/>
                    <a:pt x="88350" y="119985"/>
                  </a:cubicBezTo>
                  <a:cubicBezTo>
                    <a:pt x="86225" y="119985"/>
                    <a:pt x="83745" y="119985"/>
                    <a:pt x="83745" y="123882"/>
                  </a:cubicBezTo>
                  <a:cubicBezTo>
                    <a:pt x="83745" y="124591"/>
                    <a:pt x="84276" y="126362"/>
                    <a:pt x="86579" y="126362"/>
                  </a:cubicBezTo>
                  <a:cubicBezTo>
                    <a:pt x="91716" y="126362"/>
                    <a:pt x="104293" y="125654"/>
                    <a:pt x="109430" y="125654"/>
                  </a:cubicBezTo>
                  <a:cubicBezTo>
                    <a:pt x="112618" y="125654"/>
                    <a:pt x="116692" y="125831"/>
                    <a:pt x="119881" y="125831"/>
                  </a:cubicBezTo>
                  <a:cubicBezTo>
                    <a:pt x="123069" y="126008"/>
                    <a:pt x="126789" y="126362"/>
                    <a:pt x="129977" y="126362"/>
                  </a:cubicBezTo>
                  <a:cubicBezTo>
                    <a:pt x="132280" y="126362"/>
                    <a:pt x="133520" y="124945"/>
                    <a:pt x="133520" y="122643"/>
                  </a:cubicBezTo>
                  <a:cubicBezTo>
                    <a:pt x="133520" y="119985"/>
                    <a:pt x="131394" y="119985"/>
                    <a:pt x="128560" y="119985"/>
                  </a:cubicBezTo>
                  <a:cubicBezTo>
                    <a:pt x="118286" y="119985"/>
                    <a:pt x="117932" y="118568"/>
                    <a:pt x="117401" y="114317"/>
                  </a:cubicBezTo>
                  <a:lnTo>
                    <a:pt x="101813" y="5024"/>
                  </a:lnTo>
                  <a:cubicBezTo>
                    <a:pt x="101281" y="1305"/>
                    <a:pt x="100927" y="65"/>
                    <a:pt x="97561" y="65"/>
                  </a:cubicBezTo>
                  <a:cubicBezTo>
                    <a:pt x="94196" y="65"/>
                    <a:pt x="93133" y="1659"/>
                    <a:pt x="91539" y="4139"/>
                  </a:cubicBezTo>
                  <a:lnTo>
                    <a:pt x="26530" y="105106"/>
                  </a:lnTo>
                  <a:close/>
                  <a:moveTo>
                    <a:pt x="49912" y="79599"/>
                  </a:moveTo>
                  <a:lnTo>
                    <a:pt x="87110" y="21675"/>
                  </a:lnTo>
                  <a:lnTo>
                    <a:pt x="95436" y="79599"/>
                  </a:lnTo>
                  <a:lnTo>
                    <a:pt x="49912" y="79599"/>
                  </a:lnTo>
                  <a:close/>
                </a:path>
              </a:pathLst>
            </a:custGeom>
            <a:solidFill>
              <a:srgbClr val="000000"/>
            </a:solidFill>
            <a:ln w="25357"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05E8664F-706E-776E-F6ED-AC7CB398F105}"/>
                </a:ext>
              </a:extLst>
            </p:cNvPr>
            <p:cNvSpPr/>
            <p:nvPr>
              <p:custDataLst>
                <p:tags r:id="rId18"/>
              </p:custDataLst>
            </p:nvPr>
          </p:nvSpPr>
          <p:spPr>
            <a:xfrm>
              <a:off x="6191958" y="4047060"/>
              <a:ext cx="8679" cy="177135"/>
            </a:xfrm>
            <a:custGeom>
              <a:avLst/>
              <a:gdLst>
                <a:gd name="connsiteX0" fmla="*/ 8822 w 8679"/>
                <a:gd name="connsiteY0" fmla="*/ 6973 h 177135"/>
                <a:gd name="connsiteX1" fmla="*/ 4571 w 8679"/>
                <a:gd name="connsiteY1" fmla="*/ 65 h 177135"/>
                <a:gd name="connsiteX2" fmla="*/ 143 w 8679"/>
                <a:gd name="connsiteY2" fmla="*/ 6973 h 177135"/>
                <a:gd name="connsiteX3" fmla="*/ 143 w 8679"/>
                <a:gd name="connsiteY3" fmla="*/ 170292 h 177135"/>
                <a:gd name="connsiteX4" fmla="*/ 4394 w 8679"/>
                <a:gd name="connsiteY4" fmla="*/ 177200 h 177135"/>
                <a:gd name="connsiteX5" fmla="*/ 8822 w 8679"/>
                <a:gd name="connsiteY5" fmla="*/ 170292 h 177135"/>
                <a:gd name="connsiteX6" fmla="*/ 8822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22" y="6973"/>
                  </a:moveTo>
                  <a:cubicBezTo>
                    <a:pt x="8822" y="4316"/>
                    <a:pt x="8822" y="65"/>
                    <a:pt x="4571" y="65"/>
                  </a:cubicBezTo>
                  <a:cubicBezTo>
                    <a:pt x="143" y="65"/>
                    <a:pt x="143" y="4139"/>
                    <a:pt x="143" y="6973"/>
                  </a:cubicBezTo>
                  <a:lnTo>
                    <a:pt x="143" y="170292"/>
                  </a:lnTo>
                  <a:cubicBezTo>
                    <a:pt x="143" y="172949"/>
                    <a:pt x="143" y="177200"/>
                    <a:pt x="4394" y="177200"/>
                  </a:cubicBezTo>
                  <a:cubicBezTo>
                    <a:pt x="8822" y="177200"/>
                    <a:pt x="8822" y="173126"/>
                    <a:pt x="8822" y="170292"/>
                  </a:cubicBezTo>
                  <a:lnTo>
                    <a:pt x="8822" y="6973"/>
                  </a:lnTo>
                  <a:close/>
                </a:path>
              </a:pathLst>
            </a:custGeom>
            <a:solidFill>
              <a:srgbClr val="000000"/>
            </a:solidFill>
            <a:ln w="25357"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3EC8C7D5-D500-831D-C142-7224639DD3E2}"/>
                </a:ext>
              </a:extLst>
            </p:cNvPr>
            <p:cNvSpPr/>
            <p:nvPr>
              <p:custDataLst>
                <p:tags r:id="rId19"/>
              </p:custDataLst>
            </p:nvPr>
          </p:nvSpPr>
          <p:spPr>
            <a:xfrm>
              <a:off x="6257244" y="3944433"/>
              <a:ext cx="89833" cy="253051"/>
            </a:xfrm>
            <a:custGeom>
              <a:avLst/>
              <a:gdLst>
                <a:gd name="connsiteX0" fmla="*/ 36585 w 89833"/>
                <a:gd name="connsiteY0" fmla="*/ 219458 h 253051"/>
                <a:gd name="connsiteX1" fmla="*/ 2423 w 89833"/>
                <a:gd name="connsiteY1" fmla="*/ 247547 h 253051"/>
                <a:gd name="connsiteX2" fmla="*/ 146 w 89833"/>
                <a:gd name="connsiteY2" fmla="*/ 250330 h 253051"/>
                <a:gd name="connsiteX3" fmla="*/ 5207 w 89833"/>
                <a:gd name="connsiteY3" fmla="*/ 253114 h 253051"/>
                <a:gd name="connsiteX4" fmla="*/ 53539 w 89833"/>
                <a:gd name="connsiteY4" fmla="*/ 221482 h 253051"/>
                <a:gd name="connsiteX5" fmla="*/ 53539 w 89833"/>
                <a:gd name="connsiteY5" fmla="*/ 163787 h 253051"/>
                <a:gd name="connsiteX6" fmla="*/ 63661 w 89833"/>
                <a:gd name="connsiteY6" fmla="*/ 137469 h 253051"/>
                <a:gd name="connsiteX7" fmla="*/ 87701 w 89833"/>
                <a:gd name="connsiteY7" fmla="*/ 129372 h 253051"/>
                <a:gd name="connsiteX8" fmla="*/ 89979 w 89833"/>
                <a:gd name="connsiteY8" fmla="*/ 126588 h 253051"/>
                <a:gd name="connsiteX9" fmla="*/ 85930 w 89833"/>
                <a:gd name="connsiteY9" fmla="*/ 123805 h 253051"/>
                <a:gd name="connsiteX10" fmla="*/ 54299 w 89833"/>
                <a:gd name="connsiteY10" fmla="*/ 101283 h 253051"/>
                <a:gd name="connsiteX11" fmla="*/ 53539 w 89833"/>
                <a:gd name="connsiteY11" fmla="*/ 88884 h 253051"/>
                <a:gd name="connsiteX12" fmla="*/ 53539 w 89833"/>
                <a:gd name="connsiteY12" fmla="*/ 38780 h 253051"/>
                <a:gd name="connsiteX13" fmla="*/ 41393 w 89833"/>
                <a:gd name="connsiteY13" fmla="*/ 10438 h 253051"/>
                <a:gd name="connsiteX14" fmla="*/ 5207 w 89833"/>
                <a:gd name="connsiteY14" fmla="*/ 63 h 253051"/>
                <a:gd name="connsiteX15" fmla="*/ 146 w 89833"/>
                <a:gd name="connsiteY15" fmla="*/ 2846 h 253051"/>
                <a:gd name="connsiteX16" fmla="*/ 4194 w 89833"/>
                <a:gd name="connsiteY16" fmla="*/ 5630 h 253051"/>
                <a:gd name="connsiteX17" fmla="*/ 35826 w 89833"/>
                <a:gd name="connsiteY17" fmla="*/ 27645 h 253051"/>
                <a:gd name="connsiteX18" fmla="*/ 36585 w 89833"/>
                <a:gd name="connsiteY18" fmla="*/ 39539 h 253051"/>
                <a:gd name="connsiteX19" fmla="*/ 36585 w 89833"/>
                <a:gd name="connsiteY19" fmla="*/ 92679 h 253051"/>
                <a:gd name="connsiteX20" fmla="*/ 46707 w 89833"/>
                <a:gd name="connsiteY20" fmla="*/ 116719 h 253051"/>
                <a:gd name="connsiteX21" fmla="*/ 66445 w 89833"/>
                <a:gd name="connsiteY21" fmla="*/ 126588 h 253051"/>
                <a:gd name="connsiteX22" fmla="*/ 36585 w 89833"/>
                <a:gd name="connsiteY22" fmla="*/ 158726 h 253051"/>
                <a:gd name="connsiteX23" fmla="*/ 36585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85" y="219458"/>
                  </a:moveTo>
                  <a:cubicBezTo>
                    <a:pt x="36585" y="229580"/>
                    <a:pt x="30006" y="245775"/>
                    <a:pt x="2423" y="247547"/>
                  </a:cubicBezTo>
                  <a:cubicBezTo>
                    <a:pt x="1158" y="247800"/>
                    <a:pt x="146" y="248812"/>
                    <a:pt x="146" y="250330"/>
                  </a:cubicBezTo>
                  <a:cubicBezTo>
                    <a:pt x="146" y="253114"/>
                    <a:pt x="2929" y="253114"/>
                    <a:pt x="5207" y="253114"/>
                  </a:cubicBezTo>
                  <a:cubicBezTo>
                    <a:pt x="29753" y="253114"/>
                    <a:pt x="53286" y="240714"/>
                    <a:pt x="53539" y="221482"/>
                  </a:cubicBezTo>
                  <a:lnTo>
                    <a:pt x="53539" y="163787"/>
                  </a:lnTo>
                  <a:cubicBezTo>
                    <a:pt x="53539" y="153918"/>
                    <a:pt x="53539" y="145820"/>
                    <a:pt x="63661" y="137469"/>
                  </a:cubicBezTo>
                  <a:cubicBezTo>
                    <a:pt x="72518" y="130131"/>
                    <a:pt x="82134" y="129625"/>
                    <a:pt x="87701" y="129372"/>
                  </a:cubicBezTo>
                  <a:cubicBezTo>
                    <a:pt x="88967" y="129119"/>
                    <a:pt x="89979" y="128107"/>
                    <a:pt x="89979" y="126588"/>
                  </a:cubicBezTo>
                  <a:cubicBezTo>
                    <a:pt x="89979" y="124058"/>
                    <a:pt x="88460" y="124058"/>
                    <a:pt x="85930" y="123805"/>
                  </a:cubicBezTo>
                  <a:cubicBezTo>
                    <a:pt x="69229" y="122793"/>
                    <a:pt x="57082" y="113683"/>
                    <a:pt x="54299" y="101283"/>
                  </a:cubicBezTo>
                  <a:cubicBezTo>
                    <a:pt x="53539" y="98500"/>
                    <a:pt x="53539" y="97994"/>
                    <a:pt x="53539" y="88884"/>
                  </a:cubicBezTo>
                  <a:lnTo>
                    <a:pt x="53539" y="38780"/>
                  </a:lnTo>
                  <a:cubicBezTo>
                    <a:pt x="53539" y="28151"/>
                    <a:pt x="53539" y="20054"/>
                    <a:pt x="41393" y="10438"/>
                  </a:cubicBezTo>
                  <a:cubicBezTo>
                    <a:pt x="31271" y="2593"/>
                    <a:pt x="13810" y="63"/>
                    <a:pt x="5207" y="63"/>
                  </a:cubicBezTo>
                  <a:cubicBezTo>
                    <a:pt x="2929" y="63"/>
                    <a:pt x="146" y="63"/>
                    <a:pt x="146" y="2846"/>
                  </a:cubicBezTo>
                  <a:cubicBezTo>
                    <a:pt x="146" y="5377"/>
                    <a:pt x="1664" y="5377"/>
                    <a:pt x="4194" y="5630"/>
                  </a:cubicBezTo>
                  <a:cubicBezTo>
                    <a:pt x="20137" y="6642"/>
                    <a:pt x="32536" y="14740"/>
                    <a:pt x="35826" y="27645"/>
                  </a:cubicBezTo>
                  <a:cubicBezTo>
                    <a:pt x="36585" y="29923"/>
                    <a:pt x="36585" y="30429"/>
                    <a:pt x="36585" y="39539"/>
                  </a:cubicBezTo>
                  <a:lnTo>
                    <a:pt x="36585" y="92679"/>
                  </a:lnTo>
                  <a:cubicBezTo>
                    <a:pt x="36585" y="104320"/>
                    <a:pt x="38609" y="108622"/>
                    <a:pt x="46707" y="116719"/>
                  </a:cubicBezTo>
                  <a:cubicBezTo>
                    <a:pt x="52021" y="122033"/>
                    <a:pt x="59360" y="124564"/>
                    <a:pt x="66445" y="126588"/>
                  </a:cubicBezTo>
                  <a:cubicBezTo>
                    <a:pt x="45695" y="132408"/>
                    <a:pt x="36585" y="144049"/>
                    <a:pt x="36585" y="158726"/>
                  </a:cubicBezTo>
                  <a:lnTo>
                    <a:pt x="36585" y="219458"/>
                  </a:lnTo>
                  <a:close/>
                </a:path>
              </a:pathLst>
            </a:custGeom>
            <a:solidFill>
              <a:srgbClr val="000000"/>
            </a:solidFill>
            <a:ln w="25357" cap="flat">
              <a:noFill/>
              <a:prstDash val="solid"/>
              <a:miter/>
            </a:ln>
          </p:spPr>
          <p:txBody>
            <a:bodyPr rtlCol="0" anchor="ctr"/>
            <a:lstStyle/>
            <a:p>
              <a:endParaRPr lang="en-CN"/>
            </a:p>
          </p:txBody>
        </p:sp>
      </p:grpSp>
    </p:spTree>
    <p:extLst>
      <p:ext uri="{BB962C8B-B14F-4D97-AF65-F5344CB8AC3E}">
        <p14:creationId xmlns:p14="http://schemas.microsoft.com/office/powerpoint/2010/main" val="761475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31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基于概率混合模型的属性级情感分类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sp>
        <p:nvSpPr>
          <p:cNvPr id="6" name="TextBox 5">
            <a:extLst>
              <a:ext uri="{FF2B5EF4-FFF2-40B4-BE49-F238E27FC236}">
                <a16:creationId xmlns:a16="http://schemas.microsoft.com/office/drawing/2014/main" id="{AE2A935A-EECE-E764-4783-3619301422FF}"/>
              </a:ext>
            </a:extLst>
          </p:cNvPr>
          <p:cNvSpPr txBox="1"/>
          <p:nvPr/>
        </p:nvSpPr>
        <p:spPr>
          <a:xfrm>
            <a:off x="255670" y="1120676"/>
            <a:ext cx="11643561"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[488]</a:t>
            </a:r>
            <a:r>
              <a:rPr lang="en-CN" sz="2000" dirty="0">
                <a:latin typeface="Microsoft YaHei" panose="020B0503020204020204" pitchFamily="34" charset="-122"/>
                <a:ea typeface="Microsoft YaHei" panose="020B0503020204020204" pitchFamily="34" charset="-122"/>
              </a:rPr>
              <a:t>提出一个基于混合语言模型的主题-情感模型（Topic-Sentiment Model, TSM），同时抽取文本中包含的主题和情感。可以形式化地表示为：对于给定的一个文档集合</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假设语料中包含了</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个主要主题</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。每一个主题可以建模为字典中所有单词上的多项式分布。</a:t>
            </a:r>
          </a:p>
        </p:txBody>
      </p:sp>
      <p:grpSp>
        <p:nvGrpSpPr>
          <p:cNvPr id="29" name="Group 28" descr="\documentclass{article}&#10;\usepackage{amsmath, amsfonts , amssymb, bm}&#10;\pagestyle{empty}&#10;\begin{document}&#10;&#10;$\mathbb{D}=\{d_1, d_2, ..., d_{|\mathbb{D}|}\}$&#10;&#10;&#10;\end{document}" title="IguanaTex Vector Display">
            <a:extLst>
              <a:ext uri="{FF2B5EF4-FFF2-40B4-BE49-F238E27FC236}">
                <a16:creationId xmlns:a16="http://schemas.microsoft.com/office/drawing/2014/main" id="{87DF66E5-4CCD-86F2-4094-D1EC37CC9CAD}"/>
              </a:ext>
            </a:extLst>
          </p:cNvPr>
          <p:cNvGrpSpPr>
            <a:grpSpLocks noChangeAspect="1"/>
          </p:cNvGrpSpPr>
          <p:nvPr>
            <p:custDataLst>
              <p:tags r:id="rId1"/>
            </p:custDataLst>
          </p:nvPr>
        </p:nvGrpSpPr>
        <p:grpSpPr>
          <a:xfrm>
            <a:off x="8891240" y="1638921"/>
            <a:ext cx="2181920" cy="279762"/>
            <a:chOff x="4492541" y="3944433"/>
            <a:chExt cx="2181920" cy="279762"/>
          </a:xfrm>
        </p:grpSpPr>
        <p:sp>
          <p:nvSpPr>
            <p:cNvPr id="10" name="Freeform 9">
              <a:extLst>
                <a:ext uri="{FF2B5EF4-FFF2-40B4-BE49-F238E27FC236}">
                  <a16:creationId xmlns:a16="http://schemas.microsoft.com/office/drawing/2014/main" id="{8F7885C6-A536-8118-F506-E7BC6795E802}"/>
                </a:ext>
              </a:extLst>
            </p:cNvPr>
            <p:cNvSpPr/>
            <p:nvPr>
              <p:custDataLst>
                <p:tags r:id="rId17"/>
              </p:custDataLst>
            </p:nvPr>
          </p:nvSpPr>
          <p:spPr>
            <a:xfrm>
              <a:off x="4492541" y="3960881"/>
              <a:ext cx="170809" cy="173339"/>
            </a:xfrm>
            <a:custGeom>
              <a:avLst/>
              <a:gdLst>
                <a:gd name="connsiteX0" fmla="*/ 8680 w 170809"/>
                <a:gd name="connsiteY0" fmla="*/ 63 h 173339"/>
                <a:gd name="connsiteX1" fmla="*/ 77 w 170809"/>
                <a:gd name="connsiteY1" fmla="*/ 4618 h 173339"/>
                <a:gd name="connsiteX2" fmla="*/ 6909 w 170809"/>
                <a:gd name="connsiteY2" fmla="*/ 8920 h 173339"/>
                <a:gd name="connsiteX3" fmla="*/ 21080 w 170809"/>
                <a:gd name="connsiteY3" fmla="*/ 23343 h 173339"/>
                <a:gd name="connsiteX4" fmla="*/ 21080 w 170809"/>
                <a:gd name="connsiteY4" fmla="*/ 150122 h 173339"/>
                <a:gd name="connsiteX5" fmla="*/ 7162 w 170809"/>
                <a:gd name="connsiteY5" fmla="*/ 164546 h 173339"/>
                <a:gd name="connsiteX6" fmla="*/ 77 w 170809"/>
                <a:gd name="connsiteY6" fmla="*/ 168848 h 173339"/>
                <a:gd name="connsiteX7" fmla="*/ 8680 w 170809"/>
                <a:gd name="connsiteY7" fmla="*/ 173403 h 173339"/>
                <a:gd name="connsiteX8" fmla="*/ 81559 w 170809"/>
                <a:gd name="connsiteY8" fmla="*/ 173403 h 173339"/>
                <a:gd name="connsiteX9" fmla="*/ 170886 w 170809"/>
                <a:gd name="connsiteY9" fmla="*/ 83570 h 173339"/>
                <a:gd name="connsiteX10" fmla="*/ 81812 w 170809"/>
                <a:gd name="connsiteY10" fmla="*/ 63 h 173339"/>
                <a:gd name="connsiteX11" fmla="*/ 8680 w 170809"/>
                <a:gd name="connsiteY11" fmla="*/ 63 h 173339"/>
                <a:gd name="connsiteX12" fmla="*/ 112684 w 170809"/>
                <a:gd name="connsiteY12" fmla="*/ 13981 h 173339"/>
                <a:gd name="connsiteX13" fmla="*/ 162029 w 170809"/>
                <a:gd name="connsiteY13" fmla="*/ 83570 h 173339"/>
                <a:gd name="connsiteX14" fmla="*/ 113697 w 170809"/>
                <a:gd name="connsiteY14" fmla="*/ 158726 h 173339"/>
                <a:gd name="connsiteX15" fmla="*/ 135206 w 170809"/>
                <a:gd name="connsiteY15" fmla="*/ 84076 h 173339"/>
                <a:gd name="connsiteX16" fmla="*/ 112431 w 170809"/>
                <a:gd name="connsiteY16" fmla="*/ 13981 h 173339"/>
                <a:gd name="connsiteX17" fmla="*/ 112684 w 170809"/>
                <a:gd name="connsiteY17" fmla="*/ 13981 h 173339"/>
                <a:gd name="connsiteX18" fmla="*/ 27912 w 170809"/>
                <a:gd name="connsiteY18" fmla="*/ 164546 h 173339"/>
                <a:gd name="connsiteX19" fmla="*/ 29937 w 170809"/>
                <a:gd name="connsiteY19" fmla="*/ 150628 h 173339"/>
                <a:gd name="connsiteX20" fmla="*/ 29937 w 170809"/>
                <a:gd name="connsiteY20" fmla="*/ 22837 h 173339"/>
                <a:gd name="connsiteX21" fmla="*/ 27912 w 170809"/>
                <a:gd name="connsiteY21" fmla="*/ 8920 h 173339"/>
                <a:gd name="connsiteX22" fmla="*/ 56760 w 170809"/>
                <a:gd name="connsiteY22" fmla="*/ 8920 h 173339"/>
                <a:gd name="connsiteX23" fmla="*/ 53470 w 170809"/>
                <a:gd name="connsiteY23" fmla="*/ 21825 h 173339"/>
                <a:gd name="connsiteX24" fmla="*/ 53470 w 170809"/>
                <a:gd name="connsiteY24" fmla="*/ 151640 h 173339"/>
                <a:gd name="connsiteX25" fmla="*/ 56760 w 170809"/>
                <a:gd name="connsiteY25" fmla="*/ 164546 h 173339"/>
                <a:gd name="connsiteX26" fmla="*/ 27912 w 170809"/>
                <a:gd name="connsiteY26" fmla="*/ 164546 h 173339"/>
                <a:gd name="connsiteX27" fmla="*/ 62327 w 170809"/>
                <a:gd name="connsiteY27" fmla="*/ 22584 h 173339"/>
                <a:gd name="connsiteX28" fmla="*/ 66882 w 170809"/>
                <a:gd name="connsiteY28" fmla="*/ 11956 h 173339"/>
                <a:gd name="connsiteX29" fmla="*/ 79029 w 170809"/>
                <a:gd name="connsiteY29" fmla="*/ 8920 h 173339"/>
                <a:gd name="connsiteX30" fmla="*/ 126349 w 170809"/>
                <a:gd name="connsiteY30" fmla="*/ 84076 h 173339"/>
                <a:gd name="connsiteX31" fmla="*/ 77257 w 170809"/>
                <a:gd name="connsiteY31" fmla="*/ 164546 h 173339"/>
                <a:gd name="connsiteX32" fmla="*/ 62327 w 170809"/>
                <a:gd name="connsiteY32" fmla="*/ 150881 h 173339"/>
                <a:gd name="connsiteX33" fmla="*/ 62327 w 170809"/>
                <a:gd name="connsiteY33" fmla="*/ 22584 h 17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0809" h="173339">
                  <a:moveTo>
                    <a:pt x="8680" y="63"/>
                  </a:moveTo>
                  <a:cubicBezTo>
                    <a:pt x="4126" y="63"/>
                    <a:pt x="77" y="63"/>
                    <a:pt x="77" y="4618"/>
                  </a:cubicBezTo>
                  <a:cubicBezTo>
                    <a:pt x="77" y="8920"/>
                    <a:pt x="4885" y="8920"/>
                    <a:pt x="6909" y="8920"/>
                  </a:cubicBezTo>
                  <a:cubicBezTo>
                    <a:pt x="20068" y="8920"/>
                    <a:pt x="21080" y="10944"/>
                    <a:pt x="21080" y="23343"/>
                  </a:cubicBezTo>
                  <a:lnTo>
                    <a:pt x="21080" y="150122"/>
                  </a:lnTo>
                  <a:cubicBezTo>
                    <a:pt x="21080" y="162522"/>
                    <a:pt x="20068" y="164546"/>
                    <a:pt x="7162" y="164546"/>
                  </a:cubicBezTo>
                  <a:cubicBezTo>
                    <a:pt x="4632" y="164546"/>
                    <a:pt x="77" y="164546"/>
                    <a:pt x="77" y="168848"/>
                  </a:cubicBezTo>
                  <a:cubicBezTo>
                    <a:pt x="77" y="173403"/>
                    <a:pt x="4126" y="173403"/>
                    <a:pt x="8680" y="173403"/>
                  </a:cubicBezTo>
                  <a:lnTo>
                    <a:pt x="81559" y="173403"/>
                  </a:lnTo>
                  <a:cubicBezTo>
                    <a:pt x="125843" y="173403"/>
                    <a:pt x="170886" y="145820"/>
                    <a:pt x="170886" y="83570"/>
                  </a:cubicBezTo>
                  <a:cubicBezTo>
                    <a:pt x="170886" y="23090"/>
                    <a:pt x="122806" y="63"/>
                    <a:pt x="81812" y="63"/>
                  </a:cubicBezTo>
                  <a:lnTo>
                    <a:pt x="8680" y="63"/>
                  </a:lnTo>
                  <a:close/>
                  <a:moveTo>
                    <a:pt x="112684" y="13981"/>
                  </a:moveTo>
                  <a:cubicBezTo>
                    <a:pt x="148871" y="25621"/>
                    <a:pt x="162029" y="53457"/>
                    <a:pt x="162029" y="83570"/>
                  </a:cubicBezTo>
                  <a:cubicBezTo>
                    <a:pt x="162029" y="126588"/>
                    <a:pt x="138749" y="149869"/>
                    <a:pt x="113697" y="158726"/>
                  </a:cubicBezTo>
                  <a:cubicBezTo>
                    <a:pt x="130145" y="141518"/>
                    <a:pt x="135206" y="113430"/>
                    <a:pt x="135206" y="84076"/>
                  </a:cubicBezTo>
                  <a:cubicBezTo>
                    <a:pt x="135206" y="47636"/>
                    <a:pt x="125337" y="27645"/>
                    <a:pt x="112431" y="13981"/>
                  </a:cubicBezTo>
                  <a:lnTo>
                    <a:pt x="112684" y="13981"/>
                  </a:lnTo>
                  <a:close/>
                  <a:moveTo>
                    <a:pt x="27912" y="164546"/>
                  </a:moveTo>
                  <a:cubicBezTo>
                    <a:pt x="29937" y="159991"/>
                    <a:pt x="29937" y="153918"/>
                    <a:pt x="29937" y="150628"/>
                  </a:cubicBezTo>
                  <a:lnTo>
                    <a:pt x="29937" y="22837"/>
                  </a:lnTo>
                  <a:cubicBezTo>
                    <a:pt x="29937" y="19548"/>
                    <a:pt x="29937" y="13474"/>
                    <a:pt x="27912" y="8920"/>
                  </a:cubicBezTo>
                  <a:lnTo>
                    <a:pt x="56760" y="8920"/>
                  </a:lnTo>
                  <a:cubicBezTo>
                    <a:pt x="53470" y="12715"/>
                    <a:pt x="53470" y="18282"/>
                    <a:pt x="53470" y="21825"/>
                  </a:cubicBezTo>
                  <a:lnTo>
                    <a:pt x="53470" y="151640"/>
                  </a:lnTo>
                  <a:cubicBezTo>
                    <a:pt x="53470" y="155436"/>
                    <a:pt x="53470" y="160497"/>
                    <a:pt x="56760" y="164546"/>
                  </a:cubicBezTo>
                  <a:lnTo>
                    <a:pt x="27912" y="164546"/>
                  </a:lnTo>
                  <a:close/>
                  <a:moveTo>
                    <a:pt x="62327" y="22584"/>
                  </a:moveTo>
                  <a:cubicBezTo>
                    <a:pt x="62327" y="17017"/>
                    <a:pt x="62327" y="14740"/>
                    <a:pt x="66882" y="11956"/>
                  </a:cubicBezTo>
                  <a:cubicBezTo>
                    <a:pt x="69160" y="10185"/>
                    <a:pt x="73715" y="8920"/>
                    <a:pt x="79029" y="8920"/>
                  </a:cubicBezTo>
                  <a:cubicBezTo>
                    <a:pt x="100285" y="8920"/>
                    <a:pt x="126349" y="27645"/>
                    <a:pt x="126349" y="84076"/>
                  </a:cubicBezTo>
                  <a:cubicBezTo>
                    <a:pt x="126349" y="116213"/>
                    <a:pt x="119770" y="164546"/>
                    <a:pt x="77257" y="164546"/>
                  </a:cubicBezTo>
                  <a:cubicBezTo>
                    <a:pt x="62327" y="164546"/>
                    <a:pt x="62327" y="155689"/>
                    <a:pt x="62327" y="150881"/>
                  </a:cubicBezTo>
                  <a:lnTo>
                    <a:pt x="62327" y="22584"/>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97FA1F41-C927-0BA5-A2C0-C69BC8530245}"/>
                </a:ext>
              </a:extLst>
            </p:cNvPr>
            <p:cNvSpPr/>
            <p:nvPr>
              <p:custDataLst>
                <p:tags r:id="rId18"/>
              </p:custDataLst>
            </p:nvPr>
          </p:nvSpPr>
          <p:spPr>
            <a:xfrm>
              <a:off x="4755713" y="4041351"/>
              <a:ext cx="168278" cy="59213"/>
            </a:xfrm>
            <a:custGeom>
              <a:avLst/>
              <a:gdLst>
                <a:gd name="connsiteX0" fmla="*/ 159762 w 168278"/>
                <a:gd name="connsiteY0" fmla="*/ 10185 h 59213"/>
                <a:gd name="connsiteX1" fmla="*/ 168366 w 168278"/>
                <a:gd name="connsiteY1" fmla="*/ 5124 h 59213"/>
                <a:gd name="connsiteX2" fmla="*/ 160015 w 168278"/>
                <a:gd name="connsiteY2" fmla="*/ 63 h 59213"/>
                <a:gd name="connsiteX3" fmla="*/ 8437 w 168278"/>
                <a:gd name="connsiteY3" fmla="*/ 63 h 59213"/>
                <a:gd name="connsiteX4" fmla="*/ 87 w 168278"/>
                <a:gd name="connsiteY4" fmla="*/ 5124 h 59213"/>
                <a:gd name="connsiteX5" fmla="*/ 8690 w 168278"/>
                <a:gd name="connsiteY5" fmla="*/ 10185 h 59213"/>
                <a:gd name="connsiteX6" fmla="*/ 159762 w 168278"/>
                <a:gd name="connsiteY6" fmla="*/ 10185 h 59213"/>
                <a:gd name="connsiteX7" fmla="*/ 160015 w 168278"/>
                <a:gd name="connsiteY7" fmla="*/ 59277 h 59213"/>
                <a:gd name="connsiteX8" fmla="*/ 168366 w 168278"/>
                <a:gd name="connsiteY8" fmla="*/ 54216 h 59213"/>
                <a:gd name="connsiteX9" fmla="*/ 159762 w 168278"/>
                <a:gd name="connsiteY9" fmla="*/ 49155 h 59213"/>
                <a:gd name="connsiteX10" fmla="*/ 8690 w 168278"/>
                <a:gd name="connsiteY10" fmla="*/ 49155 h 59213"/>
                <a:gd name="connsiteX11" fmla="*/ 87 w 168278"/>
                <a:gd name="connsiteY11" fmla="*/ 54216 h 59213"/>
                <a:gd name="connsiteX12" fmla="*/ 8437 w 168278"/>
                <a:gd name="connsiteY12" fmla="*/ 59277 h 59213"/>
                <a:gd name="connsiteX13" fmla="*/ 160015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2" y="10185"/>
                  </a:moveTo>
                  <a:cubicBezTo>
                    <a:pt x="163558" y="10185"/>
                    <a:pt x="168366" y="10185"/>
                    <a:pt x="168366" y="5124"/>
                  </a:cubicBezTo>
                  <a:cubicBezTo>
                    <a:pt x="168366" y="63"/>
                    <a:pt x="163558" y="63"/>
                    <a:pt x="160015" y="63"/>
                  </a:cubicBezTo>
                  <a:lnTo>
                    <a:pt x="8437" y="63"/>
                  </a:lnTo>
                  <a:cubicBezTo>
                    <a:pt x="4895" y="63"/>
                    <a:pt x="87" y="63"/>
                    <a:pt x="87" y="5124"/>
                  </a:cubicBezTo>
                  <a:cubicBezTo>
                    <a:pt x="87" y="10185"/>
                    <a:pt x="4895" y="10185"/>
                    <a:pt x="8690" y="10185"/>
                  </a:cubicBezTo>
                  <a:lnTo>
                    <a:pt x="159762" y="10185"/>
                  </a:lnTo>
                  <a:close/>
                  <a:moveTo>
                    <a:pt x="160015" y="59277"/>
                  </a:moveTo>
                  <a:cubicBezTo>
                    <a:pt x="163558" y="59277"/>
                    <a:pt x="168366" y="59277"/>
                    <a:pt x="168366" y="54216"/>
                  </a:cubicBezTo>
                  <a:cubicBezTo>
                    <a:pt x="168366" y="49155"/>
                    <a:pt x="163558" y="49155"/>
                    <a:pt x="159762" y="49155"/>
                  </a:cubicBezTo>
                  <a:lnTo>
                    <a:pt x="8690" y="49155"/>
                  </a:lnTo>
                  <a:cubicBezTo>
                    <a:pt x="4895" y="49155"/>
                    <a:pt x="87" y="49155"/>
                    <a:pt x="87" y="54216"/>
                  </a:cubicBezTo>
                  <a:cubicBezTo>
                    <a:pt x="87" y="59277"/>
                    <a:pt x="4895" y="59277"/>
                    <a:pt x="8437" y="59277"/>
                  </a:cubicBezTo>
                  <a:lnTo>
                    <a:pt x="160015" y="59277"/>
                  </a:ln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43A8D160-D453-F336-1268-8E04D81D67C1}"/>
                </a:ext>
              </a:extLst>
            </p:cNvPr>
            <p:cNvSpPr/>
            <p:nvPr>
              <p:custDataLst>
                <p:tags r:id="rId19"/>
              </p:custDataLst>
            </p:nvPr>
          </p:nvSpPr>
          <p:spPr>
            <a:xfrm>
              <a:off x="5026871" y="3944433"/>
              <a:ext cx="89833" cy="253051"/>
            </a:xfrm>
            <a:custGeom>
              <a:avLst/>
              <a:gdLst>
                <a:gd name="connsiteX0" fmla="*/ 53491 w 89833"/>
                <a:gd name="connsiteY0" fmla="*/ 33719 h 253051"/>
                <a:gd name="connsiteX1" fmla="*/ 87653 w 89833"/>
                <a:gd name="connsiteY1" fmla="*/ 5630 h 253051"/>
                <a:gd name="connsiteX2" fmla="*/ 89930 w 89833"/>
                <a:gd name="connsiteY2" fmla="*/ 2846 h 253051"/>
                <a:gd name="connsiteX3" fmla="*/ 85122 w 89833"/>
                <a:gd name="connsiteY3" fmla="*/ 63 h 253051"/>
                <a:gd name="connsiteX4" fmla="*/ 36537 w 89833"/>
                <a:gd name="connsiteY4" fmla="*/ 31694 h 253051"/>
                <a:gd name="connsiteX5" fmla="*/ 36537 w 89833"/>
                <a:gd name="connsiteY5" fmla="*/ 89390 h 253051"/>
                <a:gd name="connsiteX6" fmla="*/ 26415 w 89833"/>
                <a:gd name="connsiteY6" fmla="*/ 115707 h 253051"/>
                <a:gd name="connsiteX7" fmla="*/ 2375 w 89833"/>
                <a:gd name="connsiteY7" fmla="*/ 123805 h 253051"/>
                <a:gd name="connsiteX8" fmla="*/ 97 w 89833"/>
                <a:gd name="connsiteY8" fmla="*/ 126588 h 253051"/>
                <a:gd name="connsiteX9" fmla="*/ 4146 w 89833"/>
                <a:gd name="connsiteY9" fmla="*/ 129372 h 253051"/>
                <a:gd name="connsiteX10" fmla="*/ 35777 w 89833"/>
                <a:gd name="connsiteY10" fmla="*/ 151893 h 253051"/>
                <a:gd name="connsiteX11" fmla="*/ 36537 w 89833"/>
                <a:gd name="connsiteY11" fmla="*/ 164293 h 253051"/>
                <a:gd name="connsiteX12" fmla="*/ 36537 w 89833"/>
                <a:gd name="connsiteY12" fmla="*/ 214397 h 253051"/>
                <a:gd name="connsiteX13" fmla="*/ 48683 w 89833"/>
                <a:gd name="connsiteY13" fmla="*/ 242739 h 253051"/>
                <a:gd name="connsiteX14" fmla="*/ 85122 w 89833"/>
                <a:gd name="connsiteY14" fmla="*/ 253114 h 253051"/>
                <a:gd name="connsiteX15" fmla="*/ 89930 w 89833"/>
                <a:gd name="connsiteY15" fmla="*/ 250330 h 253051"/>
                <a:gd name="connsiteX16" fmla="*/ 85882 w 89833"/>
                <a:gd name="connsiteY16" fmla="*/ 247547 h 253051"/>
                <a:gd name="connsiteX17" fmla="*/ 54250 w 89833"/>
                <a:gd name="connsiteY17" fmla="*/ 225531 h 253051"/>
                <a:gd name="connsiteX18" fmla="*/ 53491 w 89833"/>
                <a:gd name="connsiteY18" fmla="*/ 213638 h 253051"/>
                <a:gd name="connsiteX19" fmla="*/ 53491 w 89833"/>
                <a:gd name="connsiteY19" fmla="*/ 160497 h 253051"/>
                <a:gd name="connsiteX20" fmla="*/ 43369 w 89833"/>
                <a:gd name="connsiteY20" fmla="*/ 136457 h 253051"/>
                <a:gd name="connsiteX21" fmla="*/ 23631 w 89833"/>
                <a:gd name="connsiteY21" fmla="*/ 126588 h 253051"/>
                <a:gd name="connsiteX22" fmla="*/ 53491 w 89833"/>
                <a:gd name="connsiteY22" fmla="*/ 94451 h 253051"/>
                <a:gd name="connsiteX23" fmla="*/ 53491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91" y="33719"/>
                  </a:moveTo>
                  <a:cubicBezTo>
                    <a:pt x="53491" y="23597"/>
                    <a:pt x="60070" y="7401"/>
                    <a:pt x="87653" y="5630"/>
                  </a:cubicBezTo>
                  <a:cubicBezTo>
                    <a:pt x="88918" y="5377"/>
                    <a:pt x="89930" y="4365"/>
                    <a:pt x="89930" y="2846"/>
                  </a:cubicBezTo>
                  <a:cubicBezTo>
                    <a:pt x="89930" y="63"/>
                    <a:pt x="87906" y="63"/>
                    <a:pt x="85122" y="63"/>
                  </a:cubicBezTo>
                  <a:cubicBezTo>
                    <a:pt x="59817" y="63"/>
                    <a:pt x="36790" y="12968"/>
                    <a:pt x="36537" y="31694"/>
                  </a:cubicBezTo>
                  <a:lnTo>
                    <a:pt x="36537" y="89390"/>
                  </a:lnTo>
                  <a:cubicBezTo>
                    <a:pt x="36537" y="99259"/>
                    <a:pt x="36537" y="107356"/>
                    <a:pt x="26415" y="115707"/>
                  </a:cubicBezTo>
                  <a:cubicBezTo>
                    <a:pt x="17558" y="123046"/>
                    <a:pt x="7942" y="123552"/>
                    <a:pt x="2375" y="123805"/>
                  </a:cubicBezTo>
                  <a:cubicBezTo>
                    <a:pt x="1109" y="124058"/>
                    <a:pt x="97" y="125070"/>
                    <a:pt x="97" y="126588"/>
                  </a:cubicBezTo>
                  <a:cubicBezTo>
                    <a:pt x="97" y="129119"/>
                    <a:pt x="1616" y="129119"/>
                    <a:pt x="4146" y="129372"/>
                  </a:cubicBezTo>
                  <a:cubicBezTo>
                    <a:pt x="20847" y="130384"/>
                    <a:pt x="32994" y="139494"/>
                    <a:pt x="35777" y="151893"/>
                  </a:cubicBezTo>
                  <a:cubicBezTo>
                    <a:pt x="36537" y="154677"/>
                    <a:pt x="36537" y="155183"/>
                    <a:pt x="36537" y="164293"/>
                  </a:cubicBezTo>
                  <a:lnTo>
                    <a:pt x="36537" y="214397"/>
                  </a:lnTo>
                  <a:cubicBezTo>
                    <a:pt x="36537" y="225025"/>
                    <a:pt x="36537" y="233123"/>
                    <a:pt x="48683" y="242739"/>
                  </a:cubicBezTo>
                  <a:cubicBezTo>
                    <a:pt x="58552" y="250330"/>
                    <a:pt x="75253" y="253114"/>
                    <a:pt x="85122" y="253114"/>
                  </a:cubicBezTo>
                  <a:cubicBezTo>
                    <a:pt x="87906" y="253114"/>
                    <a:pt x="89930" y="253114"/>
                    <a:pt x="89930" y="250330"/>
                  </a:cubicBezTo>
                  <a:cubicBezTo>
                    <a:pt x="89930" y="247800"/>
                    <a:pt x="88412" y="247800"/>
                    <a:pt x="85882" y="247547"/>
                  </a:cubicBezTo>
                  <a:cubicBezTo>
                    <a:pt x="69939" y="246534"/>
                    <a:pt x="57540" y="238437"/>
                    <a:pt x="54250" y="225531"/>
                  </a:cubicBezTo>
                  <a:cubicBezTo>
                    <a:pt x="53491" y="223254"/>
                    <a:pt x="53491" y="222748"/>
                    <a:pt x="53491" y="213638"/>
                  </a:cubicBezTo>
                  <a:lnTo>
                    <a:pt x="53491" y="160497"/>
                  </a:lnTo>
                  <a:cubicBezTo>
                    <a:pt x="53491" y="148857"/>
                    <a:pt x="51467" y="144555"/>
                    <a:pt x="43369" y="136457"/>
                  </a:cubicBezTo>
                  <a:cubicBezTo>
                    <a:pt x="38055" y="131143"/>
                    <a:pt x="30716" y="128613"/>
                    <a:pt x="23631" y="126588"/>
                  </a:cubicBezTo>
                  <a:cubicBezTo>
                    <a:pt x="44381" y="120768"/>
                    <a:pt x="53491" y="109128"/>
                    <a:pt x="53491" y="94451"/>
                  </a:cubicBezTo>
                  <a:lnTo>
                    <a:pt x="53491" y="33719"/>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45904B7B-1B0F-CE7C-9A36-5891B2BE8F39}"/>
                </a:ext>
              </a:extLst>
            </p:cNvPr>
            <p:cNvSpPr/>
            <p:nvPr>
              <p:custDataLst>
                <p:tags r:id="rId20"/>
              </p:custDataLst>
            </p:nvPr>
          </p:nvSpPr>
          <p:spPr>
            <a:xfrm>
              <a:off x="5145299" y="3958604"/>
              <a:ext cx="120452" cy="178400"/>
            </a:xfrm>
            <a:custGeom>
              <a:avLst/>
              <a:gdLst>
                <a:gd name="connsiteX0" fmla="*/ 120554 w 120452"/>
                <a:gd name="connsiteY0" fmla="*/ 2846 h 178400"/>
                <a:gd name="connsiteX1" fmla="*/ 117265 w 120452"/>
                <a:gd name="connsiteY1" fmla="*/ 63 h 178400"/>
                <a:gd name="connsiteX2" fmla="*/ 85127 w 120452"/>
                <a:gd name="connsiteY2" fmla="*/ 2846 h 178400"/>
                <a:gd name="connsiteX3" fmla="*/ 81585 w 120452"/>
                <a:gd name="connsiteY3" fmla="*/ 7654 h 178400"/>
                <a:gd name="connsiteX4" fmla="*/ 87658 w 120452"/>
                <a:gd name="connsiteY4" fmla="*/ 10691 h 178400"/>
                <a:gd name="connsiteX5" fmla="*/ 100310 w 120452"/>
                <a:gd name="connsiteY5" fmla="*/ 14993 h 178400"/>
                <a:gd name="connsiteX6" fmla="*/ 99551 w 120452"/>
                <a:gd name="connsiteY6" fmla="*/ 20054 h 178400"/>
                <a:gd name="connsiteX7" fmla="*/ 84368 w 120452"/>
                <a:gd name="connsiteY7" fmla="*/ 80027 h 178400"/>
                <a:gd name="connsiteX8" fmla="*/ 61087 w 120452"/>
                <a:gd name="connsiteY8" fmla="*/ 63832 h 178400"/>
                <a:gd name="connsiteX9" fmla="*/ 102 w 120452"/>
                <a:gd name="connsiteY9" fmla="*/ 137976 h 178400"/>
                <a:gd name="connsiteX10" fmla="*/ 33758 w 120452"/>
                <a:gd name="connsiteY10" fmla="*/ 178464 h 178400"/>
                <a:gd name="connsiteX11" fmla="*/ 66655 w 120452"/>
                <a:gd name="connsiteY11" fmla="*/ 159485 h 178400"/>
                <a:gd name="connsiteX12" fmla="*/ 89682 w 120452"/>
                <a:gd name="connsiteY12" fmla="*/ 178464 h 178400"/>
                <a:gd name="connsiteX13" fmla="*/ 108408 w 120452"/>
                <a:gd name="connsiteY13" fmla="*/ 164546 h 178400"/>
                <a:gd name="connsiteX14" fmla="*/ 116000 w 120452"/>
                <a:gd name="connsiteY14" fmla="*/ 139494 h 178400"/>
                <a:gd name="connsiteX15" fmla="*/ 112963 w 120452"/>
                <a:gd name="connsiteY15" fmla="*/ 136963 h 178400"/>
                <a:gd name="connsiteX16" fmla="*/ 109420 w 120452"/>
                <a:gd name="connsiteY16" fmla="*/ 141518 h 178400"/>
                <a:gd name="connsiteX17" fmla="*/ 90188 w 120452"/>
                <a:gd name="connsiteY17" fmla="*/ 172897 h 178400"/>
                <a:gd name="connsiteX18" fmla="*/ 82597 w 120452"/>
                <a:gd name="connsiteY18" fmla="*/ 161256 h 178400"/>
                <a:gd name="connsiteX19" fmla="*/ 84115 w 120452"/>
                <a:gd name="connsiteY19" fmla="*/ 149110 h 178400"/>
                <a:gd name="connsiteX20" fmla="*/ 120554 w 120452"/>
                <a:gd name="connsiteY20" fmla="*/ 2846 h 178400"/>
                <a:gd name="connsiteX21" fmla="*/ 67920 w 120452"/>
                <a:gd name="connsiteY21" fmla="*/ 145567 h 178400"/>
                <a:gd name="connsiteX22" fmla="*/ 62859 w 120452"/>
                <a:gd name="connsiteY22" fmla="*/ 154930 h 178400"/>
                <a:gd name="connsiteX23" fmla="*/ 34264 w 120452"/>
                <a:gd name="connsiteY23" fmla="*/ 172897 h 178400"/>
                <a:gd name="connsiteX24" fmla="*/ 18069 w 120452"/>
                <a:gd name="connsiteY24" fmla="*/ 149110 h 178400"/>
                <a:gd name="connsiteX25" fmla="*/ 31987 w 120452"/>
                <a:gd name="connsiteY25" fmla="*/ 93692 h 178400"/>
                <a:gd name="connsiteX26" fmla="*/ 61341 w 120452"/>
                <a:gd name="connsiteY26" fmla="*/ 69399 h 178400"/>
                <a:gd name="connsiteX27" fmla="*/ 81332 w 120452"/>
                <a:gd name="connsiteY27" fmla="*/ 91667 h 178400"/>
                <a:gd name="connsiteX28" fmla="*/ 80572 w 120452"/>
                <a:gd name="connsiteY28" fmla="*/ 95969 h 178400"/>
                <a:gd name="connsiteX29" fmla="*/ 67920 w 120452"/>
                <a:gd name="connsiteY29" fmla="*/ 1455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554" y="2846"/>
                  </a:moveTo>
                  <a:cubicBezTo>
                    <a:pt x="120554" y="2593"/>
                    <a:pt x="120554" y="63"/>
                    <a:pt x="117265" y="63"/>
                  </a:cubicBezTo>
                  <a:cubicBezTo>
                    <a:pt x="113469" y="63"/>
                    <a:pt x="89429" y="2340"/>
                    <a:pt x="85127" y="2846"/>
                  </a:cubicBezTo>
                  <a:cubicBezTo>
                    <a:pt x="83103" y="3099"/>
                    <a:pt x="81585" y="4365"/>
                    <a:pt x="81585" y="7654"/>
                  </a:cubicBezTo>
                  <a:cubicBezTo>
                    <a:pt x="81585" y="10691"/>
                    <a:pt x="83862" y="10691"/>
                    <a:pt x="87658" y="10691"/>
                  </a:cubicBezTo>
                  <a:cubicBezTo>
                    <a:pt x="99804" y="10691"/>
                    <a:pt x="100310" y="12462"/>
                    <a:pt x="100310" y="14993"/>
                  </a:cubicBezTo>
                  <a:lnTo>
                    <a:pt x="99551" y="20054"/>
                  </a:lnTo>
                  <a:lnTo>
                    <a:pt x="84368" y="80027"/>
                  </a:lnTo>
                  <a:cubicBezTo>
                    <a:pt x="79813" y="70664"/>
                    <a:pt x="72475" y="63832"/>
                    <a:pt x="61087" y="63832"/>
                  </a:cubicBezTo>
                  <a:cubicBezTo>
                    <a:pt x="31480" y="63832"/>
                    <a:pt x="102" y="101030"/>
                    <a:pt x="102" y="137976"/>
                  </a:cubicBezTo>
                  <a:cubicBezTo>
                    <a:pt x="102" y="161762"/>
                    <a:pt x="14020" y="178464"/>
                    <a:pt x="33758" y="178464"/>
                  </a:cubicBezTo>
                  <a:cubicBezTo>
                    <a:pt x="38819" y="178464"/>
                    <a:pt x="51472" y="177452"/>
                    <a:pt x="66655" y="159485"/>
                  </a:cubicBezTo>
                  <a:cubicBezTo>
                    <a:pt x="68679" y="170113"/>
                    <a:pt x="77536" y="178464"/>
                    <a:pt x="89682" y="178464"/>
                  </a:cubicBezTo>
                  <a:cubicBezTo>
                    <a:pt x="98539" y="178464"/>
                    <a:pt x="104359" y="172644"/>
                    <a:pt x="108408" y="164546"/>
                  </a:cubicBezTo>
                  <a:cubicBezTo>
                    <a:pt x="112710" y="155436"/>
                    <a:pt x="116000" y="140000"/>
                    <a:pt x="116000" y="139494"/>
                  </a:cubicBezTo>
                  <a:cubicBezTo>
                    <a:pt x="116000" y="136963"/>
                    <a:pt x="113722" y="136963"/>
                    <a:pt x="112963" y="136963"/>
                  </a:cubicBezTo>
                  <a:cubicBezTo>
                    <a:pt x="110432" y="136963"/>
                    <a:pt x="110179" y="137976"/>
                    <a:pt x="109420" y="141518"/>
                  </a:cubicBezTo>
                  <a:cubicBezTo>
                    <a:pt x="105118" y="157967"/>
                    <a:pt x="100563" y="172897"/>
                    <a:pt x="90188" y="172897"/>
                  </a:cubicBezTo>
                  <a:cubicBezTo>
                    <a:pt x="83356" y="172897"/>
                    <a:pt x="82597" y="166317"/>
                    <a:pt x="82597" y="161256"/>
                  </a:cubicBezTo>
                  <a:cubicBezTo>
                    <a:pt x="82597" y="155183"/>
                    <a:pt x="83103" y="153412"/>
                    <a:pt x="84115" y="149110"/>
                  </a:cubicBezTo>
                  <a:lnTo>
                    <a:pt x="120554" y="2846"/>
                  </a:lnTo>
                  <a:close/>
                  <a:moveTo>
                    <a:pt x="67920" y="145567"/>
                  </a:moveTo>
                  <a:cubicBezTo>
                    <a:pt x="66655" y="150122"/>
                    <a:pt x="66655" y="150628"/>
                    <a:pt x="62859" y="154930"/>
                  </a:cubicBezTo>
                  <a:cubicBezTo>
                    <a:pt x="51725" y="168848"/>
                    <a:pt x="41349" y="172897"/>
                    <a:pt x="34264" y="172897"/>
                  </a:cubicBezTo>
                  <a:cubicBezTo>
                    <a:pt x="21612" y="172897"/>
                    <a:pt x="18069" y="158979"/>
                    <a:pt x="18069" y="149110"/>
                  </a:cubicBezTo>
                  <a:cubicBezTo>
                    <a:pt x="18069" y="136457"/>
                    <a:pt x="26166" y="105332"/>
                    <a:pt x="31987" y="93692"/>
                  </a:cubicBezTo>
                  <a:cubicBezTo>
                    <a:pt x="39831" y="78762"/>
                    <a:pt x="51218" y="69399"/>
                    <a:pt x="61341" y="69399"/>
                  </a:cubicBezTo>
                  <a:cubicBezTo>
                    <a:pt x="77789" y="69399"/>
                    <a:pt x="81332" y="90149"/>
                    <a:pt x="81332" y="91667"/>
                  </a:cubicBezTo>
                  <a:cubicBezTo>
                    <a:pt x="81332" y="93186"/>
                    <a:pt x="80825" y="94704"/>
                    <a:pt x="80572" y="95969"/>
                  </a:cubicBezTo>
                  <a:lnTo>
                    <a:pt x="67920" y="145567"/>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6D44B2F4-3737-EA09-9AF3-729EC7C52043}"/>
                </a:ext>
              </a:extLst>
            </p:cNvPr>
            <p:cNvSpPr/>
            <p:nvPr>
              <p:custDataLst>
                <p:tags r:id="rId21"/>
              </p:custDataLst>
            </p:nvPr>
          </p:nvSpPr>
          <p:spPr>
            <a:xfrm>
              <a:off x="5286195" y="4054560"/>
              <a:ext cx="64477" cy="117618"/>
            </a:xfrm>
            <a:custGeom>
              <a:avLst/>
              <a:gdLst>
                <a:gd name="connsiteX0" fmla="*/ 40140 w 64477"/>
                <a:gd name="connsiteY0" fmla="*/ 5024 h 117618"/>
                <a:gd name="connsiteX1" fmla="*/ 34826 w 64477"/>
                <a:gd name="connsiteY1" fmla="*/ 64 h 117618"/>
                <a:gd name="connsiteX2" fmla="*/ 107 w 64477"/>
                <a:gd name="connsiteY2" fmla="*/ 11401 h 117618"/>
                <a:gd name="connsiteX3" fmla="*/ 107 w 64477"/>
                <a:gd name="connsiteY3" fmla="*/ 17778 h 117618"/>
                <a:gd name="connsiteX4" fmla="*/ 25792 w 64477"/>
                <a:gd name="connsiteY4" fmla="*/ 12818 h 117618"/>
                <a:gd name="connsiteX5" fmla="*/ 25792 w 64477"/>
                <a:gd name="connsiteY5" fmla="*/ 103157 h 117618"/>
                <a:gd name="connsiteX6" fmla="*/ 8078 w 64477"/>
                <a:gd name="connsiteY6" fmla="*/ 111305 h 117618"/>
                <a:gd name="connsiteX7" fmla="*/ 1347 w 64477"/>
                <a:gd name="connsiteY7" fmla="*/ 111305 h 117618"/>
                <a:gd name="connsiteX8" fmla="*/ 1347 w 64477"/>
                <a:gd name="connsiteY8" fmla="*/ 117682 h 117618"/>
                <a:gd name="connsiteX9" fmla="*/ 32877 w 64477"/>
                <a:gd name="connsiteY9" fmla="*/ 116974 h 117618"/>
                <a:gd name="connsiteX10" fmla="*/ 64585 w 64477"/>
                <a:gd name="connsiteY10" fmla="*/ 117682 h 117618"/>
                <a:gd name="connsiteX11" fmla="*/ 64585 w 64477"/>
                <a:gd name="connsiteY11" fmla="*/ 111305 h 117618"/>
                <a:gd name="connsiteX12" fmla="*/ 57854 w 64477"/>
                <a:gd name="connsiteY12" fmla="*/ 111305 h 117618"/>
                <a:gd name="connsiteX13" fmla="*/ 40140 w 64477"/>
                <a:gd name="connsiteY13" fmla="*/ 103157 h 117618"/>
                <a:gd name="connsiteX14" fmla="*/ 40140 w 64477"/>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0" y="5024"/>
                  </a:moveTo>
                  <a:cubicBezTo>
                    <a:pt x="40140" y="241"/>
                    <a:pt x="39786" y="64"/>
                    <a:pt x="34826" y="64"/>
                  </a:cubicBezTo>
                  <a:cubicBezTo>
                    <a:pt x="23489" y="11224"/>
                    <a:pt x="7370" y="11401"/>
                    <a:pt x="107" y="11401"/>
                  </a:cubicBezTo>
                  <a:lnTo>
                    <a:pt x="107" y="17778"/>
                  </a:lnTo>
                  <a:cubicBezTo>
                    <a:pt x="4359" y="17778"/>
                    <a:pt x="16050" y="17778"/>
                    <a:pt x="25792" y="12818"/>
                  </a:cubicBezTo>
                  <a:lnTo>
                    <a:pt x="25792" y="103157"/>
                  </a:lnTo>
                  <a:cubicBezTo>
                    <a:pt x="25792" y="109003"/>
                    <a:pt x="25792" y="111305"/>
                    <a:pt x="8078" y="111305"/>
                  </a:cubicBezTo>
                  <a:lnTo>
                    <a:pt x="1347" y="111305"/>
                  </a:lnTo>
                  <a:lnTo>
                    <a:pt x="1347" y="117682"/>
                  </a:lnTo>
                  <a:cubicBezTo>
                    <a:pt x="4536" y="117505"/>
                    <a:pt x="26323" y="116974"/>
                    <a:pt x="32877" y="116974"/>
                  </a:cubicBezTo>
                  <a:cubicBezTo>
                    <a:pt x="38369" y="116974"/>
                    <a:pt x="60688" y="117505"/>
                    <a:pt x="64585" y="117682"/>
                  </a:cubicBezTo>
                  <a:lnTo>
                    <a:pt x="64585" y="111305"/>
                  </a:lnTo>
                  <a:lnTo>
                    <a:pt x="57854" y="111305"/>
                  </a:lnTo>
                  <a:cubicBezTo>
                    <a:pt x="40140" y="111305"/>
                    <a:pt x="40140" y="109003"/>
                    <a:pt x="40140" y="103157"/>
                  </a:cubicBezTo>
                  <a:lnTo>
                    <a:pt x="40140" y="5024"/>
                  </a:ln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9EE88EAF-BD73-2FD1-22AB-C9FBCCFA2F74}"/>
                </a:ext>
              </a:extLst>
            </p:cNvPr>
            <p:cNvSpPr/>
            <p:nvPr>
              <p:custDataLst>
                <p:tags r:id="rId22"/>
              </p:custDataLst>
            </p:nvPr>
          </p:nvSpPr>
          <p:spPr>
            <a:xfrm>
              <a:off x="5402171" y="4107398"/>
              <a:ext cx="29606" cy="75662"/>
            </a:xfrm>
            <a:custGeom>
              <a:avLst/>
              <a:gdLst>
                <a:gd name="connsiteX0" fmla="*/ 29719 w 29606"/>
                <a:gd name="connsiteY0" fmla="*/ 26633 h 75662"/>
                <a:gd name="connsiteX1" fmla="*/ 13524 w 29606"/>
                <a:gd name="connsiteY1" fmla="*/ 63 h 75662"/>
                <a:gd name="connsiteX2" fmla="*/ 112 w 29606"/>
                <a:gd name="connsiteY2" fmla="*/ 13474 h 75662"/>
                <a:gd name="connsiteX3" fmla="*/ 13524 w 29606"/>
                <a:gd name="connsiteY3" fmla="*/ 26886 h 75662"/>
                <a:gd name="connsiteX4" fmla="*/ 22380 w 29606"/>
                <a:gd name="connsiteY4" fmla="*/ 23597 h 75662"/>
                <a:gd name="connsiteX5" fmla="*/ 23646 w 29606"/>
                <a:gd name="connsiteY5" fmla="*/ 22837 h 75662"/>
                <a:gd name="connsiteX6" fmla="*/ 24152 w 29606"/>
                <a:gd name="connsiteY6" fmla="*/ 26633 h 75662"/>
                <a:gd name="connsiteX7" fmla="*/ 6944 w 29606"/>
                <a:gd name="connsiteY7" fmla="*/ 68893 h 75662"/>
                <a:gd name="connsiteX8" fmla="*/ 4161 w 29606"/>
                <a:gd name="connsiteY8" fmla="*/ 72941 h 75662"/>
                <a:gd name="connsiteX9" fmla="*/ 6691 w 29606"/>
                <a:gd name="connsiteY9" fmla="*/ 75725 h 75662"/>
                <a:gd name="connsiteX10" fmla="*/ 2971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9" y="26633"/>
                  </a:moveTo>
                  <a:cubicBezTo>
                    <a:pt x="29719" y="9932"/>
                    <a:pt x="23393" y="63"/>
                    <a:pt x="13524" y="63"/>
                  </a:cubicBezTo>
                  <a:cubicBezTo>
                    <a:pt x="5173" y="63"/>
                    <a:pt x="112" y="6389"/>
                    <a:pt x="112" y="13474"/>
                  </a:cubicBezTo>
                  <a:cubicBezTo>
                    <a:pt x="112" y="20307"/>
                    <a:pt x="5173" y="26886"/>
                    <a:pt x="13524" y="26886"/>
                  </a:cubicBezTo>
                  <a:cubicBezTo>
                    <a:pt x="16560" y="26886"/>
                    <a:pt x="19850" y="25874"/>
                    <a:pt x="22380" y="23597"/>
                  </a:cubicBezTo>
                  <a:cubicBezTo>
                    <a:pt x="23139" y="23090"/>
                    <a:pt x="23393" y="22837"/>
                    <a:pt x="23646" y="22837"/>
                  </a:cubicBezTo>
                  <a:cubicBezTo>
                    <a:pt x="23899" y="22837"/>
                    <a:pt x="24152" y="23090"/>
                    <a:pt x="24152" y="26633"/>
                  </a:cubicBezTo>
                  <a:cubicBezTo>
                    <a:pt x="24152" y="45359"/>
                    <a:pt x="15295" y="60542"/>
                    <a:pt x="6944" y="68893"/>
                  </a:cubicBezTo>
                  <a:cubicBezTo>
                    <a:pt x="4161" y="71676"/>
                    <a:pt x="4161" y="72182"/>
                    <a:pt x="4161" y="72941"/>
                  </a:cubicBezTo>
                  <a:cubicBezTo>
                    <a:pt x="4161" y="74713"/>
                    <a:pt x="5426" y="75725"/>
                    <a:pt x="6691" y="75725"/>
                  </a:cubicBezTo>
                  <a:cubicBezTo>
                    <a:pt x="9475" y="75725"/>
                    <a:pt x="29719" y="56240"/>
                    <a:pt x="29719" y="26633"/>
                  </a:cubicBez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52D04A3B-4525-9D51-9F27-C275C1C30C27}"/>
                </a:ext>
              </a:extLst>
            </p:cNvPr>
            <p:cNvSpPr/>
            <p:nvPr>
              <p:custDataLst>
                <p:tags r:id="rId23"/>
              </p:custDataLst>
            </p:nvPr>
          </p:nvSpPr>
          <p:spPr>
            <a:xfrm>
              <a:off x="5502997" y="3958604"/>
              <a:ext cx="120452" cy="178400"/>
            </a:xfrm>
            <a:custGeom>
              <a:avLst/>
              <a:gdLst>
                <a:gd name="connsiteX0" fmla="*/ 120569 w 120452"/>
                <a:gd name="connsiteY0" fmla="*/ 2846 h 178400"/>
                <a:gd name="connsiteX1" fmla="*/ 117279 w 120452"/>
                <a:gd name="connsiteY1" fmla="*/ 63 h 178400"/>
                <a:gd name="connsiteX2" fmla="*/ 85141 w 120452"/>
                <a:gd name="connsiteY2" fmla="*/ 2846 h 178400"/>
                <a:gd name="connsiteX3" fmla="*/ 81599 w 120452"/>
                <a:gd name="connsiteY3" fmla="*/ 7654 h 178400"/>
                <a:gd name="connsiteX4" fmla="*/ 87672 w 120452"/>
                <a:gd name="connsiteY4" fmla="*/ 10691 h 178400"/>
                <a:gd name="connsiteX5" fmla="*/ 100324 w 120452"/>
                <a:gd name="connsiteY5" fmla="*/ 14993 h 178400"/>
                <a:gd name="connsiteX6" fmla="*/ 99565 w 120452"/>
                <a:gd name="connsiteY6" fmla="*/ 20054 h 178400"/>
                <a:gd name="connsiteX7" fmla="*/ 84382 w 120452"/>
                <a:gd name="connsiteY7" fmla="*/ 80027 h 178400"/>
                <a:gd name="connsiteX8" fmla="*/ 61102 w 120452"/>
                <a:gd name="connsiteY8" fmla="*/ 63832 h 178400"/>
                <a:gd name="connsiteX9" fmla="*/ 116 w 120452"/>
                <a:gd name="connsiteY9" fmla="*/ 137976 h 178400"/>
                <a:gd name="connsiteX10" fmla="*/ 33772 w 120452"/>
                <a:gd name="connsiteY10" fmla="*/ 178464 h 178400"/>
                <a:gd name="connsiteX11" fmla="*/ 66669 w 120452"/>
                <a:gd name="connsiteY11" fmla="*/ 159485 h 178400"/>
                <a:gd name="connsiteX12" fmla="*/ 89696 w 120452"/>
                <a:gd name="connsiteY12" fmla="*/ 178464 h 178400"/>
                <a:gd name="connsiteX13" fmla="*/ 108422 w 120452"/>
                <a:gd name="connsiteY13" fmla="*/ 164546 h 178400"/>
                <a:gd name="connsiteX14" fmla="*/ 116014 w 120452"/>
                <a:gd name="connsiteY14" fmla="*/ 139494 h 178400"/>
                <a:gd name="connsiteX15" fmla="*/ 112977 w 120452"/>
                <a:gd name="connsiteY15" fmla="*/ 136963 h 178400"/>
                <a:gd name="connsiteX16" fmla="*/ 109434 w 120452"/>
                <a:gd name="connsiteY16" fmla="*/ 141518 h 178400"/>
                <a:gd name="connsiteX17" fmla="*/ 90202 w 120452"/>
                <a:gd name="connsiteY17" fmla="*/ 172897 h 178400"/>
                <a:gd name="connsiteX18" fmla="*/ 82611 w 120452"/>
                <a:gd name="connsiteY18" fmla="*/ 161256 h 178400"/>
                <a:gd name="connsiteX19" fmla="*/ 84129 w 120452"/>
                <a:gd name="connsiteY19" fmla="*/ 149110 h 178400"/>
                <a:gd name="connsiteX20" fmla="*/ 120569 w 120452"/>
                <a:gd name="connsiteY20" fmla="*/ 2846 h 178400"/>
                <a:gd name="connsiteX21" fmla="*/ 67934 w 120452"/>
                <a:gd name="connsiteY21" fmla="*/ 145567 h 178400"/>
                <a:gd name="connsiteX22" fmla="*/ 62873 w 120452"/>
                <a:gd name="connsiteY22" fmla="*/ 154930 h 178400"/>
                <a:gd name="connsiteX23" fmla="*/ 34278 w 120452"/>
                <a:gd name="connsiteY23" fmla="*/ 172897 h 178400"/>
                <a:gd name="connsiteX24" fmla="*/ 18083 w 120452"/>
                <a:gd name="connsiteY24" fmla="*/ 149110 h 178400"/>
                <a:gd name="connsiteX25" fmla="*/ 32001 w 120452"/>
                <a:gd name="connsiteY25" fmla="*/ 93692 h 178400"/>
                <a:gd name="connsiteX26" fmla="*/ 61355 w 120452"/>
                <a:gd name="connsiteY26" fmla="*/ 69399 h 178400"/>
                <a:gd name="connsiteX27" fmla="*/ 81346 w 120452"/>
                <a:gd name="connsiteY27" fmla="*/ 91667 h 178400"/>
                <a:gd name="connsiteX28" fmla="*/ 80586 w 120452"/>
                <a:gd name="connsiteY28" fmla="*/ 95969 h 178400"/>
                <a:gd name="connsiteX29" fmla="*/ 67934 w 120452"/>
                <a:gd name="connsiteY29" fmla="*/ 1455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569" y="2846"/>
                  </a:moveTo>
                  <a:cubicBezTo>
                    <a:pt x="120569" y="2593"/>
                    <a:pt x="120569" y="63"/>
                    <a:pt x="117279" y="63"/>
                  </a:cubicBezTo>
                  <a:cubicBezTo>
                    <a:pt x="113483" y="63"/>
                    <a:pt x="89443" y="2340"/>
                    <a:pt x="85141" y="2846"/>
                  </a:cubicBezTo>
                  <a:cubicBezTo>
                    <a:pt x="83117" y="3099"/>
                    <a:pt x="81599" y="4365"/>
                    <a:pt x="81599" y="7654"/>
                  </a:cubicBezTo>
                  <a:cubicBezTo>
                    <a:pt x="81599" y="10691"/>
                    <a:pt x="83876" y="10691"/>
                    <a:pt x="87672" y="10691"/>
                  </a:cubicBezTo>
                  <a:cubicBezTo>
                    <a:pt x="99818" y="10691"/>
                    <a:pt x="100324" y="12462"/>
                    <a:pt x="100324" y="14993"/>
                  </a:cubicBezTo>
                  <a:lnTo>
                    <a:pt x="99565" y="20054"/>
                  </a:lnTo>
                  <a:lnTo>
                    <a:pt x="84382" y="80027"/>
                  </a:lnTo>
                  <a:cubicBezTo>
                    <a:pt x="79827" y="70664"/>
                    <a:pt x="72489" y="63832"/>
                    <a:pt x="61102" y="63832"/>
                  </a:cubicBezTo>
                  <a:cubicBezTo>
                    <a:pt x="31495" y="63832"/>
                    <a:pt x="116" y="101030"/>
                    <a:pt x="116" y="137976"/>
                  </a:cubicBezTo>
                  <a:cubicBezTo>
                    <a:pt x="116" y="161762"/>
                    <a:pt x="14034" y="178464"/>
                    <a:pt x="33772" y="178464"/>
                  </a:cubicBezTo>
                  <a:cubicBezTo>
                    <a:pt x="38833" y="178464"/>
                    <a:pt x="51486" y="177452"/>
                    <a:pt x="66669" y="159485"/>
                  </a:cubicBezTo>
                  <a:cubicBezTo>
                    <a:pt x="68693" y="170113"/>
                    <a:pt x="77550" y="178464"/>
                    <a:pt x="89696" y="178464"/>
                  </a:cubicBezTo>
                  <a:cubicBezTo>
                    <a:pt x="98553" y="178464"/>
                    <a:pt x="104373" y="172644"/>
                    <a:pt x="108422" y="164546"/>
                  </a:cubicBezTo>
                  <a:cubicBezTo>
                    <a:pt x="112724" y="155436"/>
                    <a:pt x="116014" y="140000"/>
                    <a:pt x="116014" y="139494"/>
                  </a:cubicBezTo>
                  <a:cubicBezTo>
                    <a:pt x="116014" y="136963"/>
                    <a:pt x="113736" y="136963"/>
                    <a:pt x="112977" y="136963"/>
                  </a:cubicBezTo>
                  <a:cubicBezTo>
                    <a:pt x="110447" y="136963"/>
                    <a:pt x="110193" y="137976"/>
                    <a:pt x="109434" y="141518"/>
                  </a:cubicBezTo>
                  <a:cubicBezTo>
                    <a:pt x="105132" y="157967"/>
                    <a:pt x="100578" y="172897"/>
                    <a:pt x="90202" y="172897"/>
                  </a:cubicBezTo>
                  <a:cubicBezTo>
                    <a:pt x="83370" y="172897"/>
                    <a:pt x="82611" y="166317"/>
                    <a:pt x="82611" y="161256"/>
                  </a:cubicBezTo>
                  <a:cubicBezTo>
                    <a:pt x="82611" y="155183"/>
                    <a:pt x="83117" y="153412"/>
                    <a:pt x="84129" y="149110"/>
                  </a:cubicBezTo>
                  <a:lnTo>
                    <a:pt x="120569" y="2846"/>
                  </a:lnTo>
                  <a:close/>
                  <a:moveTo>
                    <a:pt x="67934" y="145567"/>
                  </a:moveTo>
                  <a:cubicBezTo>
                    <a:pt x="66669" y="150122"/>
                    <a:pt x="66669" y="150628"/>
                    <a:pt x="62873" y="154930"/>
                  </a:cubicBezTo>
                  <a:cubicBezTo>
                    <a:pt x="51739" y="168848"/>
                    <a:pt x="41364" y="172897"/>
                    <a:pt x="34278" y="172897"/>
                  </a:cubicBezTo>
                  <a:cubicBezTo>
                    <a:pt x="21626" y="172897"/>
                    <a:pt x="18083" y="158979"/>
                    <a:pt x="18083" y="149110"/>
                  </a:cubicBezTo>
                  <a:cubicBezTo>
                    <a:pt x="18083" y="136457"/>
                    <a:pt x="26181" y="105332"/>
                    <a:pt x="32001" y="93692"/>
                  </a:cubicBezTo>
                  <a:cubicBezTo>
                    <a:pt x="39845" y="78762"/>
                    <a:pt x="51233" y="69399"/>
                    <a:pt x="61355" y="69399"/>
                  </a:cubicBezTo>
                  <a:cubicBezTo>
                    <a:pt x="77803" y="69399"/>
                    <a:pt x="81346" y="90149"/>
                    <a:pt x="81346" y="91667"/>
                  </a:cubicBezTo>
                  <a:cubicBezTo>
                    <a:pt x="81346" y="93186"/>
                    <a:pt x="80840" y="94704"/>
                    <a:pt x="80586" y="95969"/>
                  </a:cubicBezTo>
                  <a:lnTo>
                    <a:pt x="67934" y="145567"/>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335E5733-D492-CAC9-FB66-BBF760617C06}"/>
                </a:ext>
              </a:extLst>
            </p:cNvPr>
            <p:cNvSpPr/>
            <p:nvPr>
              <p:custDataLst>
                <p:tags r:id="rId24"/>
              </p:custDataLst>
            </p:nvPr>
          </p:nvSpPr>
          <p:spPr>
            <a:xfrm>
              <a:off x="5635745" y="4054560"/>
              <a:ext cx="78293" cy="117618"/>
            </a:xfrm>
            <a:custGeom>
              <a:avLst/>
              <a:gdLst>
                <a:gd name="connsiteX0" fmla="*/ 78415 w 78293"/>
                <a:gd name="connsiteY0" fmla="*/ 85444 h 117618"/>
                <a:gd name="connsiteX1" fmla="*/ 72393 w 78293"/>
                <a:gd name="connsiteY1" fmla="*/ 85444 h 117618"/>
                <a:gd name="connsiteX2" fmla="*/ 67787 w 78293"/>
                <a:gd name="connsiteY2" fmla="*/ 101563 h 117618"/>
                <a:gd name="connsiteX3" fmla="*/ 50251 w 78293"/>
                <a:gd name="connsiteY3" fmla="*/ 102626 h 117618"/>
                <a:gd name="connsiteX4" fmla="*/ 17658 w 78293"/>
                <a:gd name="connsiteY4" fmla="*/ 102626 h 117618"/>
                <a:gd name="connsiteX5" fmla="*/ 53085 w 78293"/>
                <a:gd name="connsiteY5" fmla="*/ 72867 h 117618"/>
                <a:gd name="connsiteX6" fmla="*/ 78415 w 78293"/>
                <a:gd name="connsiteY6" fmla="*/ 34606 h 117618"/>
                <a:gd name="connsiteX7" fmla="*/ 36966 w 78293"/>
                <a:gd name="connsiteY7" fmla="*/ 64 h 117618"/>
                <a:gd name="connsiteX8" fmla="*/ 121 w 78293"/>
                <a:gd name="connsiteY8" fmla="*/ 31772 h 117618"/>
                <a:gd name="connsiteX9" fmla="*/ 9510 w 78293"/>
                <a:gd name="connsiteY9" fmla="*/ 41691 h 117618"/>
                <a:gd name="connsiteX10" fmla="*/ 18898 w 78293"/>
                <a:gd name="connsiteY10" fmla="*/ 32303 h 117618"/>
                <a:gd name="connsiteX11" fmla="*/ 8447 w 78293"/>
                <a:gd name="connsiteY11" fmla="*/ 22915 h 117618"/>
                <a:gd name="connsiteX12" fmla="*/ 34309 w 78293"/>
                <a:gd name="connsiteY12" fmla="*/ 6441 h 117618"/>
                <a:gd name="connsiteX13" fmla="*/ 61233 w 78293"/>
                <a:gd name="connsiteY13" fmla="*/ 34606 h 117618"/>
                <a:gd name="connsiteX14" fmla="*/ 44583 w 78293"/>
                <a:gd name="connsiteY14" fmla="*/ 68616 h 117618"/>
                <a:gd name="connsiteX15" fmla="*/ 1893 w 78293"/>
                <a:gd name="connsiteY15" fmla="*/ 110774 h 117618"/>
                <a:gd name="connsiteX16" fmla="*/ 121 w 78293"/>
                <a:gd name="connsiteY16" fmla="*/ 117682 h 117618"/>
                <a:gd name="connsiteX17" fmla="*/ 73101 w 78293"/>
                <a:gd name="connsiteY17" fmla="*/ 117682 h 117618"/>
                <a:gd name="connsiteX18" fmla="*/ 78415 w 78293"/>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415" y="85444"/>
                  </a:moveTo>
                  <a:lnTo>
                    <a:pt x="72393" y="85444"/>
                  </a:lnTo>
                  <a:cubicBezTo>
                    <a:pt x="71861" y="89341"/>
                    <a:pt x="70090" y="99792"/>
                    <a:pt x="67787" y="101563"/>
                  </a:cubicBezTo>
                  <a:cubicBezTo>
                    <a:pt x="66370" y="102626"/>
                    <a:pt x="52731" y="102626"/>
                    <a:pt x="50251" y="102626"/>
                  </a:cubicBezTo>
                  <a:lnTo>
                    <a:pt x="17658" y="102626"/>
                  </a:lnTo>
                  <a:cubicBezTo>
                    <a:pt x="36257" y="86152"/>
                    <a:pt x="42457" y="81192"/>
                    <a:pt x="53085" y="72867"/>
                  </a:cubicBezTo>
                  <a:cubicBezTo>
                    <a:pt x="66193" y="62416"/>
                    <a:pt x="78415" y="51434"/>
                    <a:pt x="78415" y="34606"/>
                  </a:cubicBezTo>
                  <a:cubicBezTo>
                    <a:pt x="78415" y="13172"/>
                    <a:pt x="59639" y="64"/>
                    <a:pt x="36966" y="64"/>
                  </a:cubicBezTo>
                  <a:cubicBezTo>
                    <a:pt x="15001" y="64"/>
                    <a:pt x="121" y="15475"/>
                    <a:pt x="121" y="31772"/>
                  </a:cubicBezTo>
                  <a:cubicBezTo>
                    <a:pt x="121" y="40805"/>
                    <a:pt x="7738" y="41691"/>
                    <a:pt x="9510" y="41691"/>
                  </a:cubicBezTo>
                  <a:cubicBezTo>
                    <a:pt x="13761" y="41691"/>
                    <a:pt x="18898" y="38680"/>
                    <a:pt x="18898" y="32303"/>
                  </a:cubicBezTo>
                  <a:cubicBezTo>
                    <a:pt x="18898" y="29115"/>
                    <a:pt x="17658" y="22915"/>
                    <a:pt x="8447" y="22915"/>
                  </a:cubicBezTo>
                  <a:cubicBezTo>
                    <a:pt x="13938" y="10338"/>
                    <a:pt x="25983" y="6441"/>
                    <a:pt x="34309" y="6441"/>
                  </a:cubicBezTo>
                  <a:cubicBezTo>
                    <a:pt x="52022" y="6441"/>
                    <a:pt x="61233" y="20258"/>
                    <a:pt x="61233" y="34606"/>
                  </a:cubicBezTo>
                  <a:cubicBezTo>
                    <a:pt x="61233" y="50017"/>
                    <a:pt x="50251" y="62239"/>
                    <a:pt x="44583" y="68616"/>
                  </a:cubicBezTo>
                  <a:lnTo>
                    <a:pt x="1893" y="110774"/>
                  </a:lnTo>
                  <a:cubicBezTo>
                    <a:pt x="121" y="112368"/>
                    <a:pt x="121" y="112723"/>
                    <a:pt x="121" y="117682"/>
                  </a:cubicBezTo>
                  <a:lnTo>
                    <a:pt x="73101" y="117682"/>
                  </a:lnTo>
                  <a:lnTo>
                    <a:pt x="78415" y="85444"/>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32C197CF-6E57-7AA5-2705-DD239AA7614D}"/>
                </a:ext>
              </a:extLst>
            </p:cNvPr>
            <p:cNvSpPr/>
            <p:nvPr>
              <p:custDataLst>
                <p:tags r:id="rId25"/>
              </p:custDataLst>
            </p:nvPr>
          </p:nvSpPr>
          <p:spPr>
            <a:xfrm>
              <a:off x="5759870" y="4107398"/>
              <a:ext cx="29606" cy="75662"/>
            </a:xfrm>
            <a:custGeom>
              <a:avLst/>
              <a:gdLst>
                <a:gd name="connsiteX0" fmla="*/ 29733 w 29606"/>
                <a:gd name="connsiteY0" fmla="*/ 26633 h 75662"/>
                <a:gd name="connsiteX1" fmla="*/ 13538 w 29606"/>
                <a:gd name="connsiteY1" fmla="*/ 63 h 75662"/>
                <a:gd name="connsiteX2" fmla="*/ 126 w 29606"/>
                <a:gd name="connsiteY2" fmla="*/ 13474 h 75662"/>
                <a:gd name="connsiteX3" fmla="*/ 13538 w 29606"/>
                <a:gd name="connsiteY3" fmla="*/ 26886 h 75662"/>
                <a:gd name="connsiteX4" fmla="*/ 22394 w 29606"/>
                <a:gd name="connsiteY4" fmla="*/ 23597 h 75662"/>
                <a:gd name="connsiteX5" fmla="*/ 23660 w 29606"/>
                <a:gd name="connsiteY5" fmla="*/ 22837 h 75662"/>
                <a:gd name="connsiteX6" fmla="*/ 24166 w 29606"/>
                <a:gd name="connsiteY6" fmla="*/ 26633 h 75662"/>
                <a:gd name="connsiteX7" fmla="*/ 6958 w 29606"/>
                <a:gd name="connsiteY7" fmla="*/ 68893 h 75662"/>
                <a:gd name="connsiteX8" fmla="*/ 4175 w 29606"/>
                <a:gd name="connsiteY8" fmla="*/ 72941 h 75662"/>
                <a:gd name="connsiteX9" fmla="*/ 6705 w 29606"/>
                <a:gd name="connsiteY9" fmla="*/ 75725 h 75662"/>
                <a:gd name="connsiteX10" fmla="*/ 29733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3" y="26633"/>
                  </a:moveTo>
                  <a:cubicBezTo>
                    <a:pt x="29733" y="9932"/>
                    <a:pt x="23407" y="63"/>
                    <a:pt x="13538" y="63"/>
                  </a:cubicBezTo>
                  <a:cubicBezTo>
                    <a:pt x="5187" y="63"/>
                    <a:pt x="126" y="6389"/>
                    <a:pt x="126" y="13474"/>
                  </a:cubicBezTo>
                  <a:cubicBezTo>
                    <a:pt x="126" y="20307"/>
                    <a:pt x="5187" y="26886"/>
                    <a:pt x="13538" y="26886"/>
                  </a:cubicBezTo>
                  <a:cubicBezTo>
                    <a:pt x="16574" y="26886"/>
                    <a:pt x="19864" y="25874"/>
                    <a:pt x="22394" y="23597"/>
                  </a:cubicBezTo>
                  <a:cubicBezTo>
                    <a:pt x="23154" y="23090"/>
                    <a:pt x="23407" y="22837"/>
                    <a:pt x="23660" y="22837"/>
                  </a:cubicBezTo>
                  <a:cubicBezTo>
                    <a:pt x="23913" y="22837"/>
                    <a:pt x="24166" y="23090"/>
                    <a:pt x="24166" y="26633"/>
                  </a:cubicBezTo>
                  <a:cubicBezTo>
                    <a:pt x="24166" y="45359"/>
                    <a:pt x="15309" y="60542"/>
                    <a:pt x="6958" y="68893"/>
                  </a:cubicBezTo>
                  <a:cubicBezTo>
                    <a:pt x="4175" y="71676"/>
                    <a:pt x="4175" y="72182"/>
                    <a:pt x="4175" y="72941"/>
                  </a:cubicBezTo>
                  <a:cubicBezTo>
                    <a:pt x="4175" y="74713"/>
                    <a:pt x="5440" y="75725"/>
                    <a:pt x="6705" y="75725"/>
                  </a:cubicBezTo>
                  <a:cubicBezTo>
                    <a:pt x="9489" y="75725"/>
                    <a:pt x="29733" y="56240"/>
                    <a:pt x="29733" y="26633"/>
                  </a:cubicBez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3A5B7C2E-07E3-76BF-DD0F-A8063AB2902E}"/>
                </a:ext>
              </a:extLst>
            </p:cNvPr>
            <p:cNvSpPr/>
            <p:nvPr>
              <p:custDataLst>
                <p:tags r:id="rId26"/>
              </p:custDataLst>
            </p:nvPr>
          </p:nvSpPr>
          <p:spPr>
            <a:xfrm>
              <a:off x="5872336" y="4107398"/>
              <a:ext cx="26823" cy="26823"/>
            </a:xfrm>
            <a:custGeom>
              <a:avLst/>
              <a:gdLst>
                <a:gd name="connsiteX0" fmla="*/ 26954 w 26823"/>
                <a:gd name="connsiteY0" fmla="*/ 13474 h 26823"/>
                <a:gd name="connsiteX1" fmla="*/ 13542 w 26823"/>
                <a:gd name="connsiteY1" fmla="*/ 63 h 26823"/>
                <a:gd name="connsiteX2" fmla="*/ 130 w 26823"/>
                <a:gd name="connsiteY2" fmla="*/ 13474 h 26823"/>
                <a:gd name="connsiteX3" fmla="*/ 13542 w 26823"/>
                <a:gd name="connsiteY3" fmla="*/ 26886 h 26823"/>
                <a:gd name="connsiteX4" fmla="*/ 26954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4" y="13474"/>
                  </a:moveTo>
                  <a:cubicBezTo>
                    <a:pt x="26954" y="6136"/>
                    <a:pt x="20881" y="63"/>
                    <a:pt x="13542" y="63"/>
                  </a:cubicBezTo>
                  <a:cubicBezTo>
                    <a:pt x="6204" y="63"/>
                    <a:pt x="130" y="6136"/>
                    <a:pt x="130" y="13474"/>
                  </a:cubicBezTo>
                  <a:cubicBezTo>
                    <a:pt x="130" y="20813"/>
                    <a:pt x="6204" y="26886"/>
                    <a:pt x="13542" y="26886"/>
                  </a:cubicBezTo>
                  <a:cubicBezTo>
                    <a:pt x="20881" y="26886"/>
                    <a:pt x="26954" y="20813"/>
                    <a:pt x="26954" y="13474"/>
                  </a:cubicBez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50D72B6A-D442-5988-EBF8-32842FD8B7BA}"/>
                </a:ext>
              </a:extLst>
            </p:cNvPr>
            <p:cNvSpPr/>
            <p:nvPr>
              <p:custDataLst>
                <p:tags r:id="rId27"/>
              </p:custDataLst>
            </p:nvPr>
          </p:nvSpPr>
          <p:spPr>
            <a:xfrm>
              <a:off x="5942628" y="4107398"/>
              <a:ext cx="26823" cy="26823"/>
            </a:xfrm>
            <a:custGeom>
              <a:avLst/>
              <a:gdLst>
                <a:gd name="connsiteX0" fmla="*/ 26957 w 26823"/>
                <a:gd name="connsiteY0" fmla="*/ 13474 h 26823"/>
                <a:gd name="connsiteX1" fmla="*/ 13545 w 26823"/>
                <a:gd name="connsiteY1" fmla="*/ 63 h 26823"/>
                <a:gd name="connsiteX2" fmla="*/ 133 w 26823"/>
                <a:gd name="connsiteY2" fmla="*/ 13474 h 26823"/>
                <a:gd name="connsiteX3" fmla="*/ 13545 w 26823"/>
                <a:gd name="connsiteY3" fmla="*/ 26886 h 26823"/>
                <a:gd name="connsiteX4" fmla="*/ 26957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7" y="13474"/>
                  </a:moveTo>
                  <a:cubicBezTo>
                    <a:pt x="26957" y="6136"/>
                    <a:pt x="20883" y="63"/>
                    <a:pt x="13545" y="63"/>
                  </a:cubicBezTo>
                  <a:cubicBezTo>
                    <a:pt x="6206" y="63"/>
                    <a:pt x="133" y="6136"/>
                    <a:pt x="133" y="13474"/>
                  </a:cubicBezTo>
                  <a:cubicBezTo>
                    <a:pt x="133" y="20813"/>
                    <a:pt x="6206" y="26886"/>
                    <a:pt x="13545" y="26886"/>
                  </a:cubicBezTo>
                  <a:cubicBezTo>
                    <a:pt x="20883" y="26886"/>
                    <a:pt x="26957" y="20813"/>
                    <a:pt x="26957" y="13474"/>
                  </a:cubicBez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E60E1D7B-581D-38FA-A55C-C4F3DE5FBAE3}"/>
                </a:ext>
              </a:extLst>
            </p:cNvPr>
            <p:cNvSpPr/>
            <p:nvPr>
              <p:custDataLst>
                <p:tags r:id="rId28"/>
              </p:custDataLst>
            </p:nvPr>
          </p:nvSpPr>
          <p:spPr>
            <a:xfrm>
              <a:off x="6012920" y="4107398"/>
              <a:ext cx="26823" cy="26823"/>
            </a:xfrm>
            <a:custGeom>
              <a:avLst/>
              <a:gdLst>
                <a:gd name="connsiteX0" fmla="*/ 26959 w 26823"/>
                <a:gd name="connsiteY0" fmla="*/ 13474 h 26823"/>
                <a:gd name="connsiteX1" fmla="*/ 13548 w 26823"/>
                <a:gd name="connsiteY1" fmla="*/ 63 h 26823"/>
                <a:gd name="connsiteX2" fmla="*/ 136 w 26823"/>
                <a:gd name="connsiteY2" fmla="*/ 13474 h 26823"/>
                <a:gd name="connsiteX3" fmla="*/ 13548 w 26823"/>
                <a:gd name="connsiteY3" fmla="*/ 26886 h 26823"/>
                <a:gd name="connsiteX4" fmla="*/ 26959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9" y="13474"/>
                  </a:moveTo>
                  <a:cubicBezTo>
                    <a:pt x="26959" y="6136"/>
                    <a:pt x="20886" y="63"/>
                    <a:pt x="13548" y="63"/>
                  </a:cubicBezTo>
                  <a:cubicBezTo>
                    <a:pt x="6209" y="63"/>
                    <a:pt x="136" y="6136"/>
                    <a:pt x="136" y="13474"/>
                  </a:cubicBezTo>
                  <a:cubicBezTo>
                    <a:pt x="136" y="20813"/>
                    <a:pt x="6209" y="26886"/>
                    <a:pt x="13548" y="26886"/>
                  </a:cubicBezTo>
                  <a:cubicBezTo>
                    <a:pt x="20886" y="26886"/>
                    <a:pt x="26959" y="20813"/>
                    <a:pt x="26959" y="13474"/>
                  </a:cubicBez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8BD029EA-6F45-1E42-832C-E8E42373520E}"/>
                </a:ext>
              </a:extLst>
            </p:cNvPr>
            <p:cNvSpPr/>
            <p:nvPr>
              <p:custDataLst>
                <p:tags r:id="rId29"/>
              </p:custDataLst>
            </p:nvPr>
          </p:nvSpPr>
          <p:spPr>
            <a:xfrm>
              <a:off x="6083212" y="4107398"/>
              <a:ext cx="29606" cy="75662"/>
            </a:xfrm>
            <a:custGeom>
              <a:avLst/>
              <a:gdLst>
                <a:gd name="connsiteX0" fmla="*/ 29746 w 29606"/>
                <a:gd name="connsiteY0" fmla="*/ 26633 h 75662"/>
                <a:gd name="connsiteX1" fmla="*/ 13550 w 29606"/>
                <a:gd name="connsiteY1" fmla="*/ 63 h 75662"/>
                <a:gd name="connsiteX2" fmla="*/ 139 w 29606"/>
                <a:gd name="connsiteY2" fmla="*/ 13474 h 75662"/>
                <a:gd name="connsiteX3" fmla="*/ 13550 w 29606"/>
                <a:gd name="connsiteY3" fmla="*/ 26886 h 75662"/>
                <a:gd name="connsiteX4" fmla="*/ 22407 w 29606"/>
                <a:gd name="connsiteY4" fmla="*/ 23597 h 75662"/>
                <a:gd name="connsiteX5" fmla="*/ 23672 w 29606"/>
                <a:gd name="connsiteY5" fmla="*/ 22837 h 75662"/>
                <a:gd name="connsiteX6" fmla="*/ 24178 w 29606"/>
                <a:gd name="connsiteY6" fmla="*/ 26633 h 75662"/>
                <a:gd name="connsiteX7" fmla="*/ 6971 w 29606"/>
                <a:gd name="connsiteY7" fmla="*/ 68893 h 75662"/>
                <a:gd name="connsiteX8" fmla="*/ 4187 w 29606"/>
                <a:gd name="connsiteY8" fmla="*/ 72941 h 75662"/>
                <a:gd name="connsiteX9" fmla="*/ 6718 w 29606"/>
                <a:gd name="connsiteY9" fmla="*/ 75725 h 75662"/>
                <a:gd name="connsiteX10" fmla="*/ 29746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6" y="26633"/>
                  </a:moveTo>
                  <a:cubicBezTo>
                    <a:pt x="29746" y="9932"/>
                    <a:pt x="23419" y="63"/>
                    <a:pt x="13550" y="63"/>
                  </a:cubicBezTo>
                  <a:cubicBezTo>
                    <a:pt x="5200" y="63"/>
                    <a:pt x="139" y="6389"/>
                    <a:pt x="139" y="13474"/>
                  </a:cubicBezTo>
                  <a:cubicBezTo>
                    <a:pt x="139" y="20307"/>
                    <a:pt x="5200" y="26886"/>
                    <a:pt x="13550" y="26886"/>
                  </a:cubicBezTo>
                  <a:cubicBezTo>
                    <a:pt x="16587" y="26886"/>
                    <a:pt x="19877" y="25874"/>
                    <a:pt x="22407" y="23597"/>
                  </a:cubicBezTo>
                  <a:cubicBezTo>
                    <a:pt x="23166" y="23090"/>
                    <a:pt x="23419" y="22837"/>
                    <a:pt x="23672" y="22837"/>
                  </a:cubicBezTo>
                  <a:cubicBezTo>
                    <a:pt x="23925" y="22837"/>
                    <a:pt x="24178" y="23090"/>
                    <a:pt x="24178" y="26633"/>
                  </a:cubicBezTo>
                  <a:cubicBezTo>
                    <a:pt x="24178" y="45359"/>
                    <a:pt x="15322" y="60542"/>
                    <a:pt x="6971" y="68893"/>
                  </a:cubicBezTo>
                  <a:cubicBezTo>
                    <a:pt x="4187" y="71676"/>
                    <a:pt x="4187" y="72182"/>
                    <a:pt x="4187" y="72941"/>
                  </a:cubicBezTo>
                  <a:cubicBezTo>
                    <a:pt x="4187" y="74713"/>
                    <a:pt x="5453" y="75725"/>
                    <a:pt x="6718" y="75725"/>
                  </a:cubicBezTo>
                  <a:cubicBezTo>
                    <a:pt x="9502" y="75725"/>
                    <a:pt x="29746" y="56240"/>
                    <a:pt x="29746" y="26633"/>
                  </a:cubicBez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6CC6B9D7-B9E5-8305-D000-4B49F25A6F67}"/>
                </a:ext>
              </a:extLst>
            </p:cNvPr>
            <p:cNvSpPr/>
            <p:nvPr>
              <p:custDataLst>
                <p:tags r:id="rId30"/>
              </p:custDataLst>
            </p:nvPr>
          </p:nvSpPr>
          <p:spPr>
            <a:xfrm>
              <a:off x="6184038" y="3958604"/>
              <a:ext cx="120452" cy="178400"/>
            </a:xfrm>
            <a:custGeom>
              <a:avLst/>
              <a:gdLst>
                <a:gd name="connsiteX0" fmla="*/ 120595 w 120452"/>
                <a:gd name="connsiteY0" fmla="*/ 2846 h 178400"/>
                <a:gd name="connsiteX1" fmla="*/ 117306 w 120452"/>
                <a:gd name="connsiteY1" fmla="*/ 63 h 178400"/>
                <a:gd name="connsiteX2" fmla="*/ 85168 w 120452"/>
                <a:gd name="connsiteY2" fmla="*/ 2846 h 178400"/>
                <a:gd name="connsiteX3" fmla="*/ 81626 w 120452"/>
                <a:gd name="connsiteY3" fmla="*/ 7654 h 178400"/>
                <a:gd name="connsiteX4" fmla="*/ 87699 w 120452"/>
                <a:gd name="connsiteY4" fmla="*/ 10691 h 178400"/>
                <a:gd name="connsiteX5" fmla="*/ 100351 w 120452"/>
                <a:gd name="connsiteY5" fmla="*/ 14993 h 178400"/>
                <a:gd name="connsiteX6" fmla="*/ 99592 w 120452"/>
                <a:gd name="connsiteY6" fmla="*/ 20054 h 178400"/>
                <a:gd name="connsiteX7" fmla="*/ 84409 w 120452"/>
                <a:gd name="connsiteY7" fmla="*/ 80027 h 178400"/>
                <a:gd name="connsiteX8" fmla="*/ 61128 w 120452"/>
                <a:gd name="connsiteY8" fmla="*/ 63832 h 178400"/>
                <a:gd name="connsiteX9" fmla="*/ 143 w 120452"/>
                <a:gd name="connsiteY9" fmla="*/ 137976 h 178400"/>
                <a:gd name="connsiteX10" fmla="*/ 33799 w 120452"/>
                <a:gd name="connsiteY10" fmla="*/ 178464 h 178400"/>
                <a:gd name="connsiteX11" fmla="*/ 66695 w 120452"/>
                <a:gd name="connsiteY11" fmla="*/ 159485 h 178400"/>
                <a:gd name="connsiteX12" fmla="*/ 89723 w 120452"/>
                <a:gd name="connsiteY12" fmla="*/ 178464 h 178400"/>
                <a:gd name="connsiteX13" fmla="*/ 108449 w 120452"/>
                <a:gd name="connsiteY13" fmla="*/ 164546 h 178400"/>
                <a:gd name="connsiteX14" fmla="*/ 116040 w 120452"/>
                <a:gd name="connsiteY14" fmla="*/ 139494 h 178400"/>
                <a:gd name="connsiteX15" fmla="*/ 113004 w 120452"/>
                <a:gd name="connsiteY15" fmla="*/ 136963 h 178400"/>
                <a:gd name="connsiteX16" fmla="*/ 109461 w 120452"/>
                <a:gd name="connsiteY16" fmla="*/ 141518 h 178400"/>
                <a:gd name="connsiteX17" fmla="*/ 90229 w 120452"/>
                <a:gd name="connsiteY17" fmla="*/ 172897 h 178400"/>
                <a:gd name="connsiteX18" fmla="*/ 82638 w 120452"/>
                <a:gd name="connsiteY18" fmla="*/ 161256 h 178400"/>
                <a:gd name="connsiteX19" fmla="*/ 84156 w 120452"/>
                <a:gd name="connsiteY19" fmla="*/ 149110 h 178400"/>
                <a:gd name="connsiteX20" fmla="*/ 120595 w 120452"/>
                <a:gd name="connsiteY20" fmla="*/ 2846 h 178400"/>
                <a:gd name="connsiteX21" fmla="*/ 67961 w 120452"/>
                <a:gd name="connsiteY21" fmla="*/ 145567 h 178400"/>
                <a:gd name="connsiteX22" fmla="*/ 62900 w 120452"/>
                <a:gd name="connsiteY22" fmla="*/ 154930 h 178400"/>
                <a:gd name="connsiteX23" fmla="*/ 34305 w 120452"/>
                <a:gd name="connsiteY23" fmla="*/ 172897 h 178400"/>
                <a:gd name="connsiteX24" fmla="*/ 18110 w 120452"/>
                <a:gd name="connsiteY24" fmla="*/ 149110 h 178400"/>
                <a:gd name="connsiteX25" fmla="*/ 32027 w 120452"/>
                <a:gd name="connsiteY25" fmla="*/ 93692 h 178400"/>
                <a:gd name="connsiteX26" fmla="*/ 61381 w 120452"/>
                <a:gd name="connsiteY26" fmla="*/ 69399 h 178400"/>
                <a:gd name="connsiteX27" fmla="*/ 81372 w 120452"/>
                <a:gd name="connsiteY27" fmla="*/ 91667 h 178400"/>
                <a:gd name="connsiteX28" fmla="*/ 80613 w 120452"/>
                <a:gd name="connsiteY28" fmla="*/ 95969 h 178400"/>
                <a:gd name="connsiteX29" fmla="*/ 67961 w 120452"/>
                <a:gd name="connsiteY29" fmla="*/ 1455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595" y="2846"/>
                  </a:moveTo>
                  <a:cubicBezTo>
                    <a:pt x="120595" y="2593"/>
                    <a:pt x="120595" y="63"/>
                    <a:pt x="117306" y="63"/>
                  </a:cubicBezTo>
                  <a:cubicBezTo>
                    <a:pt x="113510" y="63"/>
                    <a:pt x="89470" y="2340"/>
                    <a:pt x="85168" y="2846"/>
                  </a:cubicBezTo>
                  <a:cubicBezTo>
                    <a:pt x="83144" y="3099"/>
                    <a:pt x="81626" y="4365"/>
                    <a:pt x="81626" y="7654"/>
                  </a:cubicBezTo>
                  <a:cubicBezTo>
                    <a:pt x="81626" y="10691"/>
                    <a:pt x="83903" y="10691"/>
                    <a:pt x="87699" y="10691"/>
                  </a:cubicBezTo>
                  <a:cubicBezTo>
                    <a:pt x="99845" y="10691"/>
                    <a:pt x="100351" y="12462"/>
                    <a:pt x="100351" y="14993"/>
                  </a:cubicBezTo>
                  <a:lnTo>
                    <a:pt x="99592" y="20054"/>
                  </a:lnTo>
                  <a:lnTo>
                    <a:pt x="84409" y="80027"/>
                  </a:lnTo>
                  <a:cubicBezTo>
                    <a:pt x="79854" y="70664"/>
                    <a:pt x="72516" y="63832"/>
                    <a:pt x="61128" y="63832"/>
                  </a:cubicBezTo>
                  <a:cubicBezTo>
                    <a:pt x="31521" y="63832"/>
                    <a:pt x="143" y="101030"/>
                    <a:pt x="143" y="137976"/>
                  </a:cubicBezTo>
                  <a:cubicBezTo>
                    <a:pt x="143" y="161762"/>
                    <a:pt x="14061" y="178464"/>
                    <a:pt x="33799" y="178464"/>
                  </a:cubicBezTo>
                  <a:cubicBezTo>
                    <a:pt x="38860" y="178464"/>
                    <a:pt x="51512" y="177452"/>
                    <a:pt x="66695" y="159485"/>
                  </a:cubicBezTo>
                  <a:cubicBezTo>
                    <a:pt x="68720" y="170113"/>
                    <a:pt x="77577" y="178464"/>
                    <a:pt x="89723" y="178464"/>
                  </a:cubicBezTo>
                  <a:cubicBezTo>
                    <a:pt x="98580" y="178464"/>
                    <a:pt x="104400" y="172644"/>
                    <a:pt x="108449" y="164546"/>
                  </a:cubicBezTo>
                  <a:cubicBezTo>
                    <a:pt x="112751" y="155436"/>
                    <a:pt x="116040" y="140000"/>
                    <a:pt x="116040" y="139494"/>
                  </a:cubicBezTo>
                  <a:cubicBezTo>
                    <a:pt x="116040" y="136963"/>
                    <a:pt x="113763" y="136963"/>
                    <a:pt x="113004" y="136963"/>
                  </a:cubicBezTo>
                  <a:cubicBezTo>
                    <a:pt x="110473" y="136963"/>
                    <a:pt x="110220" y="137976"/>
                    <a:pt x="109461" y="141518"/>
                  </a:cubicBezTo>
                  <a:cubicBezTo>
                    <a:pt x="105159" y="157967"/>
                    <a:pt x="100604" y="172897"/>
                    <a:pt x="90229" y="172897"/>
                  </a:cubicBezTo>
                  <a:cubicBezTo>
                    <a:pt x="83397" y="172897"/>
                    <a:pt x="82638" y="166317"/>
                    <a:pt x="82638" y="161256"/>
                  </a:cubicBezTo>
                  <a:cubicBezTo>
                    <a:pt x="82638" y="155183"/>
                    <a:pt x="83144" y="153412"/>
                    <a:pt x="84156" y="149110"/>
                  </a:cubicBezTo>
                  <a:lnTo>
                    <a:pt x="120595" y="2846"/>
                  </a:lnTo>
                  <a:close/>
                  <a:moveTo>
                    <a:pt x="67961" y="145567"/>
                  </a:moveTo>
                  <a:cubicBezTo>
                    <a:pt x="66695" y="150122"/>
                    <a:pt x="66695" y="150628"/>
                    <a:pt x="62900" y="154930"/>
                  </a:cubicBezTo>
                  <a:cubicBezTo>
                    <a:pt x="51765" y="168848"/>
                    <a:pt x="41390" y="172897"/>
                    <a:pt x="34305" y="172897"/>
                  </a:cubicBezTo>
                  <a:cubicBezTo>
                    <a:pt x="21652" y="172897"/>
                    <a:pt x="18110" y="158979"/>
                    <a:pt x="18110" y="149110"/>
                  </a:cubicBezTo>
                  <a:cubicBezTo>
                    <a:pt x="18110" y="136457"/>
                    <a:pt x="26207" y="105332"/>
                    <a:pt x="32027" y="93692"/>
                  </a:cubicBezTo>
                  <a:cubicBezTo>
                    <a:pt x="39872" y="78762"/>
                    <a:pt x="51259" y="69399"/>
                    <a:pt x="61381" y="69399"/>
                  </a:cubicBezTo>
                  <a:cubicBezTo>
                    <a:pt x="77830" y="69399"/>
                    <a:pt x="81372" y="90149"/>
                    <a:pt x="81372" y="91667"/>
                  </a:cubicBezTo>
                  <a:cubicBezTo>
                    <a:pt x="81372" y="93186"/>
                    <a:pt x="80866" y="94704"/>
                    <a:pt x="80613" y="95969"/>
                  </a:cubicBezTo>
                  <a:lnTo>
                    <a:pt x="67961" y="145567"/>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0985C957-C437-6393-B793-6A00C11CB106}"/>
                </a:ext>
              </a:extLst>
            </p:cNvPr>
            <p:cNvSpPr/>
            <p:nvPr>
              <p:custDataLst>
                <p:tags r:id="rId31"/>
              </p:custDataLst>
            </p:nvPr>
          </p:nvSpPr>
          <p:spPr>
            <a:xfrm>
              <a:off x="6331311" y="4047060"/>
              <a:ext cx="8679" cy="177135"/>
            </a:xfrm>
            <a:custGeom>
              <a:avLst/>
              <a:gdLst>
                <a:gd name="connsiteX0" fmla="*/ 8828 w 8679"/>
                <a:gd name="connsiteY0" fmla="*/ 6973 h 177135"/>
                <a:gd name="connsiteX1" fmla="*/ 4577 w 8679"/>
                <a:gd name="connsiteY1" fmla="*/ 65 h 177135"/>
                <a:gd name="connsiteX2" fmla="*/ 148 w 8679"/>
                <a:gd name="connsiteY2" fmla="*/ 6973 h 177135"/>
                <a:gd name="connsiteX3" fmla="*/ 148 w 8679"/>
                <a:gd name="connsiteY3" fmla="*/ 170292 h 177135"/>
                <a:gd name="connsiteX4" fmla="*/ 4400 w 8679"/>
                <a:gd name="connsiteY4" fmla="*/ 177200 h 177135"/>
                <a:gd name="connsiteX5" fmla="*/ 8828 w 8679"/>
                <a:gd name="connsiteY5" fmla="*/ 170292 h 177135"/>
                <a:gd name="connsiteX6" fmla="*/ 8828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28" y="6973"/>
                  </a:moveTo>
                  <a:cubicBezTo>
                    <a:pt x="8828" y="4316"/>
                    <a:pt x="8828" y="65"/>
                    <a:pt x="4577" y="65"/>
                  </a:cubicBezTo>
                  <a:cubicBezTo>
                    <a:pt x="148" y="65"/>
                    <a:pt x="148" y="4139"/>
                    <a:pt x="148" y="6973"/>
                  </a:cubicBezTo>
                  <a:lnTo>
                    <a:pt x="148" y="170292"/>
                  </a:lnTo>
                  <a:cubicBezTo>
                    <a:pt x="148" y="172949"/>
                    <a:pt x="148" y="177200"/>
                    <a:pt x="4400" y="177200"/>
                  </a:cubicBezTo>
                  <a:cubicBezTo>
                    <a:pt x="8828" y="177200"/>
                    <a:pt x="8828" y="173126"/>
                    <a:pt x="8828" y="170292"/>
                  </a:cubicBezTo>
                  <a:lnTo>
                    <a:pt x="8828" y="6973"/>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0048DF4-D5EB-AE44-1EE7-C8F1BD46B4BF}"/>
                </a:ext>
              </a:extLst>
            </p:cNvPr>
            <p:cNvSpPr/>
            <p:nvPr>
              <p:custDataLst>
                <p:tags r:id="rId32"/>
              </p:custDataLst>
            </p:nvPr>
          </p:nvSpPr>
          <p:spPr>
            <a:xfrm>
              <a:off x="6368561" y="4058573"/>
              <a:ext cx="119566" cy="121337"/>
            </a:xfrm>
            <a:custGeom>
              <a:avLst/>
              <a:gdLst>
                <a:gd name="connsiteX0" fmla="*/ 6173 w 119566"/>
                <a:gd name="connsiteY0" fmla="*/ 65 h 121337"/>
                <a:gd name="connsiteX1" fmla="*/ 151 w 119566"/>
                <a:gd name="connsiteY1" fmla="*/ 3253 h 121337"/>
                <a:gd name="connsiteX2" fmla="*/ 4933 w 119566"/>
                <a:gd name="connsiteY2" fmla="*/ 6264 h 121337"/>
                <a:gd name="connsiteX3" fmla="*/ 14853 w 119566"/>
                <a:gd name="connsiteY3" fmla="*/ 16361 h 121337"/>
                <a:gd name="connsiteX4" fmla="*/ 14853 w 119566"/>
                <a:gd name="connsiteY4" fmla="*/ 105106 h 121337"/>
                <a:gd name="connsiteX5" fmla="*/ 5110 w 119566"/>
                <a:gd name="connsiteY5" fmla="*/ 115203 h 121337"/>
                <a:gd name="connsiteX6" fmla="*/ 151 w 119566"/>
                <a:gd name="connsiteY6" fmla="*/ 118214 h 121337"/>
                <a:gd name="connsiteX7" fmla="*/ 6173 w 119566"/>
                <a:gd name="connsiteY7" fmla="*/ 121403 h 121337"/>
                <a:gd name="connsiteX8" fmla="*/ 57188 w 119566"/>
                <a:gd name="connsiteY8" fmla="*/ 121403 h 121337"/>
                <a:gd name="connsiteX9" fmla="*/ 119717 w 119566"/>
                <a:gd name="connsiteY9" fmla="*/ 58519 h 121337"/>
                <a:gd name="connsiteX10" fmla="*/ 57365 w 119566"/>
                <a:gd name="connsiteY10" fmla="*/ 65 h 121337"/>
                <a:gd name="connsiteX11" fmla="*/ 6173 w 119566"/>
                <a:gd name="connsiteY11" fmla="*/ 65 h 121337"/>
                <a:gd name="connsiteX12" fmla="*/ 78976 w 119566"/>
                <a:gd name="connsiteY12" fmla="*/ 9807 h 121337"/>
                <a:gd name="connsiteX13" fmla="*/ 113517 w 119566"/>
                <a:gd name="connsiteY13" fmla="*/ 58519 h 121337"/>
                <a:gd name="connsiteX14" fmla="*/ 79685 w 119566"/>
                <a:gd name="connsiteY14" fmla="*/ 111129 h 121337"/>
                <a:gd name="connsiteX15" fmla="*/ 94741 w 119566"/>
                <a:gd name="connsiteY15" fmla="*/ 58874 h 121337"/>
                <a:gd name="connsiteX16" fmla="*/ 78799 w 119566"/>
                <a:gd name="connsiteY16" fmla="*/ 9807 h 121337"/>
                <a:gd name="connsiteX17" fmla="*/ 78976 w 119566"/>
                <a:gd name="connsiteY17" fmla="*/ 9807 h 121337"/>
                <a:gd name="connsiteX18" fmla="*/ 19636 w 119566"/>
                <a:gd name="connsiteY18" fmla="*/ 115203 h 121337"/>
                <a:gd name="connsiteX19" fmla="*/ 21053 w 119566"/>
                <a:gd name="connsiteY19" fmla="*/ 105460 h 121337"/>
                <a:gd name="connsiteX20" fmla="*/ 21053 w 119566"/>
                <a:gd name="connsiteY20" fmla="*/ 16007 h 121337"/>
                <a:gd name="connsiteX21" fmla="*/ 19636 w 119566"/>
                <a:gd name="connsiteY21" fmla="*/ 6264 h 121337"/>
                <a:gd name="connsiteX22" fmla="*/ 39829 w 119566"/>
                <a:gd name="connsiteY22" fmla="*/ 6264 h 121337"/>
                <a:gd name="connsiteX23" fmla="*/ 37526 w 119566"/>
                <a:gd name="connsiteY23" fmla="*/ 15298 h 121337"/>
                <a:gd name="connsiteX24" fmla="*/ 37526 w 119566"/>
                <a:gd name="connsiteY24" fmla="*/ 106169 h 121337"/>
                <a:gd name="connsiteX25" fmla="*/ 39829 w 119566"/>
                <a:gd name="connsiteY25" fmla="*/ 115203 h 121337"/>
                <a:gd name="connsiteX26" fmla="*/ 19636 w 119566"/>
                <a:gd name="connsiteY26" fmla="*/ 115203 h 121337"/>
                <a:gd name="connsiteX27" fmla="*/ 43726 w 119566"/>
                <a:gd name="connsiteY27" fmla="*/ 15830 h 121337"/>
                <a:gd name="connsiteX28" fmla="*/ 46914 w 119566"/>
                <a:gd name="connsiteY28" fmla="*/ 8390 h 121337"/>
                <a:gd name="connsiteX29" fmla="*/ 55417 w 119566"/>
                <a:gd name="connsiteY29" fmla="*/ 6264 h 121337"/>
                <a:gd name="connsiteX30" fmla="*/ 88541 w 119566"/>
                <a:gd name="connsiteY30" fmla="*/ 58874 h 121337"/>
                <a:gd name="connsiteX31" fmla="*/ 54177 w 119566"/>
                <a:gd name="connsiteY31" fmla="*/ 115203 h 121337"/>
                <a:gd name="connsiteX32" fmla="*/ 43726 w 119566"/>
                <a:gd name="connsiteY32" fmla="*/ 105637 h 121337"/>
                <a:gd name="connsiteX33" fmla="*/ 43726 w 119566"/>
                <a:gd name="connsiteY33" fmla="*/ 15830 h 1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9566" h="121337">
                  <a:moveTo>
                    <a:pt x="6173" y="65"/>
                  </a:moveTo>
                  <a:cubicBezTo>
                    <a:pt x="2985" y="65"/>
                    <a:pt x="151" y="65"/>
                    <a:pt x="151" y="3253"/>
                  </a:cubicBezTo>
                  <a:cubicBezTo>
                    <a:pt x="151" y="6264"/>
                    <a:pt x="3516" y="6264"/>
                    <a:pt x="4933" y="6264"/>
                  </a:cubicBezTo>
                  <a:cubicBezTo>
                    <a:pt x="14144" y="6264"/>
                    <a:pt x="14853" y="7681"/>
                    <a:pt x="14853" y="16361"/>
                  </a:cubicBezTo>
                  <a:lnTo>
                    <a:pt x="14853" y="105106"/>
                  </a:lnTo>
                  <a:cubicBezTo>
                    <a:pt x="14853" y="113786"/>
                    <a:pt x="14144" y="115203"/>
                    <a:pt x="5110" y="115203"/>
                  </a:cubicBezTo>
                  <a:cubicBezTo>
                    <a:pt x="3339" y="115203"/>
                    <a:pt x="151" y="115203"/>
                    <a:pt x="151" y="118214"/>
                  </a:cubicBezTo>
                  <a:cubicBezTo>
                    <a:pt x="151" y="121403"/>
                    <a:pt x="2985" y="121403"/>
                    <a:pt x="6173" y="121403"/>
                  </a:cubicBezTo>
                  <a:lnTo>
                    <a:pt x="57188" y="121403"/>
                  </a:lnTo>
                  <a:cubicBezTo>
                    <a:pt x="88187" y="121403"/>
                    <a:pt x="119717" y="102095"/>
                    <a:pt x="119717" y="58519"/>
                  </a:cubicBezTo>
                  <a:cubicBezTo>
                    <a:pt x="119717" y="16184"/>
                    <a:pt x="86061" y="65"/>
                    <a:pt x="57365" y="65"/>
                  </a:cubicBezTo>
                  <a:lnTo>
                    <a:pt x="6173" y="65"/>
                  </a:lnTo>
                  <a:close/>
                  <a:moveTo>
                    <a:pt x="78976" y="9807"/>
                  </a:moveTo>
                  <a:cubicBezTo>
                    <a:pt x="104306" y="17955"/>
                    <a:pt x="113517" y="37440"/>
                    <a:pt x="113517" y="58519"/>
                  </a:cubicBezTo>
                  <a:cubicBezTo>
                    <a:pt x="113517" y="88632"/>
                    <a:pt x="97221" y="104929"/>
                    <a:pt x="79685" y="111129"/>
                  </a:cubicBezTo>
                  <a:cubicBezTo>
                    <a:pt x="91198" y="99083"/>
                    <a:pt x="94741" y="79421"/>
                    <a:pt x="94741" y="58874"/>
                  </a:cubicBezTo>
                  <a:cubicBezTo>
                    <a:pt x="94741" y="33366"/>
                    <a:pt x="87833" y="19372"/>
                    <a:pt x="78799" y="9807"/>
                  </a:cubicBezTo>
                  <a:lnTo>
                    <a:pt x="78976" y="9807"/>
                  </a:lnTo>
                  <a:close/>
                  <a:moveTo>
                    <a:pt x="19636" y="115203"/>
                  </a:moveTo>
                  <a:cubicBezTo>
                    <a:pt x="21053" y="112014"/>
                    <a:pt x="21053" y="107763"/>
                    <a:pt x="21053" y="105460"/>
                  </a:cubicBezTo>
                  <a:lnTo>
                    <a:pt x="21053" y="16007"/>
                  </a:lnTo>
                  <a:cubicBezTo>
                    <a:pt x="21053" y="13704"/>
                    <a:pt x="21053" y="9453"/>
                    <a:pt x="19636" y="6264"/>
                  </a:cubicBezTo>
                  <a:lnTo>
                    <a:pt x="39829" y="6264"/>
                  </a:lnTo>
                  <a:cubicBezTo>
                    <a:pt x="37526" y="8921"/>
                    <a:pt x="37526" y="12818"/>
                    <a:pt x="37526" y="15298"/>
                  </a:cubicBezTo>
                  <a:lnTo>
                    <a:pt x="37526" y="106169"/>
                  </a:lnTo>
                  <a:cubicBezTo>
                    <a:pt x="37526" y="108826"/>
                    <a:pt x="37526" y="112369"/>
                    <a:pt x="39829" y="115203"/>
                  </a:cubicBezTo>
                  <a:lnTo>
                    <a:pt x="19636" y="115203"/>
                  </a:lnTo>
                  <a:close/>
                  <a:moveTo>
                    <a:pt x="43726" y="15830"/>
                  </a:moveTo>
                  <a:cubicBezTo>
                    <a:pt x="43726" y="11933"/>
                    <a:pt x="43726" y="10338"/>
                    <a:pt x="46914" y="8390"/>
                  </a:cubicBezTo>
                  <a:cubicBezTo>
                    <a:pt x="48509" y="7150"/>
                    <a:pt x="51697" y="6264"/>
                    <a:pt x="55417" y="6264"/>
                  </a:cubicBezTo>
                  <a:cubicBezTo>
                    <a:pt x="70296" y="6264"/>
                    <a:pt x="88541" y="19372"/>
                    <a:pt x="88541" y="58874"/>
                  </a:cubicBezTo>
                  <a:cubicBezTo>
                    <a:pt x="88541" y="81370"/>
                    <a:pt x="83936" y="115203"/>
                    <a:pt x="54177" y="115203"/>
                  </a:cubicBezTo>
                  <a:cubicBezTo>
                    <a:pt x="43726" y="115203"/>
                    <a:pt x="43726" y="109003"/>
                    <a:pt x="43726" y="105637"/>
                  </a:cubicBezTo>
                  <a:lnTo>
                    <a:pt x="43726" y="15830"/>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F934394B-56CC-F2AD-CC6F-2A2CDA8B4E84}"/>
                </a:ext>
              </a:extLst>
            </p:cNvPr>
            <p:cNvSpPr/>
            <p:nvPr>
              <p:custDataLst>
                <p:tags r:id="rId33"/>
              </p:custDataLst>
            </p:nvPr>
          </p:nvSpPr>
          <p:spPr>
            <a:xfrm>
              <a:off x="6519341" y="4047060"/>
              <a:ext cx="8679" cy="177135"/>
            </a:xfrm>
            <a:custGeom>
              <a:avLst/>
              <a:gdLst>
                <a:gd name="connsiteX0" fmla="*/ 8835 w 8679"/>
                <a:gd name="connsiteY0" fmla="*/ 6973 h 177135"/>
                <a:gd name="connsiteX1" fmla="*/ 4584 w 8679"/>
                <a:gd name="connsiteY1" fmla="*/ 65 h 177135"/>
                <a:gd name="connsiteX2" fmla="*/ 156 w 8679"/>
                <a:gd name="connsiteY2" fmla="*/ 6973 h 177135"/>
                <a:gd name="connsiteX3" fmla="*/ 156 w 8679"/>
                <a:gd name="connsiteY3" fmla="*/ 170292 h 177135"/>
                <a:gd name="connsiteX4" fmla="*/ 4407 w 8679"/>
                <a:gd name="connsiteY4" fmla="*/ 177200 h 177135"/>
                <a:gd name="connsiteX5" fmla="*/ 8835 w 8679"/>
                <a:gd name="connsiteY5" fmla="*/ 170292 h 177135"/>
                <a:gd name="connsiteX6" fmla="*/ 8835 w 8679"/>
                <a:gd name="connsiteY6" fmla="*/ 6973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 h="177135">
                  <a:moveTo>
                    <a:pt x="8835" y="6973"/>
                  </a:moveTo>
                  <a:cubicBezTo>
                    <a:pt x="8835" y="4316"/>
                    <a:pt x="8835" y="65"/>
                    <a:pt x="4584" y="65"/>
                  </a:cubicBezTo>
                  <a:cubicBezTo>
                    <a:pt x="156" y="65"/>
                    <a:pt x="156" y="4139"/>
                    <a:pt x="156" y="6973"/>
                  </a:cubicBezTo>
                  <a:lnTo>
                    <a:pt x="156" y="170292"/>
                  </a:lnTo>
                  <a:cubicBezTo>
                    <a:pt x="156" y="172949"/>
                    <a:pt x="156" y="177200"/>
                    <a:pt x="4407" y="177200"/>
                  </a:cubicBezTo>
                  <a:cubicBezTo>
                    <a:pt x="8835" y="177200"/>
                    <a:pt x="8835" y="173126"/>
                    <a:pt x="8835" y="170292"/>
                  </a:cubicBezTo>
                  <a:lnTo>
                    <a:pt x="8835" y="6973"/>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93BD74CE-62A4-E251-D5B1-CB257BD16B52}"/>
                </a:ext>
              </a:extLst>
            </p:cNvPr>
            <p:cNvSpPr/>
            <p:nvPr>
              <p:custDataLst>
                <p:tags r:id="rId34"/>
              </p:custDataLst>
            </p:nvPr>
          </p:nvSpPr>
          <p:spPr>
            <a:xfrm>
              <a:off x="6584628" y="3944433"/>
              <a:ext cx="89833" cy="253051"/>
            </a:xfrm>
            <a:custGeom>
              <a:avLst/>
              <a:gdLst>
                <a:gd name="connsiteX0" fmla="*/ 36598 w 89833"/>
                <a:gd name="connsiteY0" fmla="*/ 219458 h 253051"/>
                <a:gd name="connsiteX1" fmla="*/ 2436 w 89833"/>
                <a:gd name="connsiteY1" fmla="*/ 247547 h 253051"/>
                <a:gd name="connsiteX2" fmla="*/ 159 w 89833"/>
                <a:gd name="connsiteY2" fmla="*/ 250330 h 253051"/>
                <a:gd name="connsiteX3" fmla="*/ 5220 w 89833"/>
                <a:gd name="connsiteY3" fmla="*/ 253114 h 253051"/>
                <a:gd name="connsiteX4" fmla="*/ 53552 w 89833"/>
                <a:gd name="connsiteY4" fmla="*/ 221482 h 253051"/>
                <a:gd name="connsiteX5" fmla="*/ 53552 w 89833"/>
                <a:gd name="connsiteY5" fmla="*/ 163787 h 253051"/>
                <a:gd name="connsiteX6" fmla="*/ 63674 w 89833"/>
                <a:gd name="connsiteY6" fmla="*/ 137469 h 253051"/>
                <a:gd name="connsiteX7" fmla="*/ 87714 w 89833"/>
                <a:gd name="connsiteY7" fmla="*/ 129372 h 253051"/>
                <a:gd name="connsiteX8" fmla="*/ 89992 w 89833"/>
                <a:gd name="connsiteY8" fmla="*/ 126588 h 253051"/>
                <a:gd name="connsiteX9" fmla="*/ 85943 w 89833"/>
                <a:gd name="connsiteY9" fmla="*/ 123805 h 253051"/>
                <a:gd name="connsiteX10" fmla="*/ 54311 w 89833"/>
                <a:gd name="connsiteY10" fmla="*/ 101283 h 253051"/>
                <a:gd name="connsiteX11" fmla="*/ 53552 w 89833"/>
                <a:gd name="connsiteY11" fmla="*/ 88884 h 253051"/>
                <a:gd name="connsiteX12" fmla="*/ 53552 w 89833"/>
                <a:gd name="connsiteY12" fmla="*/ 38780 h 253051"/>
                <a:gd name="connsiteX13" fmla="*/ 41406 w 89833"/>
                <a:gd name="connsiteY13" fmla="*/ 10438 h 253051"/>
                <a:gd name="connsiteX14" fmla="*/ 5220 w 89833"/>
                <a:gd name="connsiteY14" fmla="*/ 63 h 253051"/>
                <a:gd name="connsiteX15" fmla="*/ 159 w 89833"/>
                <a:gd name="connsiteY15" fmla="*/ 2846 h 253051"/>
                <a:gd name="connsiteX16" fmla="*/ 4207 w 89833"/>
                <a:gd name="connsiteY16" fmla="*/ 5630 h 253051"/>
                <a:gd name="connsiteX17" fmla="*/ 35839 w 89833"/>
                <a:gd name="connsiteY17" fmla="*/ 27645 h 253051"/>
                <a:gd name="connsiteX18" fmla="*/ 36598 w 89833"/>
                <a:gd name="connsiteY18" fmla="*/ 39539 h 253051"/>
                <a:gd name="connsiteX19" fmla="*/ 36598 w 89833"/>
                <a:gd name="connsiteY19" fmla="*/ 92679 h 253051"/>
                <a:gd name="connsiteX20" fmla="*/ 46720 w 89833"/>
                <a:gd name="connsiteY20" fmla="*/ 116719 h 253051"/>
                <a:gd name="connsiteX21" fmla="*/ 66458 w 89833"/>
                <a:gd name="connsiteY21" fmla="*/ 126588 h 253051"/>
                <a:gd name="connsiteX22" fmla="*/ 36598 w 89833"/>
                <a:gd name="connsiteY22" fmla="*/ 158726 h 253051"/>
                <a:gd name="connsiteX23" fmla="*/ 36598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98" y="219458"/>
                  </a:moveTo>
                  <a:cubicBezTo>
                    <a:pt x="36598" y="229580"/>
                    <a:pt x="30019" y="245775"/>
                    <a:pt x="2436" y="247547"/>
                  </a:cubicBezTo>
                  <a:cubicBezTo>
                    <a:pt x="1171" y="247800"/>
                    <a:pt x="159" y="248812"/>
                    <a:pt x="159" y="250330"/>
                  </a:cubicBezTo>
                  <a:cubicBezTo>
                    <a:pt x="159" y="253114"/>
                    <a:pt x="2942" y="253114"/>
                    <a:pt x="5220" y="253114"/>
                  </a:cubicBezTo>
                  <a:cubicBezTo>
                    <a:pt x="29765" y="253114"/>
                    <a:pt x="53299" y="240714"/>
                    <a:pt x="53552" y="221482"/>
                  </a:cubicBezTo>
                  <a:lnTo>
                    <a:pt x="53552" y="163787"/>
                  </a:lnTo>
                  <a:cubicBezTo>
                    <a:pt x="53552" y="153918"/>
                    <a:pt x="53552" y="145820"/>
                    <a:pt x="63674" y="137469"/>
                  </a:cubicBezTo>
                  <a:cubicBezTo>
                    <a:pt x="72531" y="130131"/>
                    <a:pt x="82147" y="129625"/>
                    <a:pt x="87714" y="129372"/>
                  </a:cubicBezTo>
                  <a:cubicBezTo>
                    <a:pt x="88979" y="129119"/>
                    <a:pt x="89992" y="128107"/>
                    <a:pt x="89992" y="126588"/>
                  </a:cubicBezTo>
                  <a:cubicBezTo>
                    <a:pt x="89992" y="124058"/>
                    <a:pt x="88473" y="124058"/>
                    <a:pt x="85943" y="123805"/>
                  </a:cubicBezTo>
                  <a:cubicBezTo>
                    <a:pt x="69241" y="122793"/>
                    <a:pt x="57095" y="113683"/>
                    <a:pt x="54311" y="101283"/>
                  </a:cubicBezTo>
                  <a:cubicBezTo>
                    <a:pt x="53552" y="98500"/>
                    <a:pt x="53552" y="97994"/>
                    <a:pt x="53552" y="88884"/>
                  </a:cubicBezTo>
                  <a:lnTo>
                    <a:pt x="53552" y="38780"/>
                  </a:lnTo>
                  <a:cubicBezTo>
                    <a:pt x="53552" y="28151"/>
                    <a:pt x="53552" y="20054"/>
                    <a:pt x="41406" y="10438"/>
                  </a:cubicBezTo>
                  <a:cubicBezTo>
                    <a:pt x="31284" y="2593"/>
                    <a:pt x="13823" y="63"/>
                    <a:pt x="5220" y="63"/>
                  </a:cubicBezTo>
                  <a:cubicBezTo>
                    <a:pt x="2942" y="63"/>
                    <a:pt x="159" y="63"/>
                    <a:pt x="159" y="2846"/>
                  </a:cubicBezTo>
                  <a:cubicBezTo>
                    <a:pt x="159" y="5377"/>
                    <a:pt x="1677" y="5377"/>
                    <a:pt x="4207" y="5630"/>
                  </a:cubicBezTo>
                  <a:cubicBezTo>
                    <a:pt x="20150" y="6642"/>
                    <a:pt x="32549" y="14740"/>
                    <a:pt x="35839" y="27645"/>
                  </a:cubicBezTo>
                  <a:cubicBezTo>
                    <a:pt x="36598" y="29923"/>
                    <a:pt x="36598" y="30429"/>
                    <a:pt x="36598" y="39539"/>
                  </a:cubicBezTo>
                  <a:lnTo>
                    <a:pt x="36598" y="92679"/>
                  </a:lnTo>
                  <a:cubicBezTo>
                    <a:pt x="36598" y="104320"/>
                    <a:pt x="38622" y="108622"/>
                    <a:pt x="46720" y="116719"/>
                  </a:cubicBezTo>
                  <a:cubicBezTo>
                    <a:pt x="52034" y="122033"/>
                    <a:pt x="59372" y="124564"/>
                    <a:pt x="66458" y="126588"/>
                  </a:cubicBezTo>
                  <a:cubicBezTo>
                    <a:pt x="45708" y="132408"/>
                    <a:pt x="36598" y="144049"/>
                    <a:pt x="36598" y="158726"/>
                  </a:cubicBezTo>
                  <a:lnTo>
                    <a:pt x="36598" y="219458"/>
                  </a:lnTo>
                  <a:close/>
                </a:path>
              </a:pathLst>
            </a:custGeom>
            <a:solidFill>
              <a:srgbClr val="000000"/>
            </a:solidFill>
            <a:ln w="25400" cap="flat">
              <a:noFill/>
              <a:prstDash val="solid"/>
              <a:miter/>
            </a:ln>
          </p:spPr>
          <p:txBody>
            <a:bodyPr rtlCol="0" anchor="ctr"/>
            <a:lstStyle/>
            <a:p>
              <a:endParaRPr lang="en-CN"/>
            </a:p>
          </p:txBody>
        </p:sp>
      </p:grpSp>
      <p:grpSp>
        <p:nvGrpSpPr>
          <p:cNvPr id="47" name="Group 46" descr="\documentclass{article}&#10;\usepackage{amsmath, amsfonts , amssymb, bm}&#10;\pagestyle{empty}&#10;\begin{document}&#10;&#10;$\{\theta_1, \theta_2, ..., \theta_{k}\}$&#10;&#10;&#10;\end{document}" title="IguanaTex Vector Display">
            <a:extLst>
              <a:ext uri="{FF2B5EF4-FFF2-40B4-BE49-F238E27FC236}">
                <a16:creationId xmlns:a16="http://schemas.microsoft.com/office/drawing/2014/main" id="{B99DC243-9FE8-DA5A-35D0-CDEA25E93A1D}"/>
              </a:ext>
            </a:extLst>
          </p:cNvPr>
          <p:cNvGrpSpPr>
            <a:grpSpLocks noChangeAspect="1"/>
          </p:cNvGrpSpPr>
          <p:nvPr>
            <p:custDataLst>
              <p:tags r:id="rId2"/>
            </p:custDataLst>
          </p:nvPr>
        </p:nvGrpSpPr>
        <p:grpSpPr>
          <a:xfrm>
            <a:off x="3598779" y="2022642"/>
            <a:ext cx="1472564" cy="227745"/>
            <a:chOff x="4506712" y="3803990"/>
            <a:chExt cx="1472564" cy="227745"/>
          </a:xfrm>
        </p:grpSpPr>
        <p:sp>
          <p:nvSpPr>
            <p:cNvPr id="33" name="Freeform 32">
              <a:extLst>
                <a:ext uri="{FF2B5EF4-FFF2-40B4-BE49-F238E27FC236}">
                  <a16:creationId xmlns:a16="http://schemas.microsoft.com/office/drawing/2014/main" id="{C6F7B9A2-8590-2A20-E139-F95C4B8ADC2F}"/>
                </a:ext>
              </a:extLst>
            </p:cNvPr>
            <p:cNvSpPr/>
            <p:nvPr>
              <p:custDataLst>
                <p:tags r:id="rId3"/>
              </p:custDataLst>
            </p:nvPr>
          </p:nvSpPr>
          <p:spPr>
            <a:xfrm>
              <a:off x="4506712" y="3803990"/>
              <a:ext cx="89833" cy="227745"/>
            </a:xfrm>
            <a:custGeom>
              <a:avLst/>
              <a:gdLst>
                <a:gd name="connsiteX0" fmla="*/ 53470 w 89833"/>
                <a:gd name="connsiteY0" fmla="*/ 30353 h 227745"/>
                <a:gd name="connsiteX1" fmla="*/ 87632 w 89833"/>
                <a:gd name="connsiteY1" fmla="*/ 5073 h 227745"/>
                <a:gd name="connsiteX2" fmla="*/ 89910 w 89833"/>
                <a:gd name="connsiteY2" fmla="*/ 2568 h 227745"/>
                <a:gd name="connsiteX3" fmla="*/ 85102 w 89833"/>
                <a:gd name="connsiteY3" fmla="*/ 63 h 227745"/>
                <a:gd name="connsiteX4" fmla="*/ 36516 w 89833"/>
                <a:gd name="connsiteY4" fmla="*/ 28531 h 227745"/>
                <a:gd name="connsiteX5" fmla="*/ 36516 w 89833"/>
                <a:gd name="connsiteY5" fmla="*/ 80457 h 227745"/>
                <a:gd name="connsiteX6" fmla="*/ 26394 w 89833"/>
                <a:gd name="connsiteY6" fmla="*/ 104143 h 227745"/>
                <a:gd name="connsiteX7" fmla="*/ 2354 w 89833"/>
                <a:gd name="connsiteY7" fmla="*/ 111431 h 227745"/>
                <a:gd name="connsiteX8" fmla="*/ 77 w 89833"/>
                <a:gd name="connsiteY8" fmla="*/ 113936 h 227745"/>
                <a:gd name="connsiteX9" fmla="*/ 4126 w 89833"/>
                <a:gd name="connsiteY9" fmla="*/ 116441 h 227745"/>
                <a:gd name="connsiteX10" fmla="*/ 35757 w 89833"/>
                <a:gd name="connsiteY10" fmla="*/ 136710 h 227745"/>
                <a:gd name="connsiteX11" fmla="*/ 36516 w 89833"/>
                <a:gd name="connsiteY11" fmla="*/ 147870 h 227745"/>
                <a:gd name="connsiteX12" fmla="*/ 36516 w 89833"/>
                <a:gd name="connsiteY12" fmla="*/ 192964 h 227745"/>
                <a:gd name="connsiteX13" fmla="*/ 48663 w 89833"/>
                <a:gd name="connsiteY13" fmla="*/ 218471 h 227745"/>
                <a:gd name="connsiteX14" fmla="*/ 85102 w 89833"/>
                <a:gd name="connsiteY14" fmla="*/ 227809 h 227745"/>
                <a:gd name="connsiteX15" fmla="*/ 89910 w 89833"/>
                <a:gd name="connsiteY15" fmla="*/ 225304 h 227745"/>
                <a:gd name="connsiteX16" fmla="*/ 85861 w 89833"/>
                <a:gd name="connsiteY16" fmla="*/ 222798 h 227745"/>
                <a:gd name="connsiteX17" fmla="*/ 54230 w 89833"/>
                <a:gd name="connsiteY17" fmla="*/ 202984 h 227745"/>
                <a:gd name="connsiteX18" fmla="*/ 53470 w 89833"/>
                <a:gd name="connsiteY18" fmla="*/ 192280 h 227745"/>
                <a:gd name="connsiteX19" fmla="*/ 53470 w 89833"/>
                <a:gd name="connsiteY19" fmla="*/ 144454 h 227745"/>
                <a:gd name="connsiteX20" fmla="*/ 43348 w 89833"/>
                <a:gd name="connsiteY20" fmla="*/ 122818 h 227745"/>
                <a:gd name="connsiteX21" fmla="*/ 23610 w 89833"/>
                <a:gd name="connsiteY21" fmla="*/ 113936 h 227745"/>
                <a:gd name="connsiteX22" fmla="*/ 53470 w 89833"/>
                <a:gd name="connsiteY22" fmla="*/ 85012 h 227745"/>
                <a:gd name="connsiteX23" fmla="*/ 53470 w 89833"/>
                <a:gd name="connsiteY23" fmla="*/ 3035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470" y="30353"/>
                  </a:moveTo>
                  <a:cubicBezTo>
                    <a:pt x="53470" y="21243"/>
                    <a:pt x="60050" y="6667"/>
                    <a:pt x="87632" y="5073"/>
                  </a:cubicBezTo>
                  <a:cubicBezTo>
                    <a:pt x="88898" y="4845"/>
                    <a:pt x="89910" y="3934"/>
                    <a:pt x="89910" y="2568"/>
                  </a:cubicBezTo>
                  <a:cubicBezTo>
                    <a:pt x="89910" y="63"/>
                    <a:pt x="87885" y="63"/>
                    <a:pt x="85102" y="63"/>
                  </a:cubicBezTo>
                  <a:cubicBezTo>
                    <a:pt x="59797" y="63"/>
                    <a:pt x="36769" y="11678"/>
                    <a:pt x="36516" y="28531"/>
                  </a:cubicBezTo>
                  <a:lnTo>
                    <a:pt x="36516" y="80457"/>
                  </a:lnTo>
                  <a:cubicBezTo>
                    <a:pt x="36516" y="89339"/>
                    <a:pt x="36516" y="96627"/>
                    <a:pt x="26394" y="104143"/>
                  </a:cubicBezTo>
                  <a:cubicBezTo>
                    <a:pt x="17537" y="110747"/>
                    <a:pt x="7921" y="111203"/>
                    <a:pt x="2354" y="111431"/>
                  </a:cubicBezTo>
                  <a:cubicBezTo>
                    <a:pt x="1089" y="111658"/>
                    <a:pt x="77" y="112569"/>
                    <a:pt x="77" y="113936"/>
                  </a:cubicBezTo>
                  <a:cubicBezTo>
                    <a:pt x="77" y="116213"/>
                    <a:pt x="1595" y="116213"/>
                    <a:pt x="4126" y="116441"/>
                  </a:cubicBezTo>
                  <a:cubicBezTo>
                    <a:pt x="20827" y="117352"/>
                    <a:pt x="32973" y="125551"/>
                    <a:pt x="35757" y="136710"/>
                  </a:cubicBezTo>
                  <a:cubicBezTo>
                    <a:pt x="36516" y="139216"/>
                    <a:pt x="36516" y="139671"/>
                    <a:pt x="36516" y="147870"/>
                  </a:cubicBezTo>
                  <a:lnTo>
                    <a:pt x="36516" y="192964"/>
                  </a:lnTo>
                  <a:cubicBezTo>
                    <a:pt x="36516" y="202529"/>
                    <a:pt x="36516" y="209817"/>
                    <a:pt x="48663" y="218471"/>
                  </a:cubicBezTo>
                  <a:cubicBezTo>
                    <a:pt x="58532" y="225304"/>
                    <a:pt x="75233" y="227809"/>
                    <a:pt x="85102" y="227809"/>
                  </a:cubicBezTo>
                  <a:cubicBezTo>
                    <a:pt x="87885" y="227809"/>
                    <a:pt x="89910" y="227809"/>
                    <a:pt x="89910" y="225304"/>
                  </a:cubicBezTo>
                  <a:cubicBezTo>
                    <a:pt x="89910" y="223026"/>
                    <a:pt x="88392" y="223026"/>
                    <a:pt x="85861" y="222798"/>
                  </a:cubicBezTo>
                  <a:cubicBezTo>
                    <a:pt x="69919" y="221887"/>
                    <a:pt x="57519" y="214599"/>
                    <a:pt x="54230" y="202984"/>
                  </a:cubicBezTo>
                  <a:cubicBezTo>
                    <a:pt x="53470" y="200935"/>
                    <a:pt x="53470" y="200479"/>
                    <a:pt x="53470" y="192280"/>
                  </a:cubicBezTo>
                  <a:lnTo>
                    <a:pt x="53470" y="144454"/>
                  </a:lnTo>
                  <a:cubicBezTo>
                    <a:pt x="53470" y="133977"/>
                    <a:pt x="51446" y="130106"/>
                    <a:pt x="43348" y="122818"/>
                  </a:cubicBezTo>
                  <a:cubicBezTo>
                    <a:pt x="38034" y="118035"/>
                    <a:pt x="30696" y="115758"/>
                    <a:pt x="23610" y="113936"/>
                  </a:cubicBezTo>
                  <a:cubicBezTo>
                    <a:pt x="44361" y="108698"/>
                    <a:pt x="53470" y="98221"/>
                    <a:pt x="53470" y="85012"/>
                  </a:cubicBezTo>
                  <a:lnTo>
                    <a:pt x="53470" y="30353"/>
                  </a:lnTo>
                  <a:close/>
                </a:path>
              </a:pathLst>
            </a:custGeom>
            <a:solidFill>
              <a:srgbClr val="000000"/>
            </a:solidFill>
            <a:ln w="25346"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949C437F-BB55-44BE-8C9A-C0F870A67BC4}"/>
                </a:ext>
              </a:extLst>
            </p:cNvPr>
            <p:cNvSpPr/>
            <p:nvPr>
              <p:custDataLst>
                <p:tags r:id="rId4"/>
              </p:custDataLst>
            </p:nvPr>
          </p:nvSpPr>
          <p:spPr>
            <a:xfrm>
              <a:off x="4625647" y="3814238"/>
              <a:ext cx="104510" cy="163066"/>
            </a:xfrm>
            <a:custGeom>
              <a:avLst/>
              <a:gdLst>
                <a:gd name="connsiteX0" fmla="*/ 104592 w 104510"/>
                <a:gd name="connsiteY0" fmla="*/ 46751 h 163066"/>
                <a:gd name="connsiteX1" fmla="*/ 74226 w 104510"/>
                <a:gd name="connsiteY1" fmla="*/ 63 h 163066"/>
                <a:gd name="connsiteX2" fmla="*/ 82 w 104510"/>
                <a:gd name="connsiteY2" fmla="*/ 116441 h 163066"/>
                <a:gd name="connsiteX3" fmla="*/ 30448 w 104510"/>
                <a:gd name="connsiteY3" fmla="*/ 163129 h 163066"/>
                <a:gd name="connsiteX4" fmla="*/ 104592 w 104510"/>
                <a:gd name="connsiteY4" fmla="*/ 46751 h 163066"/>
                <a:gd name="connsiteX5" fmla="*/ 26905 w 104510"/>
                <a:gd name="connsiteY5" fmla="*/ 77952 h 163066"/>
                <a:gd name="connsiteX6" fmla="*/ 46390 w 104510"/>
                <a:gd name="connsiteY6" fmla="*/ 28986 h 163066"/>
                <a:gd name="connsiteX7" fmla="*/ 73973 w 104510"/>
                <a:gd name="connsiteY7" fmla="*/ 5073 h 163066"/>
                <a:gd name="connsiteX8" fmla="*/ 87890 w 104510"/>
                <a:gd name="connsiteY8" fmla="*/ 32630 h 163066"/>
                <a:gd name="connsiteX9" fmla="*/ 79793 w 104510"/>
                <a:gd name="connsiteY9" fmla="*/ 77952 h 163066"/>
                <a:gd name="connsiteX10" fmla="*/ 26905 w 104510"/>
                <a:gd name="connsiteY10" fmla="*/ 77952 h 163066"/>
                <a:gd name="connsiteX11" fmla="*/ 77515 w 104510"/>
                <a:gd name="connsiteY11" fmla="*/ 85240 h 163066"/>
                <a:gd name="connsiteX12" fmla="*/ 59802 w 104510"/>
                <a:gd name="connsiteY12" fmla="*/ 131472 h 163066"/>
                <a:gd name="connsiteX13" fmla="*/ 30448 w 104510"/>
                <a:gd name="connsiteY13" fmla="*/ 158118 h 163066"/>
                <a:gd name="connsiteX14" fmla="*/ 16783 w 104510"/>
                <a:gd name="connsiteY14" fmla="*/ 130333 h 163066"/>
                <a:gd name="connsiteX15" fmla="*/ 24881 w 104510"/>
                <a:gd name="connsiteY15" fmla="*/ 85240 h 163066"/>
                <a:gd name="connsiteX16" fmla="*/ 77515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592" y="46751"/>
                  </a:moveTo>
                  <a:cubicBezTo>
                    <a:pt x="104592" y="31719"/>
                    <a:pt x="100037" y="63"/>
                    <a:pt x="74226" y="63"/>
                  </a:cubicBezTo>
                  <a:cubicBezTo>
                    <a:pt x="39052" y="63"/>
                    <a:pt x="82" y="64287"/>
                    <a:pt x="82" y="116441"/>
                  </a:cubicBezTo>
                  <a:cubicBezTo>
                    <a:pt x="82" y="137849"/>
                    <a:pt x="7420" y="163129"/>
                    <a:pt x="30448" y="163129"/>
                  </a:cubicBezTo>
                  <a:cubicBezTo>
                    <a:pt x="66128" y="163129"/>
                    <a:pt x="104592" y="97766"/>
                    <a:pt x="104592" y="46751"/>
                  </a:cubicBezTo>
                  <a:close/>
                  <a:moveTo>
                    <a:pt x="26905" y="77952"/>
                  </a:moveTo>
                  <a:cubicBezTo>
                    <a:pt x="31207" y="63376"/>
                    <a:pt x="36268" y="45156"/>
                    <a:pt x="46390" y="28986"/>
                  </a:cubicBezTo>
                  <a:cubicBezTo>
                    <a:pt x="53222" y="17827"/>
                    <a:pt x="62585" y="5073"/>
                    <a:pt x="73973" y="5073"/>
                  </a:cubicBezTo>
                  <a:cubicBezTo>
                    <a:pt x="86372" y="5073"/>
                    <a:pt x="87890" y="19649"/>
                    <a:pt x="87890" y="32630"/>
                  </a:cubicBezTo>
                  <a:cubicBezTo>
                    <a:pt x="87890" y="43790"/>
                    <a:pt x="85866" y="55405"/>
                    <a:pt x="79793" y="77952"/>
                  </a:cubicBezTo>
                  <a:lnTo>
                    <a:pt x="26905" y="77952"/>
                  </a:lnTo>
                  <a:close/>
                  <a:moveTo>
                    <a:pt x="77515" y="85240"/>
                  </a:moveTo>
                  <a:cubicBezTo>
                    <a:pt x="74732" y="95716"/>
                    <a:pt x="69418" y="115074"/>
                    <a:pt x="59802" y="131472"/>
                  </a:cubicBezTo>
                  <a:cubicBezTo>
                    <a:pt x="50945" y="146959"/>
                    <a:pt x="41329" y="158118"/>
                    <a:pt x="30448" y="158118"/>
                  </a:cubicBezTo>
                  <a:cubicBezTo>
                    <a:pt x="22097" y="158118"/>
                    <a:pt x="16783" y="151514"/>
                    <a:pt x="16783" y="130333"/>
                  </a:cubicBezTo>
                  <a:cubicBezTo>
                    <a:pt x="16783" y="120768"/>
                    <a:pt x="18301" y="107559"/>
                    <a:pt x="24881" y="85240"/>
                  </a:cubicBezTo>
                  <a:lnTo>
                    <a:pt x="77515" y="85240"/>
                  </a:lnTo>
                  <a:close/>
                </a:path>
              </a:pathLst>
            </a:custGeom>
            <a:solidFill>
              <a:srgbClr val="000000"/>
            </a:solidFill>
            <a:ln w="25346"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5F7E771B-A548-05F0-B75C-2FEFA92A6565}"/>
                </a:ext>
              </a:extLst>
            </p:cNvPr>
            <p:cNvSpPr/>
            <p:nvPr>
              <p:custDataLst>
                <p:tags r:id="rId5"/>
              </p:custDataLst>
            </p:nvPr>
          </p:nvSpPr>
          <p:spPr>
            <a:xfrm>
              <a:off x="4753120" y="3903104"/>
              <a:ext cx="64477" cy="105856"/>
            </a:xfrm>
            <a:custGeom>
              <a:avLst/>
              <a:gdLst>
                <a:gd name="connsiteX0" fmla="*/ 40119 w 64477"/>
                <a:gd name="connsiteY0" fmla="*/ 4528 h 105856"/>
                <a:gd name="connsiteX1" fmla="*/ 34805 w 64477"/>
                <a:gd name="connsiteY1" fmla="*/ 64 h 105856"/>
                <a:gd name="connsiteX2" fmla="*/ 86 w 64477"/>
                <a:gd name="connsiteY2" fmla="*/ 10267 h 105856"/>
                <a:gd name="connsiteX3" fmla="*/ 86 w 64477"/>
                <a:gd name="connsiteY3" fmla="*/ 16006 h 105856"/>
                <a:gd name="connsiteX4" fmla="*/ 25771 w 64477"/>
                <a:gd name="connsiteY4" fmla="*/ 11543 h 105856"/>
                <a:gd name="connsiteX5" fmla="*/ 25771 w 64477"/>
                <a:gd name="connsiteY5" fmla="*/ 92848 h 105856"/>
                <a:gd name="connsiteX6" fmla="*/ 8057 w 64477"/>
                <a:gd name="connsiteY6" fmla="*/ 100181 h 105856"/>
                <a:gd name="connsiteX7" fmla="*/ 1326 w 64477"/>
                <a:gd name="connsiteY7" fmla="*/ 100181 h 105856"/>
                <a:gd name="connsiteX8" fmla="*/ 1326 w 64477"/>
                <a:gd name="connsiteY8" fmla="*/ 105921 h 105856"/>
                <a:gd name="connsiteX9" fmla="*/ 32856 w 64477"/>
                <a:gd name="connsiteY9" fmla="*/ 105283 h 105856"/>
                <a:gd name="connsiteX10" fmla="*/ 64564 w 64477"/>
                <a:gd name="connsiteY10" fmla="*/ 105921 h 105856"/>
                <a:gd name="connsiteX11" fmla="*/ 64564 w 64477"/>
                <a:gd name="connsiteY11" fmla="*/ 100181 h 105856"/>
                <a:gd name="connsiteX12" fmla="*/ 57833 w 64477"/>
                <a:gd name="connsiteY12" fmla="*/ 100181 h 105856"/>
                <a:gd name="connsiteX13" fmla="*/ 40119 w 64477"/>
                <a:gd name="connsiteY13" fmla="*/ 92848 h 105856"/>
                <a:gd name="connsiteX14" fmla="*/ 40119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19" y="4528"/>
                  </a:moveTo>
                  <a:cubicBezTo>
                    <a:pt x="40119" y="224"/>
                    <a:pt x="39765" y="64"/>
                    <a:pt x="34805" y="64"/>
                  </a:cubicBezTo>
                  <a:cubicBezTo>
                    <a:pt x="23468" y="10108"/>
                    <a:pt x="7349" y="10267"/>
                    <a:pt x="86" y="10267"/>
                  </a:cubicBezTo>
                  <a:lnTo>
                    <a:pt x="86" y="16006"/>
                  </a:lnTo>
                  <a:cubicBezTo>
                    <a:pt x="4338" y="16006"/>
                    <a:pt x="16029" y="16006"/>
                    <a:pt x="25771" y="11543"/>
                  </a:cubicBezTo>
                  <a:lnTo>
                    <a:pt x="25771" y="92848"/>
                  </a:lnTo>
                  <a:cubicBezTo>
                    <a:pt x="25771" y="98109"/>
                    <a:pt x="25771" y="100181"/>
                    <a:pt x="8057" y="100181"/>
                  </a:cubicBezTo>
                  <a:lnTo>
                    <a:pt x="1326" y="100181"/>
                  </a:lnTo>
                  <a:lnTo>
                    <a:pt x="1326" y="105921"/>
                  </a:lnTo>
                  <a:cubicBezTo>
                    <a:pt x="4515" y="105761"/>
                    <a:pt x="26302" y="105283"/>
                    <a:pt x="32856" y="105283"/>
                  </a:cubicBezTo>
                  <a:cubicBezTo>
                    <a:pt x="38348" y="105283"/>
                    <a:pt x="60667" y="105761"/>
                    <a:pt x="64564" y="105921"/>
                  </a:cubicBezTo>
                  <a:lnTo>
                    <a:pt x="64564" y="100181"/>
                  </a:lnTo>
                  <a:lnTo>
                    <a:pt x="57833" y="100181"/>
                  </a:lnTo>
                  <a:cubicBezTo>
                    <a:pt x="40119" y="100181"/>
                    <a:pt x="40119" y="98109"/>
                    <a:pt x="40119" y="92848"/>
                  </a:cubicBezTo>
                  <a:lnTo>
                    <a:pt x="40119" y="4528"/>
                  </a:lnTo>
                  <a:close/>
                </a:path>
              </a:pathLst>
            </a:custGeom>
            <a:solidFill>
              <a:srgbClr val="000000"/>
            </a:solidFill>
            <a:ln w="25346"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7DA245DC-C6AC-01A7-52A1-B187DD34B19F}"/>
                </a:ext>
              </a:extLst>
            </p:cNvPr>
            <p:cNvSpPr/>
            <p:nvPr>
              <p:custDataLst>
                <p:tags r:id="rId6"/>
              </p:custDataLst>
            </p:nvPr>
          </p:nvSpPr>
          <p:spPr>
            <a:xfrm>
              <a:off x="4869096" y="3950658"/>
              <a:ext cx="29606" cy="68096"/>
            </a:xfrm>
            <a:custGeom>
              <a:avLst/>
              <a:gdLst>
                <a:gd name="connsiteX0" fmla="*/ 29698 w 29606"/>
                <a:gd name="connsiteY0" fmla="*/ 23976 h 68096"/>
                <a:gd name="connsiteX1" fmla="*/ 13503 w 29606"/>
                <a:gd name="connsiteY1" fmla="*/ 63 h 68096"/>
                <a:gd name="connsiteX2" fmla="*/ 91 w 29606"/>
                <a:gd name="connsiteY2" fmla="*/ 12133 h 68096"/>
                <a:gd name="connsiteX3" fmla="*/ 13503 w 29606"/>
                <a:gd name="connsiteY3" fmla="*/ 24204 h 68096"/>
                <a:gd name="connsiteX4" fmla="*/ 22359 w 29606"/>
                <a:gd name="connsiteY4" fmla="*/ 21243 h 68096"/>
                <a:gd name="connsiteX5" fmla="*/ 23625 w 29606"/>
                <a:gd name="connsiteY5" fmla="*/ 20560 h 68096"/>
                <a:gd name="connsiteX6" fmla="*/ 24131 w 29606"/>
                <a:gd name="connsiteY6" fmla="*/ 23976 h 68096"/>
                <a:gd name="connsiteX7" fmla="*/ 6923 w 29606"/>
                <a:gd name="connsiteY7" fmla="*/ 62010 h 68096"/>
                <a:gd name="connsiteX8" fmla="*/ 4140 w 29606"/>
                <a:gd name="connsiteY8" fmla="*/ 65654 h 68096"/>
                <a:gd name="connsiteX9" fmla="*/ 6670 w 29606"/>
                <a:gd name="connsiteY9" fmla="*/ 68159 h 68096"/>
                <a:gd name="connsiteX10" fmla="*/ 29698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698" y="23976"/>
                  </a:moveTo>
                  <a:cubicBezTo>
                    <a:pt x="29698" y="8945"/>
                    <a:pt x="23372" y="63"/>
                    <a:pt x="13503" y="63"/>
                  </a:cubicBezTo>
                  <a:cubicBezTo>
                    <a:pt x="5152" y="63"/>
                    <a:pt x="91" y="5756"/>
                    <a:pt x="91" y="12133"/>
                  </a:cubicBezTo>
                  <a:cubicBezTo>
                    <a:pt x="91" y="18282"/>
                    <a:pt x="5152" y="24204"/>
                    <a:pt x="13503" y="24204"/>
                  </a:cubicBezTo>
                  <a:cubicBezTo>
                    <a:pt x="16539" y="24204"/>
                    <a:pt x="19829" y="23293"/>
                    <a:pt x="22359" y="21243"/>
                  </a:cubicBezTo>
                  <a:cubicBezTo>
                    <a:pt x="23118" y="20788"/>
                    <a:pt x="23372" y="20560"/>
                    <a:pt x="23625" y="20560"/>
                  </a:cubicBezTo>
                  <a:cubicBezTo>
                    <a:pt x="23878" y="20560"/>
                    <a:pt x="24131" y="20788"/>
                    <a:pt x="24131" y="23976"/>
                  </a:cubicBezTo>
                  <a:cubicBezTo>
                    <a:pt x="24131" y="40829"/>
                    <a:pt x="15274" y="54494"/>
                    <a:pt x="6923" y="62010"/>
                  </a:cubicBezTo>
                  <a:cubicBezTo>
                    <a:pt x="4140" y="64515"/>
                    <a:pt x="4140" y="64970"/>
                    <a:pt x="4140" y="65654"/>
                  </a:cubicBezTo>
                  <a:cubicBezTo>
                    <a:pt x="4140" y="67248"/>
                    <a:pt x="5405" y="68159"/>
                    <a:pt x="6670" y="68159"/>
                  </a:cubicBezTo>
                  <a:cubicBezTo>
                    <a:pt x="9454" y="68159"/>
                    <a:pt x="29698" y="50622"/>
                    <a:pt x="29698" y="23976"/>
                  </a:cubicBezTo>
                  <a:close/>
                </a:path>
              </a:pathLst>
            </a:custGeom>
            <a:solidFill>
              <a:srgbClr val="000000"/>
            </a:solidFill>
            <a:ln w="25346"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3CA94B83-7880-5B66-B171-228ACD9F673F}"/>
                </a:ext>
              </a:extLst>
            </p:cNvPr>
            <p:cNvSpPr/>
            <p:nvPr>
              <p:custDataLst>
                <p:tags r:id="rId7"/>
              </p:custDataLst>
            </p:nvPr>
          </p:nvSpPr>
          <p:spPr>
            <a:xfrm>
              <a:off x="4970428" y="3814238"/>
              <a:ext cx="104510" cy="163066"/>
            </a:xfrm>
            <a:custGeom>
              <a:avLst/>
              <a:gdLst>
                <a:gd name="connsiteX0" fmla="*/ 104605 w 104510"/>
                <a:gd name="connsiteY0" fmla="*/ 46751 h 163066"/>
                <a:gd name="connsiteX1" fmla="*/ 74239 w 104510"/>
                <a:gd name="connsiteY1" fmla="*/ 63 h 163066"/>
                <a:gd name="connsiteX2" fmla="*/ 95 w 104510"/>
                <a:gd name="connsiteY2" fmla="*/ 116441 h 163066"/>
                <a:gd name="connsiteX3" fmla="*/ 30461 w 104510"/>
                <a:gd name="connsiteY3" fmla="*/ 163129 h 163066"/>
                <a:gd name="connsiteX4" fmla="*/ 104605 w 104510"/>
                <a:gd name="connsiteY4" fmla="*/ 46751 h 163066"/>
                <a:gd name="connsiteX5" fmla="*/ 26919 w 104510"/>
                <a:gd name="connsiteY5" fmla="*/ 77952 h 163066"/>
                <a:gd name="connsiteX6" fmla="*/ 46404 w 104510"/>
                <a:gd name="connsiteY6" fmla="*/ 28986 h 163066"/>
                <a:gd name="connsiteX7" fmla="*/ 73986 w 104510"/>
                <a:gd name="connsiteY7" fmla="*/ 5073 h 163066"/>
                <a:gd name="connsiteX8" fmla="*/ 87904 w 104510"/>
                <a:gd name="connsiteY8" fmla="*/ 32630 h 163066"/>
                <a:gd name="connsiteX9" fmla="*/ 79806 w 104510"/>
                <a:gd name="connsiteY9" fmla="*/ 77952 h 163066"/>
                <a:gd name="connsiteX10" fmla="*/ 26919 w 104510"/>
                <a:gd name="connsiteY10" fmla="*/ 77952 h 163066"/>
                <a:gd name="connsiteX11" fmla="*/ 77529 w 104510"/>
                <a:gd name="connsiteY11" fmla="*/ 85240 h 163066"/>
                <a:gd name="connsiteX12" fmla="*/ 59815 w 104510"/>
                <a:gd name="connsiteY12" fmla="*/ 131472 h 163066"/>
                <a:gd name="connsiteX13" fmla="*/ 30461 w 104510"/>
                <a:gd name="connsiteY13" fmla="*/ 158118 h 163066"/>
                <a:gd name="connsiteX14" fmla="*/ 16797 w 104510"/>
                <a:gd name="connsiteY14" fmla="*/ 130333 h 163066"/>
                <a:gd name="connsiteX15" fmla="*/ 24894 w 104510"/>
                <a:gd name="connsiteY15" fmla="*/ 85240 h 163066"/>
                <a:gd name="connsiteX16" fmla="*/ 77529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605" y="46751"/>
                  </a:moveTo>
                  <a:cubicBezTo>
                    <a:pt x="104605" y="31719"/>
                    <a:pt x="100050" y="63"/>
                    <a:pt x="74239" y="63"/>
                  </a:cubicBezTo>
                  <a:cubicBezTo>
                    <a:pt x="39065" y="63"/>
                    <a:pt x="95" y="64287"/>
                    <a:pt x="95" y="116441"/>
                  </a:cubicBezTo>
                  <a:cubicBezTo>
                    <a:pt x="95" y="137849"/>
                    <a:pt x="7434" y="163129"/>
                    <a:pt x="30461" y="163129"/>
                  </a:cubicBezTo>
                  <a:cubicBezTo>
                    <a:pt x="66142" y="163129"/>
                    <a:pt x="104605" y="97766"/>
                    <a:pt x="104605" y="46751"/>
                  </a:cubicBezTo>
                  <a:close/>
                  <a:moveTo>
                    <a:pt x="26919" y="77952"/>
                  </a:moveTo>
                  <a:cubicBezTo>
                    <a:pt x="31221" y="63376"/>
                    <a:pt x="36282" y="45156"/>
                    <a:pt x="46404" y="28986"/>
                  </a:cubicBezTo>
                  <a:cubicBezTo>
                    <a:pt x="53236" y="17827"/>
                    <a:pt x="62599" y="5073"/>
                    <a:pt x="73986" y="5073"/>
                  </a:cubicBezTo>
                  <a:cubicBezTo>
                    <a:pt x="86386" y="5073"/>
                    <a:pt x="87904" y="19649"/>
                    <a:pt x="87904" y="32630"/>
                  </a:cubicBezTo>
                  <a:cubicBezTo>
                    <a:pt x="87904" y="43790"/>
                    <a:pt x="85880" y="55405"/>
                    <a:pt x="79806" y="77952"/>
                  </a:cubicBezTo>
                  <a:lnTo>
                    <a:pt x="26919" y="77952"/>
                  </a:lnTo>
                  <a:close/>
                  <a:moveTo>
                    <a:pt x="77529" y="85240"/>
                  </a:moveTo>
                  <a:cubicBezTo>
                    <a:pt x="74745" y="95716"/>
                    <a:pt x="69431" y="115074"/>
                    <a:pt x="59815" y="131472"/>
                  </a:cubicBezTo>
                  <a:cubicBezTo>
                    <a:pt x="50959" y="146959"/>
                    <a:pt x="41343" y="158118"/>
                    <a:pt x="30461" y="158118"/>
                  </a:cubicBezTo>
                  <a:cubicBezTo>
                    <a:pt x="22111" y="158118"/>
                    <a:pt x="16797" y="151514"/>
                    <a:pt x="16797" y="130333"/>
                  </a:cubicBezTo>
                  <a:cubicBezTo>
                    <a:pt x="16797" y="120768"/>
                    <a:pt x="18315" y="107559"/>
                    <a:pt x="24894" y="85240"/>
                  </a:cubicBezTo>
                  <a:lnTo>
                    <a:pt x="77529" y="85240"/>
                  </a:lnTo>
                  <a:close/>
                </a:path>
              </a:pathLst>
            </a:custGeom>
            <a:solidFill>
              <a:srgbClr val="000000"/>
            </a:solidFill>
            <a:ln w="25346"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176CFE88-8C89-008B-2E99-2F6A3A1EED00}"/>
                </a:ext>
              </a:extLst>
            </p:cNvPr>
            <p:cNvSpPr/>
            <p:nvPr>
              <p:custDataLst>
                <p:tags r:id="rId8"/>
              </p:custDataLst>
            </p:nvPr>
          </p:nvSpPr>
          <p:spPr>
            <a:xfrm>
              <a:off x="5089753" y="3903104"/>
              <a:ext cx="78293" cy="105856"/>
            </a:xfrm>
            <a:custGeom>
              <a:avLst/>
              <a:gdLst>
                <a:gd name="connsiteX0" fmla="*/ 78394 w 78293"/>
                <a:gd name="connsiteY0" fmla="*/ 76906 h 105856"/>
                <a:gd name="connsiteX1" fmla="*/ 72371 w 78293"/>
                <a:gd name="connsiteY1" fmla="*/ 76906 h 105856"/>
                <a:gd name="connsiteX2" fmla="*/ 67766 w 78293"/>
                <a:gd name="connsiteY2" fmla="*/ 91413 h 105856"/>
                <a:gd name="connsiteX3" fmla="*/ 50229 w 78293"/>
                <a:gd name="connsiteY3" fmla="*/ 92370 h 105856"/>
                <a:gd name="connsiteX4" fmla="*/ 17636 w 78293"/>
                <a:gd name="connsiteY4" fmla="*/ 92370 h 105856"/>
                <a:gd name="connsiteX5" fmla="*/ 53064 w 78293"/>
                <a:gd name="connsiteY5" fmla="*/ 65587 h 105856"/>
                <a:gd name="connsiteX6" fmla="*/ 78394 w 78293"/>
                <a:gd name="connsiteY6" fmla="*/ 31152 h 105856"/>
                <a:gd name="connsiteX7" fmla="*/ 36944 w 78293"/>
                <a:gd name="connsiteY7" fmla="*/ 64 h 105856"/>
                <a:gd name="connsiteX8" fmla="*/ 100 w 78293"/>
                <a:gd name="connsiteY8" fmla="*/ 28601 h 105856"/>
                <a:gd name="connsiteX9" fmla="*/ 9488 w 78293"/>
                <a:gd name="connsiteY9" fmla="*/ 37528 h 105856"/>
                <a:gd name="connsiteX10" fmla="*/ 18876 w 78293"/>
                <a:gd name="connsiteY10" fmla="*/ 29079 h 105856"/>
                <a:gd name="connsiteX11" fmla="*/ 8425 w 78293"/>
                <a:gd name="connsiteY11" fmla="*/ 20630 h 105856"/>
                <a:gd name="connsiteX12" fmla="*/ 34287 w 78293"/>
                <a:gd name="connsiteY12" fmla="*/ 5803 h 105856"/>
                <a:gd name="connsiteX13" fmla="*/ 61212 w 78293"/>
                <a:gd name="connsiteY13" fmla="*/ 31152 h 105856"/>
                <a:gd name="connsiteX14" fmla="*/ 44561 w 78293"/>
                <a:gd name="connsiteY14" fmla="*/ 61761 h 105856"/>
                <a:gd name="connsiteX15" fmla="*/ 1871 w 78293"/>
                <a:gd name="connsiteY15" fmla="*/ 99703 h 105856"/>
                <a:gd name="connsiteX16" fmla="*/ 100 w 78293"/>
                <a:gd name="connsiteY16" fmla="*/ 105921 h 105856"/>
                <a:gd name="connsiteX17" fmla="*/ 73080 w 78293"/>
                <a:gd name="connsiteY17" fmla="*/ 105921 h 105856"/>
                <a:gd name="connsiteX18" fmla="*/ 78394 w 78293"/>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05856">
                  <a:moveTo>
                    <a:pt x="78394" y="76906"/>
                  </a:moveTo>
                  <a:lnTo>
                    <a:pt x="72371" y="76906"/>
                  </a:lnTo>
                  <a:cubicBezTo>
                    <a:pt x="71840" y="80413"/>
                    <a:pt x="70069" y="89819"/>
                    <a:pt x="67766" y="91413"/>
                  </a:cubicBezTo>
                  <a:cubicBezTo>
                    <a:pt x="66349" y="92370"/>
                    <a:pt x="52709" y="92370"/>
                    <a:pt x="50229" y="92370"/>
                  </a:cubicBezTo>
                  <a:lnTo>
                    <a:pt x="17636" y="92370"/>
                  </a:lnTo>
                  <a:cubicBezTo>
                    <a:pt x="36236" y="77543"/>
                    <a:pt x="42435" y="73080"/>
                    <a:pt x="53064" y="65587"/>
                  </a:cubicBezTo>
                  <a:cubicBezTo>
                    <a:pt x="66172" y="56181"/>
                    <a:pt x="78394" y="46297"/>
                    <a:pt x="78394" y="31152"/>
                  </a:cubicBezTo>
                  <a:cubicBezTo>
                    <a:pt x="78394" y="11861"/>
                    <a:pt x="59618" y="64"/>
                    <a:pt x="36944" y="64"/>
                  </a:cubicBezTo>
                  <a:cubicBezTo>
                    <a:pt x="14979" y="64"/>
                    <a:pt x="100" y="13934"/>
                    <a:pt x="100" y="28601"/>
                  </a:cubicBezTo>
                  <a:cubicBezTo>
                    <a:pt x="100" y="36731"/>
                    <a:pt x="7717" y="37528"/>
                    <a:pt x="9488" y="37528"/>
                  </a:cubicBezTo>
                  <a:cubicBezTo>
                    <a:pt x="13739" y="37528"/>
                    <a:pt x="18876" y="34818"/>
                    <a:pt x="18876" y="29079"/>
                  </a:cubicBezTo>
                  <a:cubicBezTo>
                    <a:pt x="18876" y="26209"/>
                    <a:pt x="17636" y="20630"/>
                    <a:pt x="8425" y="20630"/>
                  </a:cubicBezTo>
                  <a:cubicBezTo>
                    <a:pt x="13917" y="9311"/>
                    <a:pt x="25962" y="5803"/>
                    <a:pt x="34287" y="5803"/>
                  </a:cubicBezTo>
                  <a:cubicBezTo>
                    <a:pt x="52001" y="5803"/>
                    <a:pt x="61212" y="18238"/>
                    <a:pt x="61212" y="31152"/>
                  </a:cubicBezTo>
                  <a:cubicBezTo>
                    <a:pt x="61212" y="45021"/>
                    <a:pt x="50229" y="56021"/>
                    <a:pt x="44561" y="61761"/>
                  </a:cubicBezTo>
                  <a:lnTo>
                    <a:pt x="1871" y="99703"/>
                  </a:lnTo>
                  <a:cubicBezTo>
                    <a:pt x="100" y="101138"/>
                    <a:pt x="100" y="101457"/>
                    <a:pt x="100" y="105921"/>
                  </a:cubicBezTo>
                  <a:lnTo>
                    <a:pt x="73080" y="105921"/>
                  </a:lnTo>
                  <a:lnTo>
                    <a:pt x="78394" y="76906"/>
                  </a:lnTo>
                  <a:close/>
                </a:path>
              </a:pathLst>
            </a:custGeom>
            <a:solidFill>
              <a:srgbClr val="000000"/>
            </a:solidFill>
            <a:ln w="25346"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26B6C54B-008E-4ED1-0EB8-17586178285D}"/>
                </a:ext>
              </a:extLst>
            </p:cNvPr>
            <p:cNvSpPr/>
            <p:nvPr>
              <p:custDataLst>
                <p:tags r:id="rId9"/>
              </p:custDataLst>
            </p:nvPr>
          </p:nvSpPr>
          <p:spPr>
            <a:xfrm>
              <a:off x="5213878" y="3950658"/>
              <a:ext cx="29606" cy="68096"/>
            </a:xfrm>
            <a:custGeom>
              <a:avLst/>
              <a:gdLst>
                <a:gd name="connsiteX0" fmla="*/ 29711 w 29606"/>
                <a:gd name="connsiteY0" fmla="*/ 23976 h 68096"/>
                <a:gd name="connsiteX1" fmla="*/ 13516 w 29606"/>
                <a:gd name="connsiteY1" fmla="*/ 63 h 68096"/>
                <a:gd name="connsiteX2" fmla="*/ 104 w 29606"/>
                <a:gd name="connsiteY2" fmla="*/ 12133 h 68096"/>
                <a:gd name="connsiteX3" fmla="*/ 13516 w 29606"/>
                <a:gd name="connsiteY3" fmla="*/ 24204 h 68096"/>
                <a:gd name="connsiteX4" fmla="*/ 22373 w 29606"/>
                <a:gd name="connsiteY4" fmla="*/ 21243 h 68096"/>
                <a:gd name="connsiteX5" fmla="*/ 23638 w 29606"/>
                <a:gd name="connsiteY5" fmla="*/ 20560 h 68096"/>
                <a:gd name="connsiteX6" fmla="*/ 24144 w 29606"/>
                <a:gd name="connsiteY6" fmla="*/ 23976 h 68096"/>
                <a:gd name="connsiteX7" fmla="*/ 6937 w 29606"/>
                <a:gd name="connsiteY7" fmla="*/ 62010 h 68096"/>
                <a:gd name="connsiteX8" fmla="*/ 4153 w 29606"/>
                <a:gd name="connsiteY8" fmla="*/ 65654 h 68096"/>
                <a:gd name="connsiteX9" fmla="*/ 6684 w 29606"/>
                <a:gd name="connsiteY9" fmla="*/ 68159 h 68096"/>
                <a:gd name="connsiteX10" fmla="*/ 29711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11" y="23976"/>
                  </a:moveTo>
                  <a:cubicBezTo>
                    <a:pt x="29711" y="8945"/>
                    <a:pt x="23385" y="63"/>
                    <a:pt x="13516" y="63"/>
                  </a:cubicBezTo>
                  <a:cubicBezTo>
                    <a:pt x="5165" y="63"/>
                    <a:pt x="104" y="5756"/>
                    <a:pt x="104" y="12133"/>
                  </a:cubicBezTo>
                  <a:cubicBezTo>
                    <a:pt x="104" y="18282"/>
                    <a:pt x="5165" y="24204"/>
                    <a:pt x="13516" y="24204"/>
                  </a:cubicBezTo>
                  <a:cubicBezTo>
                    <a:pt x="16553" y="24204"/>
                    <a:pt x="19842" y="23293"/>
                    <a:pt x="22373" y="21243"/>
                  </a:cubicBezTo>
                  <a:cubicBezTo>
                    <a:pt x="23132" y="20788"/>
                    <a:pt x="23385" y="20560"/>
                    <a:pt x="23638" y="20560"/>
                  </a:cubicBezTo>
                  <a:cubicBezTo>
                    <a:pt x="23891" y="20560"/>
                    <a:pt x="24144" y="20788"/>
                    <a:pt x="24144" y="23976"/>
                  </a:cubicBezTo>
                  <a:cubicBezTo>
                    <a:pt x="24144" y="40829"/>
                    <a:pt x="15287" y="54494"/>
                    <a:pt x="6937" y="62010"/>
                  </a:cubicBezTo>
                  <a:cubicBezTo>
                    <a:pt x="4153" y="64515"/>
                    <a:pt x="4153" y="64970"/>
                    <a:pt x="4153" y="65654"/>
                  </a:cubicBezTo>
                  <a:cubicBezTo>
                    <a:pt x="4153" y="67248"/>
                    <a:pt x="5418" y="68159"/>
                    <a:pt x="6684" y="68159"/>
                  </a:cubicBezTo>
                  <a:cubicBezTo>
                    <a:pt x="9467" y="68159"/>
                    <a:pt x="29711" y="50622"/>
                    <a:pt x="29711" y="23976"/>
                  </a:cubicBezTo>
                  <a:close/>
                </a:path>
              </a:pathLst>
            </a:custGeom>
            <a:solidFill>
              <a:srgbClr val="000000"/>
            </a:solidFill>
            <a:ln w="25346"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EF21499E-5DD0-FE08-7EDC-842EC77E0585}"/>
                </a:ext>
              </a:extLst>
            </p:cNvPr>
            <p:cNvSpPr/>
            <p:nvPr>
              <p:custDataLst>
                <p:tags r:id="rId10"/>
              </p:custDataLst>
            </p:nvPr>
          </p:nvSpPr>
          <p:spPr>
            <a:xfrm>
              <a:off x="5326344" y="3950658"/>
              <a:ext cx="26823" cy="24141"/>
            </a:xfrm>
            <a:custGeom>
              <a:avLst/>
              <a:gdLst>
                <a:gd name="connsiteX0" fmla="*/ 26932 w 26823"/>
                <a:gd name="connsiteY0" fmla="*/ 12133 h 24141"/>
                <a:gd name="connsiteX1" fmla="*/ 13521 w 26823"/>
                <a:gd name="connsiteY1" fmla="*/ 63 h 24141"/>
                <a:gd name="connsiteX2" fmla="*/ 109 w 26823"/>
                <a:gd name="connsiteY2" fmla="*/ 12133 h 24141"/>
                <a:gd name="connsiteX3" fmla="*/ 13521 w 26823"/>
                <a:gd name="connsiteY3" fmla="*/ 24204 h 24141"/>
                <a:gd name="connsiteX4" fmla="*/ 26932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2" y="12133"/>
                  </a:moveTo>
                  <a:cubicBezTo>
                    <a:pt x="26932" y="5529"/>
                    <a:pt x="20859" y="63"/>
                    <a:pt x="13521" y="63"/>
                  </a:cubicBezTo>
                  <a:cubicBezTo>
                    <a:pt x="6182" y="63"/>
                    <a:pt x="109" y="5529"/>
                    <a:pt x="109" y="12133"/>
                  </a:cubicBezTo>
                  <a:cubicBezTo>
                    <a:pt x="109" y="18738"/>
                    <a:pt x="6182" y="24204"/>
                    <a:pt x="13521" y="24204"/>
                  </a:cubicBezTo>
                  <a:cubicBezTo>
                    <a:pt x="20859" y="24204"/>
                    <a:pt x="26932" y="18738"/>
                    <a:pt x="26932" y="12133"/>
                  </a:cubicBezTo>
                  <a:close/>
                </a:path>
              </a:pathLst>
            </a:custGeom>
            <a:solidFill>
              <a:srgbClr val="000000"/>
            </a:solidFill>
            <a:ln w="25346"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6BC7EC5E-D193-1D2B-0BA5-1585C915EF76}"/>
                </a:ext>
              </a:extLst>
            </p:cNvPr>
            <p:cNvSpPr/>
            <p:nvPr>
              <p:custDataLst>
                <p:tags r:id="rId11"/>
              </p:custDataLst>
            </p:nvPr>
          </p:nvSpPr>
          <p:spPr>
            <a:xfrm>
              <a:off x="5396637" y="3950658"/>
              <a:ext cx="26823" cy="24141"/>
            </a:xfrm>
            <a:custGeom>
              <a:avLst/>
              <a:gdLst>
                <a:gd name="connsiteX0" fmla="*/ 26935 w 26823"/>
                <a:gd name="connsiteY0" fmla="*/ 12133 h 24141"/>
                <a:gd name="connsiteX1" fmla="*/ 13523 w 26823"/>
                <a:gd name="connsiteY1" fmla="*/ 63 h 24141"/>
                <a:gd name="connsiteX2" fmla="*/ 112 w 26823"/>
                <a:gd name="connsiteY2" fmla="*/ 12133 h 24141"/>
                <a:gd name="connsiteX3" fmla="*/ 13523 w 26823"/>
                <a:gd name="connsiteY3" fmla="*/ 24204 h 24141"/>
                <a:gd name="connsiteX4" fmla="*/ 26935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5" y="12133"/>
                  </a:moveTo>
                  <a:cubicBezTo>
                    <a:pt x="26935" y="5529"/>
                    <a:pt x="20862" y="63"/>
                    <a:pt x="13523" y="63"/>
                  </a:cubicBezTo>
                  <a:cubicBezTo>
                    <a:pt x="6185" y="63"/>
                    <a:pt x="112" y="5529"/>
                    <a:pt x="112" y="12133"/>
                  </a:cubicBezTo>
                  <a:cubicBezTo>
                    <a:pt x="112" y="18738"/>
                    <a:pt x="6185" y="24204"/>
                    <a:pt x="13523" y="24204"/>
                  </a:cubicBezTo>
                  <a:cubicBezTo>
                    <a:pt x="20862" y="24204"/>
                    <a:pt x="26935" y="18738"/>
                    <a:pt x="26935" y="12133"/>
                  </a:cubicBezTo>
                  <a:close/>
                </a:path>
              </a:pathLst>
            </a:custGeom>
            <a:solidFill>
              <a:srgbClr val="000000"/>
            </a:solidFill>
            <a:ln w="25346"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D49E5846-1B81-3365-16A4-DB90C1E54301}"/>
                </a:ext>
              </a:extLst>
            </p:cNvPr>
            <p:cNvSpPr/>
            <p:nvPr>
              <p:custDataLst>
                <p:tags r:id="rId12"/>
              </p:custDataLst>
            </p:nvPr>
          </p:nvSpPr>
          <p:spPr>
            <a:xfrm>
              <a:off x="5466929" y="3950658"/>
              <a:ext cx="26823" cy="24141"/>
            </a:xfrm>
            <a:custGeom>
              <a:avLst/>
              <a:gdLst>
                <a:gd name="connsiteX0" fmla="*/ 26938 w 26823"/>
                <a:gd name="connsiteY0" fmla="*/ 12133 h 24141"/>
                <a:gd name="connsiteX1" fmla="*/ 13526 w 26823"/>
                <a:gd name="connsiteY1" fmla="*/ 63 h 24141"/>
                <a:gd name="connsiteX2" fmla="*/ 114 w 26823"/>
                <a:gd name="connsiteY2" fmla="*/ 12133 h 24141"/>
                <a:gd name="connsiteX3" fmla="*/ 13526 w 26823"/>
                <a:gd name="connsiteY3" fmla="*/ 24204 h 24141"/>
                <a:gd name="connsiteX4" fmla="*/ 26938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8" y="12133"/>
                  </a:moveTo>
                  <a:cubicBezTo>
                    <a:pt x="26938" y="5529"/>
                    <a:pt x="20865" y="63"/>
                    <a:pt x="13526" y="63"/>
                  </a:cubicBezTo>
                  <a:cubicBezTo>
                    <a:pt x="6188" y="63"/>
                    <a:pt x="114" y="5529"/>
                    <a:pt x="114" y="12133"/>
                  </a:cubicBezTo>
                  <a:cubicBezTo>
                    <a:pt x="114" y="18738"/>
                    <a:pt x="6188" y="24204"/>
                    <a:pt x="13526" y="24204"/>
                  </a:cubicBezTo>
                  <a:cubicBezTo>
                    <a:pt x="20865" y="24204"/>
                    <a:pt x="26938" y="18738"/>
                    <a:pt x="26938" y="12133"/>
                  </a:cubicBezTo>
                  <a:close/>
                </a:path>
              </a:pathLst>
            </a:custGeom>
            <a:solidFill>
              <a:srgbClr val="000000"/>
            </a:solidFill>
            <a:ln w="25346"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89B69DD1-253D-0C02-CF3B-79DB58475A43}"/>
                </a:ext>
              </a:extLst>
            </p:cNvPr>
            <p:cNvSpPr/>
            <p:nvPr>
              <p:custDataLst>
                <p:tags r:id="rId13"/>
              </p:custDataLst>
            </p:nvPr>
          </p:nvSpPr>
          <p:spPr>
            <a:xfrm>
              <a:off x="5537221" y="3950658"/>
              <a:ext cx="29606" cy="68096"/>
            </a:xfrm>
            <a:custGeom>
              <a:avLst/>
              <a:gdLst>
                <a:gd name="connsiteX0" fmla="*/ 29724 w 29606"/>
                <a:gd name="connsiteY0" fmla="*/ 23976 h 68096"/>
                <a:gd name="connsiteX1" fmla="*/ 13529 w 29606"/>
                <a:gd name="connsiteY1" fmla="*/ 63 h 68096"/>
                <a:gd name="connsiteX2" fmla="*/ 117 w 29606"/>
                <a:gd name="connsiteY2" fmla="*/ 12133 h 68096"/>
                <a:gd name="connsiteX3" fmla="*/ 13529 w 29606"/>
                <a:gd name="connsiteY3" fmla="*/ 24204 h 68096"/>
                <a:gd name="connsiteX4" fmla="*/ 22386 w 29606"/>
                <a:gd name="connsiteY4" fmla="*/ 21243 h 68096"/>
                <a:gd name="connsiteX5" fmla="*/ 23651 w 29606"/>
                <a:gd name="connsiteY5" fmla="*/ 20560 h 68096"/>
                <a:gd name="connsiteX6" fmla="*/ 24157 w 29606"/>
                <a:gd name="connsiteY6" fmla="*/ 23976 h 68096"/>
                <a:gd name="connsiteX7" fmla="*/ 6950 w 29606"/>
                <a:gd name="connsiteY7" fmla="*/ 62010 h 68096"/>
                <a:gd name="connsiteX8" fmla="*/ 4166 w 29606"/>
                <a:gd name="connsiteY8" fmla="*/ 65654 h 68096"/>
                <a:gd name="connsiteX9" fmla="*/ 6696 w 29606"/>
                <a:gd name="connsiteY9" fmla="*/ 68159 h 68096"/>
                <a:gd name="connsiteX10" fmla="*/ 29724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4" y="23976"/>
                  </a:moveTo>
                  <a:cubicBezTo>
                    <a:pt x="29724" y="8945"/>
                    <a:pt x="23398" y="63"/>
                    <a:pt x="13529" y="63"/>
                  </a:cubicBezTo>
                  <a:cubicBezTo>
                    <a:pt x="5178" y="63"/>
                    <a:pt x="117" y="5756"/>
                    <a:pt x="117" y="12133"/>
                  </a:cubicBezTo>
                  <a:cubicBezTo>
                    <a:pt x="117" y="18282"/>
                    <a:pt x="5178" y="24204"/>
                    <a:pt x="13529" y="24204"/>
                  </a:cubicBezTo>
                  <a:cubicBezTo>
                    <a:pt x="16565" y="24204"/>
                    <a:pt x="19855" y="23293"/>
                    <a:pt x="22386" y="21243"/>
                  </a:cubicBezTo>
                  <a:cubicBezTo>
                    <a:pt x="23145" y="20788"/>
                    <a:pt x="23398" y="20560"/>
                    <a:pt x="23651" y="20560"/>
                  </a:cubicBezTo>
                  <a:cubicBezTo>
                    <a:pt x="23904" y="20560"/>
                    <a:pt x="24157" y="20788"/>
                    <a:pt x="24157" y="23976"/>
                  </a:cubicBezTo>
                  <a:cubicBezTo>
                    <a:pt x="24157" y="40829"/>
                    <a:pt x="15300" y="54494"/>
                    <a:pt x="6950" y="62010"/>
                  </a:cubicBezTo>
                  <a:cubicBezTo>
                    <a:pt x="4166" y="64515"/>
                    <a:pt x="4166" y="64970"/>
                    <a:pt x="4166" y="65654"/>
                  </a:cubicBezTo>
                  <a:cubicBezTo>
                    <a:pt x="4166" y="67248"/>
                    <a:pt x="5431" y="68159"/>
                    <a:pt x="6696" y="68159"/>
                  </a:cubicBezTo>
                  <a:cubicBezTo>
                    <a:pt x="9480" y="68159"/>
                    <a:pt x="29724" y="50622"/>
                    <a:pt x="29724" y="23976"/>
                  </a:cubicBezTo>
                  <a:close/>
                </a:path>
              </a:pathLst>
            </a:custGeom>
            <a:solidFill>
              <a:srgbClr val="000000"/>
            </a:solidFill>
            <a:ln w="25346"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43377D0E-701D-9694-D6CF-357FE3568084}"/>
                </a:ext>
              </a:extLst>
            </p:cNvPr>
            <p:cNvSpPr/>
            <p:nvPr>
              <p:custDataLst>
                <p:tags r:id="rId14"/>
              </p:custDataLst>
            </p:nvPr>
          </p:nvSpPr>
          <p:spPr>
            <a:xfrm>
              <a:off x="5638553" y="3814238"/>
              <a:ext cx="104510" cy="163066"/>
            </a:xfrm>
            <a:custGeom>
              <a:avLst/>
              <a:gdLst>
                <a:gd name="connsiteX0" fmla="*/ 104632 w 104510"/>
                <a:gd name="connsiteY0" fmla="*/ 46751 h 163066"/>
                <a:gd name="connsiteX1" fmla="*/ 74266 w 104510"/>
                <a:gd name="connsiteY1" fmla="*/ 63 h 163066"/>
                <a:gd name="connsiteX2" fmla="*/ 122 w 104510"/>
                <a:gd name="connsiteY2" fmla="*/ 116441 h 163066"/>
                <a:gd name="connsiteX3" fmla="*/ 30488 w 104510"/>
                <a:gd name="connsiteY3" fmla="*/ 163129 h 163066"/>
                <a:gd name="connsiteX4" fmla="*/ 104632 w 104510"/>
                <a:gd name="connsiteY4" fmla="*/ 46751 h 163066"/>
                <a:gd name="connsiteX5" fmla="*/ 26945 w 104510"/>
                <a:gd name="connsiteY5" fmla="*/ 77952 h 163066"/>
                <a:gd name="connsiteX6" fmla="*/ 46430 w 104510"/>
                <a:gd name="connsiteY6" fmla="*/ 28986 h 163066"/>
                <a:gd name="connsiteX7" fmla="*/ 74012 w 104510"/>
                <a:gd name="connsiteY7" fmla="*/ 5073 h 163066"/>
                <a:gd name="connsiteX8" fmla="*/ 87930 w 104510"/>
                <a:gd name="connsiteY8" fmla="*/ 32630 h 163066"/>
                <a:gd name="connsiteX9" fmla="*/ 79833 w 104510"/>
                <a:gd name="connsiteY9" fmla="*/ 77952 h 163066"/>
                <a:gd name="connsiteX10" fmla="*/ 26945 w 104510"/>
                <a:gd name="connsiteY10" fmla="*/ 77952 h 163066"/>
                <a:gd name="connsiteX11" fmla="*/ 77555 w 104510"/>
                <a:gd name="connsiteY11" fmla="*/ 85240 h 163066"/>
                <a:gd name="connsiteX12" fmla="*/ 59842 w 104510"/>
                <a:gd name="connsiteY12" fmla="*/ 131472 h 163066"/>
                <a:gd name="connsiteX13" fmla="*/ 30488 w 104510"/>
                <a:gd name="connsiteY13" fmla="*/ 158118 h 163066"/>
                <a:gd name="connsiteX14" fmla="*/ 16823 w 104510"/>
                <a:gd name="connsiteY14" fmla="*/ 130333 h 163066"/>
                <a:gd name="connsiteX15" fmla="*/ 24921 w 104510"/>
                <a:gd name="connsiteY15" fmla="*/ 85240 h 163066"/>
                <a:gd name="connsiteX16" fmla="*/ 77555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632" y="46751"/>
                  </a:moveTo>
                  <a:cubicBezTo>
                    <a:pt x="104632" y="31719"/>
                    <a:pt x="100077" y="63"/>
                    <a:pt x="74266" y="63"/>
                  </a:cubicBezTo>
                  <a:cubicBezTo>
                    <a:pt x="39091" y="63"/>
                    <a:pt x="122" y="64287"/>
                    <a:pt x="122" y="116441"/>
                  </a:cubicBezTo>
                  <a:cubicBezTo>
                    <a:pt x="122" y="137849"/>
                    <a:pt x="7460" y="163129"/>
                    <a:pt x="30488" y="163129"/>
                  </a:cubicBezTo>
                  <a:cubicBezTo>
                    <a:pt x="66168" y="163129"/>
                    <a:pt x="104632" y="97766"/>
                    <a:pt x="104632" y="46751"/>
                  </a:cubicBezTo>
                  <a:close/>
                  <a:moveTo>
                    <a:pt x="26945" y="77952"/>
                  </a:moveTo>
                  <a:cubicBezTo>
                    <a:pt x="31247" y="63376"/>
                    <a:pt x="36308" y="45156"/>
                    <a:pt x="46430" y="28986"/>
                  </a:cubicBezTo>
                  <a:cubicBezTo>
                    <a:pt x="53262" y="17827"/>
                    <a:pt x="62625" y="5073"/>
                    <a:pt x="74012" y="5073"/>
                  </a:cubicBezTo>
                  <a:cubicBezTo>
                    <a:pt x="86412" y="5073"/>
                    <a:pt x="87930" y="19649"/>
                    <a:pt x="87930" y="32630"/>
                  </a:cubicBezTo>
                  <a:cubicBezTo>
                    <a:pt x="87930" y="43790"/>
                    <a:pt x="85906" y="55405"/>
                    <a:pt x="79833" y="77952"/>
                  </a:cubicBezTo>
                  <a:lnTo>
                    <a:pt x="26945" y="77952"/>
                  </a:lnTo>
                  <a:close/>
                  <a:moveTo>
                    <a:pt x="77555" y="85240"/>
                  </a:moveTo>
                  <a:cubicBezTo>
                    <a:pt x="74772" y="95716"/>
                    <a:pt x="69458" y="115074"/>
                    <a:pt x="59842" y="131472"/>
                  </a:cubicBezTo>
                  <a:cubicBezTo>
                    <a:pt x="50985" y="146959"/>
                    <a:pt x="41369" y="158118"/>
                    <a:pt x="30488" y="158118"/>
                  </a:cubicBezTo>
                  <a:cubicBezTo>
                    <a:pt x="22137" y="158118"/>
                    <a:pt x="16823" y="151514"/>
                    <a:pt x="16823" y="130333"/>
                  </a:cubicBezTo>
                  <a:cubicBezTo>
                    <a:pt x="16823" y="120768"/>
                    <a:pt x="18341" y="107559"/>
                    <a:pt x="24921" y="85240"/>
                  </a:cubicBezTo>
                  <a:lnTo>
                    <a:pt x="77555" y="85240"/>
                  </a:lnTo>
                  <a:close/>
                </a:path>
              </a:pathLst>
            </a:custGeom>
            <a:solidFill>
              <a:srgbClr val="000000"/>
            </a:solidFill>
            <a:ln w="25346"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15B2A097-AD95-58F3-D7C0-F181FA3B2E5F}"/>
                </a:ext>
              </a:extLst>
            </p:cNvPr>
            <p:cNvSpPr/>
            <p:nvPr>
              <p:custDataLst>
                <p:tags r:id="rId15"/>
              </p:custDataLst>
            </p:nvPr>
          </p:nvSpPr>
          <p:spPr>
            <a:xfrm>
              <a:off x="5760003" y="3898322"/>
              <a:ext cx="87150" cy="112233"/>
            </a:xfrm>
            <a:custGeom>
              <a:avLst/>
              <a:gdLst>
                <a:gd name="connsiteX0" fmla="*/ 42285 w 87150"/>
                <a:gd name="connsiteY0" fmla="*/ 4847 h 112233"/>
                <a:gd name="connsiteX1" fmla="*/ 42993 w 87150"/>
                <a:gd name="connsiteY1" fmla="*/ 2296 h 112233"/>
                <a:gd name="connsiteX2" fmla="*/ 40159 w 87150"/>
                <a:gd name="connsiteY2" fmla="*/ 64 h 112233"/>
                <a:gd name="connsiteX3" fmla="*/ 17486 w 87150"/>
                <a:gd name="connsiteY3" fmla="*/ 1658 h 112233"/>
                <a:gd name="connsiteX4" fmla="*/ 13589 w 87150"/>
                <a:gd name="connsiteY4" fmla="*/ 5325 h 112233"/>
                <a:gd name="connsiteX5" fmla="*/ 18194 w 87150"/>
                <a:gd name="connsiteY5" fmla="*/ 7557 h 112233"/>
                <a:gd name="connsiteX6" fmla="*/ 26697 w 87150"/>
                <a:gd name="connsiteY6" fmla="*/ 9948 h 112233"/>
                <a:gd name="connsiteX7" fmla="*/ 25988 w 87150"/>
                <a:gd name="connsiteY7" fmla="*/ 13456 h 112233"/>
                <a:gd name="connsiteX8" fmla="*/ 1012 w 87150"/>
                <a:gd name="connsiteY8" fmla="*/ 103689 h 112233"/>
                <a:gd name="connsiteX9" fmla="*/ 126 w 87150"/>
                <a:gd name="connsiteY9" fmla="*/ 107196 h 112233"/>
                <a:gd name="connsiteX10" fmla="*/ 6149 w 87150"/>
                <a:gd name="connsiteY10" fmla="*/ 112297 h 112233"/>
                <a:gd name="connsiteX11" fmla="*/ 14297 w 87150"/>
                <a:gd name="connsiteY11" fmla="*/ 105602 h 112233"/>
                <a:gd name="connsiteX12" fmla="*/ 22977 w 87150"/>
                <a:gd name="connsiteY12" fmla="*/ 74674 h 112233"/>
                <a:gd name="connsiteX13" fmla="*/ 45650 w 87150"/>
                <a:gd name="connsiteY13" fmla="*/ 87746 h 112233"/>
                <a:gd name="connsiteX14" fmla="*/ 45296 w 87150"/>
                <a:gd name="connsiteY14" fmla="*/ 90935 h 112233"/>
                <a:gd name="connsiteX15" fmla="*/ 44587 w 87150"/>
                <a:gd name="connsiteY15" fmla="*/ 95877 h 112233"/>
                <a:gd name="connsiteX16" fmla="*/ 63364 w 87150"/>
                <a:gd name="connsiteY16" fmla="*/ 112297 h 112233"/>
                <a:gd name="connsiteX17" fmla="*/ 85860 w 87150"/>
                <a:gd name="connsiteY17" fmla="*/ 87906 h 112233"/>
                <a:gd name="connsiteX18" fmla="*/ 83026 w 87150"/>
                <a:gd name="connsiteY18" fmla="*/ 85833 h 112233"/>
                <a:gd name="connsiteX19" fmla="*/ 79483 w 87150"/>
                <a:gd name="connsiteY19" fmla="*/ 89660 h 112233"/>
                <a:gd name="connsiteX20" fmla="*/ 63895 w 87150"/>
                <a:gd name="connsiteY20" fmla="*/ 107834 h 112233"/>
                <a:gd name="connsiteX21" fmla="*/ 57695 w 87150"/>
                <a:gd name="connsiteY21" fmla="*/ 99544 h 112233"/>
                <a:gd name="connsiteX22" fmla="*/ 58758 w 87150"/>
                <a:gd name="connsiteY22" fmla="*/ 92370 h 112233"/>
                <a:gd name="connsiteX23" fmla="*/ 59644 w 87150"/>
                <a:gd name="connsiteY23" fmla="*/ 87428 h 112233"/>
                <a:gd name="connsiteX24" fmla="*/ 30948 w 87150"/>
                <a:gd name="connsiteY24" fmla="*/ 70529 h 112233"/>
                <a:gd name="connsiteX25" fmla="*/ 45650 w 87150"/>
                <a:gd name="connsiteY25" fmla="*/ 60007 h 112233"/>
                <a:gd name="connsiteX26" fmla="*/ 73460 w 87150"/>
                <a:gd name="connsiteY26" fmla="*/ 44862 h 112233"/>
                <a:gd name="connsiteX27" fmla="*/ 79306 w 87150"/>
                <a:gd name="connsiteY27" fmla="*/ 46934 h 112233"/>
                <a:gd name="connsiteX28" fmla="*/ 70095 w 87150"/>
                <a:gd name="connsiteY28" fmla="*/ 55862 h 112233"/>
                <a:gd name="connsiteX29" fmla="*/ 77180 w 87150"/>
                <a:gd name="connsiteY29" fmla="*/ 61761 h 112233"/>
                <a:gd name="connsiteX30" fmla="*/ 87277 w 87150"/>
                <a:gd name="connsiteY30" fmla="*/ 51558 h 112233"/>
                <a:gd name="connsiteX31" fmla="*/ 73638 w 87150"/>
                <a:gd name="connsiteY31" fmla="*/ 40398 h 112233"/>
                <a:gd name="connsiteX32" fmla="*/ 45296 w 87150"/>
                <a:gd name="connsiteY32" fmla="*/ 54427 h 112233"/>
                <a:gd name="connsiteX33" fmla="*/ 24748 w 87150"/>
                <a:gd name="connsiteY33" fmla="*/ 68456 h 112233"/>
                <a:gd name="connsiteX34" fmla="*/ 42285 w 87150"/>
                <a:gd name="connsiteY34" fmla="*/ 4847 h 11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12233">
                  <a:moveTo>
                    <a:pt x="42285" y="4847"/>
                  </a:moveTo>
                  <a:cubicBezTo>
                    <a:pt x="42462" y="4528"/>
                    <a:pt x="42993" y="2456"/>
                    <a:pt x="42993" y="2296"/>
                  </a:cubicBezTo>
                  <a:cubicBezTo>
                    <a:pt x="42993" y="1499"/>
                    <a:pt x="42285" y="64"/>
                    <a:pt x="40159" y="64"/>
                  </a:cubicBezTo>
                  <a:cubicBezTo>
                    <a:pt x="36616" y="64"/>
                    <a:pt x="21914" y="1340"/>
                    <a:pt x="17486" y="1658"/>
                  </a:cubicBezTo>
                  <a:cubicBezTo>
                    <a:pt x="16068" y="1818"/>
                    <a:pt x="13589" y="1977"/>
                    <a:pt x="13589" y="5325"/>
                  </a:cubicBezTo>
                  <a:cubicBezTo>
                    <a:pt x="13589" y="7557"/>
                    <a:pt x="16068" y="7557"/>
                    <a:pt x="18194" y="7557"/>
                  </a:cubicBezTo>
                  <a:cubicBezTo>
                    <a:pt x="26697" y="7557"/>
                    <a:pt x="26697" y="8673"/>
                    <a:pt x="26697" y="9948"/>
                  </a:cubicBezTo>
                  <a:cubicBezTo>
                    <a:pt x="26697" y="11064"/>
                    <a:pt x="26342" y="12021"/>
                    <a:pt x="25988" y="13456"/>
                  </a:cubicBezTo>
                  <a:lnTo>
                    <a:pt x="1012" y="103689"/>
                  </a:lnTo>
                  <a:cubicBezTo>
                    <a:pt x="126" y="106558"/>
                    <a:pt x="126" y="106877"/>
                    <a:pt x="126" y="107196"/>
                  </a:cubicBezTo>
                  <a:cubicBezTo>
                    <a:pt x="126" y="109587"/>
                    <a:pt x="2252" y="112297"/>
                    <a:pt x="6149" y="112297"/>
                  </a:cubicBezTo>
                  <a:cubicBezTo>
                    <a:pt x="10932" y="112297"/>
                    <a:pt x="13234" y="109109"/>
                    <a:pt x="14297" y="105602"/>
                  </a:cubicBezTo>
                  <a:cubicBezTo>
                    <a:pt x="14651" y="104964"/>
                    <a:pt x="22268" y="76906"/>
                    <a:pt x="22977" y="74674"/>
                  </a:cubicBezTo>
                  <a:cubicBezTo>
                    <a:pt x="35553" y="75790"/>
                    <a:pt x="45650" y="79457"/>
                    <a:pt x="45650" y="87746"/>
                  </a:cubicBezTo>
                  <a:cubicBezTo>
                    <a:pt x="45650" y="88544"/>
                    <a:pt x="45650" y="89341"/>
                    <a:pt x="45296" y="90935"/>
                  </a:cubicBezTo>
                  <a:cubicBezTo>
                    <a:pt x="44587" y="93326"/>
                    <a:pt x="44587" y="94123"/>
                    <a:pt x="44587" y="95877"/>
                  </a:cubicBezTo>
                  <a:cubicBezTo>
                    <a:pt x="44587" y="107196"/>
                    <a:pt x="54861" y="112297"/>
                    <a:pt x="63364" y="112297"/>
                  </a:cubicBezTo>
                  <a:cubicBezTo>
                    <a:pt x="80546" y="112297"/>
                    <a:pt x="85860" y="88065"/>
                    <a:pt x="85860" y="87906"/>
                  </a:cubicBezTo>
                  <a:cubicBezTo>
                    <a:pt x="85860" y="85833"/>
                    <a:pt x="83557" y="85833"/>
                    <a:pt x="83026" y="85833"/>
                  </a:cubicBezTo>
                  <a:cubicBezTo>
                    <a:pt x="80546" y="85833"/>
                    <a:pt x="80369" y="86631"/>
                    <a:pt x="79483" y="89660"/>
                  </a:cubicBezTo>
                  <a:cubicBezTo>
                    <a:pt x="77357" y="96515"/>
                    <a:pt x="72575" y="107834"/>
                    <a:pt x="63895" y="107834"/>
                  </a:cubicBezTo>
                  <a:cubicBezTo>
                    <a:pt x="59112" y="107834"/>
                    <a:pt x="57695" y="103848"/>
                    <a:pt x="57695" y="99544"/>
                  </a:cubicBezTo>
                  <a:cubicBezTo>
                    <a:pt x="57695" y="96834"/>
                    <a:pt x="57695" y="96515"/>
                    <a:pt x="58758" y="92370"/>
                  </a:cubicBezTo>
                  <a:cubicBezTo>
                    <a:pt x="58935" y="91891"/>
                    <a:pt x="59644" y="89181"/>
                    <a:pt x="59644" y="87428"/>
                  </a:cubicBezTo>
                  <a:cubicBezTo>
                    <a:pt x="59644" y="73239"/>
                    <a:pt x="38388" y="71007"/>
                    <a:pt x="30948" y="70529"/>
                  </a:cubicBezTo>
                  <a:cubicBezTo>
                    <a:pt x="36085" y="67659"/>
                    <a:pt x="42639" y="62398"/>
                    <a:pt x="45650" y="60007"/>
                  </a:cubicBezTo>
                  <a:cubicBezTo>
                    <a:pt x="54684" y="52355"/>
                    <a:pt x="63541" y="44862"/>
                    <a:pt x="73460" y="44862"/>
                  </a:cubicBezTo>
                  <a:cubicBezTo>
                    <a:pt x="75586" y="44862"/>
                    <a:pt x="77889" y="45340"/>
                    <a:pt x="79306" y="46934"/>
                  </a:cubicBezTo>
                  <a:cubicBezTo>
                    <a:pt x="71689" y="48050"/>
                    <a:pt x="70095" y="53471"/>
                    <a:pt x="70095" y="55862"/>
                  </a:cubicBezTo>
                  <a:cubicBezTo>
                    <a:pt x="70095" y="59369"/>
                    <a:pt x="73106" y="61761"/>
                    <a:pt x="77180" y="61761"/>
                  </a:cubicBezTo>
                  <a:cubicBezTo>
                    <a:pt x="81963" y="61761"/>
                    <a:pt x="87277" y="58253"/>
                    <a:pt x="87277" y="51558"/>
                  </a:cubicBezTo>
                  <a:cubicBezTo>
                    <a:pt x="87277" y="46297"/>
                    <a:pt x="83026" y="40398"/>
                    <a:pt x="73638" y="40398"/>
                  </a:cubicBezTo>
                  <a:cubicBezTo>
                    <a:pt x="63541" y="40398"/>
                    <a:pt x="54330" y="46934"/>
                    <a:pt x="45296" y="54427"/>
                  </a:cubicBezTo>
                  <a:cubicBezTo>
                    <a:pt x="37856" y="60804"/>
                    <a:pt x="32011" y="65746"/>
                    <a:pt x="24748" y="68456"/>
                  </a:cubicBezTo>
                  <a:lnTo>
                    <a:pt x="42285" y="4847"/>
                  </a:lnTo>
                  <a:close/>
                </a:path>
              </a:pathLst>
            </a:custGeom>
            <a:solidFill>
              <a:srgbClr val="000000"/>
            </a:solidFill>
            <a:ln w="25346"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1707639-5A7A-8343-862F-7FFA27F4AA56}"/>
                </a:ext>
              </a:extLst>
            </p:cNvPr>
            <p:cNvSpPr/>
            <p:nvPr>
              <p:custDataLst>
                <p:tags r:id="rId16"/>
              </p:custDataLst>
            </p:nvPr>
          </p:nvSpPr>
          <p:spPr>
            <a:xfrm>
              <a:off x="5889443" y="3803990"/>
              <a:ext cx="89833" cy="227745"/>
            </a:xfrm>
            <a:custGeom>
              <a:avLst/>
              <a:gdLst>
                <a:gd name="connsiteX0" fmla="*/ 36571 w 89833"/>
                <a:gd name="connsiteY0" fmla="*/ 197519 h 227745"/>
                <a:gd name="connsiteX1" fmla="*/ 2409 w 89833"/>
                <a:gd name="connsiteY1" fmla="*/ 222798 h 227745"/>
                <a:gd name="connsiteX2" fmla="*/ 131 w 89833"/>
                <a:gd name="connsiteY2" fmla="*/ 225304 h 227745"/>
                <a:gd name="connsiteX3" fmla="*/ 5192 w 89833"/>
                <a:gd name="connsiteY3" fmla="*/ 227809 h 227745"/>
                <a:gd name="connsiteX4" fmla="*/ 53525 w 89833"/>
                <a:gd name="connsiteY4" fmla="*/ 199340 h 227745"/>
                <a:gd name="connsiteX5" fmla="*/ 53525 w 89833"/>
                <a:gd name="connsiteY5" fmla="*/ 147414 h 227745"/>
                <a:gd name="connsiteX6" fmla="*/ 63647 w 89833"/>
                <a:gd name="connsiteY6" fmla="*/ 123729 h 227745"/>
                <a:gd name="connsiteX7" fmla="*/ 87687 w 89833"/>
                <a:gd name="connsiteY7" fmla="*/ 116441 h 227745"/>
                <a:gd name="connsiteX8" fmla="*/ 89964 w 89833"/>
                <a:gd name="connsiteY8" fmla="*/ 113936 h 227745"/>
                <a:gd name="connsiteX9" fmla="*/ 85915 w 89833"/>
                <a:gd name="connsiteY9" fmla="*/ 111431 h 227745"/>
                <a:gd name="connsiteX10" fmla="*/ 54284 w 89833"/>
                <a:gd name="connsiteY10" fmla="*/ 91161 h 227745"/>
                <a:gd name="connsiteX11" fmla="*/ 53525 w 89833"/>
                <a:gd name="connsiteY11" fmla="*/ 80002 h 227745"/>
                <a:gd name="connsiteX12" fmla="*/ 53525 w 89833"/>
                <a:gd name="connsiteY12" fmla="*/ 34908 h 227745"/>
                <a:gd name="connsiteX13" fmla="*/ 41378 w 89833"/>
                <a:gd name="connsiteY13" fmla="*/ 9400 h 227745"/>
                <a:gd name="connsiteX14" fmla="*/ 5192 w 89833"/>
                <a:gd name="connsiteY14" fmla="*/ 63 h 227745"/>
                <a:gd name="connsiteX15" fmla="*/ 131 w 89833"/>
                <a:gd name="connsiteY15" fmla="*/ 2568 h 227745"/>
                <a:gd name="connsiteX16" fmla="*/ 4180 w 89833"/>
                <a:gd name="connsiteY16" fmla="*/ 5073 h 227745"/>
                <a:gd name="connsiteX17" fmla="*/ 35811 w 89833"/>
                <a:gd name="connsiteY17" fmla="*/ 24887 h 227745"/>
                <a:gd name="connsiteX18" fmla="*/ 36571 w 89833"/>
                <a:gd name="connsiteY18" fmla="*/ 35591 h 227745"/>
                <a:gd name="connsiteX19" fmla="*/ 36571 w 89833"/>
                <a:gd name="connsiteY19" fmla="*/ 83418 h 227745"/>
                <a:gd name="connsiteX20" fmla="*/ 46693 w 89833"/>
                <a:gd name="connsiteY20" fmla="*/ 105054 h 227745"/>
                <a:gd name="connsiteX21" fmla="*/ 66431 w 89833"/>
                <a:gd name="connsiteY21" fmla="*/ 113936 h 227745"/>
                <a:gd name="connsiteX22" fmla="*/ 36571 w 89833"/>
                <a:gd name="connsiteY22" fmla="*/ 142859 h 227745"/>
                <a:gd name="connsiteX23" fmla="*/ 36571 w 89833"/>
                <a:gd name="connsiteY23" fmla="*/ 19751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571" y="197519"/>
                  </a:moveTo>
                  <a:cubicBezTo>
                    <a:pt x="36571" y="206628"/>
                    <a:pt x="29991" y="221204"/>
                    <a:pt x="2409" y="222798"/>
                  </a:cubicBezTo>
                  <a:cubicBezTo>
                    <a:pt x="1143" y="223026"/>
                    <a:pt x="131" y="223937"/>
                    <a:pt x="131" y="225304"/>
                  </a:cubicBezTo>
                  <a:cubicBezTo>
                    <a:pt x="131" y="227809"/>
                    <a:pt x="2915" y="227809"/>
                    <a:pt x="5192" y="227809"/>
                  </a:cubicBezTo>
                  <a:cubicBezTo>
                    <a:pt x="29738" y="227809"/>
                    <a:pt x="53272" y="216649"/>
                    <a:pt x="53525" y="199340"/>
                  </a:cubicBezTo>
                  <a:lnTo>
                    <a:pt x="53525" y="147414"/>
                  </a:lnTo>
                  <a:cubicBezTo>
                    <a:pt x="53525" y="138532"/>
                    <a:pt x="53525" y="131244"/>
                    <a:pt x="63647" y="123729"/>
                  </a:cubicBezTo>
                  <a:cubicBezTo>
                    <a:pt x="72504" y="117124"/>
                    <a:pt x="82120" y="116669"/>
                    <a:pt x="87687" y="116441"/>
                  </a:cubicBezTo>
                  <a:cubicBezTo>
                    <a:pt x="88952" y="116213"/>
                    <a:pt x="89964" y="115302"/>
                    <a:pt x="89964" y="113936"/>
                  </a:cubicBezTo>
                  <a:cubicBezTo>
                    <a:pt x="89964" y="111658"/>
                    <a:pt x="88446" y="111658"/>
                    <a:pt x="85915" y="111431"/>
                  </a:cubicBezTo>
                  <a:cubicBezTo>
                    <a:pt x="69214" y="110520"/>
                    <a:pt x="57068" y="102321"/>
                    <a:pt x="54284" y="91161"/>
                  </a:cubicBezTo>
                  <a:cubicBezTo>
                    <a:pt x="53525" y="88656"/>
                    <a:pt x="53525" y="88200"/>
                    <a:pt x="53525" y="80002"/>
                  </a:cubicBezTo>
                  <a:lnTo>
                    <a:pt x="53525" y="34908"/>
                  </a:lnTo>
                  <a:cubicBezTo>
                    <a:pt x="53525" y="25343"/>
                    <a:pt x="53525" y="18055"/>
                    <a:pt x="41378" y="9400"/>
                  </a:cubicBezTo>
                  <a:cubicBezTo>
                    <a:pt x="31256" y="2340"/>
                    <a:pt x="13796" y="63"/>
                    <a:pt x="5192" y="63"/>
                  </a:cubicBezTo>
                  <a:cubicBezTo>
                    <a:pt x="2915" y="63"/>
                    <a:pt x="131" y="63"/>
                    <a:pt x="131" y="2568"/>
                  </a:cubicBezTo>
                  <a:cubicBezTo>
                    <a:pt x="131" y="4845"/>
                    <a:pt x="1649" y="4845"/>
                    <a:pt x="4180" y="5073"/>
                  </a:cubicBezTo>
                  <a:cubicBezTo>
                    <a:pt x="20122" y="5984"/>
                    <a:pt x="32522" y="13272"/>
                    <a:pt x="35811" y="24887"/>
                  </a:cubicBezTo>
                  <a:cubicBezTo>
                    <a:pt x="36571" y="26937"/>
                    <a:pt x="36571" y="27392"/>
                    <a:pt x="36571" y="35591"/>
                  </a:cubicBezTo>
                  <a:lnTo>
                    <a:pt x="36571" y="83418"/>
                  </a:lnTo>
                  <a:cubicBezTo>
                    <a:pt x="36571" y="93894"/>
                    <a:pt x="38595" y="97766"/>
                    <a:pt x="46693" y="105054"/>
                  </a:cubicBezTo>
                  <a:cubicBezTo>
                    <a:pt x="52007" y="109836"/>
                    <a:pt x="59345" y="112114"/>
                    <a:pt x="66431" y="113936"/>
                  </a:cubicBezTo>
                  <a:cubicBezTo>
                    <a:pt x="45680" y="119174"/>
                    <a:pt x="36571" y="129650"/>
                    <a:pt x="36571" y="142859"/>
                  </a:cubicBezTo>
                  <a:lnTo>
                    <a:pt x="36571" y="197519"/>
                  </a:lnTo>
                  <a:close/>
                </a:path>
              </a:pathLst>
            </a:custGeom>
            <a:solidFill>
              <a:srgbClr val="000000"/>
            </a:solidFill>
            <a:ln w="25346" cap="flat">
              <a:noFill/>
              <a:prstDash val="solid"/>
              <a:miter/>
            </a:ln>
          </p:spPr>
          <p:txBody>
            <a:bodyPr rtlCol="0" anchor="ctr"/>
            <a:lstStyle/>
            <a:p>
              <a:endParaRPr lang="en-CN"/>
            </a:p>
          </p:txBody>
        </p:sp>
      </p:grpSp>
      <p:sp>
        <p:nvSpPr>
          <p:cNvPr id="49" name="TextBox 48">
            <a:extLst>
              <a:ext uri="{FF2B5EF4-FFF2-40B4-BE49-F238E27FC236}">
                <a16:creationId xmlns:a16="http://schemas.microsoft.com/office/drawing/2014/main" id="{1BF35A57-AEFD-DCFA-0A4B-26F3D48EFAA1}"/>
              </a:ext>
            </a:extLst>
          </p:cNvPr>
          <p:cNvSpPr txBox="1"/>
          <p:nvPr/>
        </p:nvSpPr>
        <p:spPr>
          <a:xfrm>
            <a:off x="255669" y="2589604"/>
            <a:ext cx="11558505" cy="2218621"/>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在主题-情感模型中，每一个词被分为通用词（例如“这”、 “那”， “的”）和主题词两种，而对于一个主题的单词，会进一步分为三个子类别：</a:t>
            </a:r>
          </a:p>
          <a:p>
            <a:pPr lvl="1" algn="just">
              <a:lnSpc>
                <a:spcPct val="125000"/>
              </a:lnSpc>
              <a:spcBef>
                <a:spcPts val="1200"/>
              </a:spcBef>
            </a:pPr>
            <a:r>
              <a:rPr lang="en-CN" sz="1600" dirty="0">
                <a:latin typeface="Microsoft YaHei" panose="020B0503020204020204" pitchFamily="34" charset="-122"/>
                <a:ea typeface="Microsoft YaHei" panose="020B0503020204020204" pitchFamily="34" charset="-122"/>
              </a:rPr>
              <a:t>（1）带有中性观点的主题词（例如“价格”）；</a:t>
            </a:r>
          </a:p>
          <a:p>
            <a:pPr lvl="1" algn="just">
              <a:lnSpc>
                <a:spcPct val="125000"/>
              </a:lnSpc>
              <a:spcBef>
                <a:spcPts val="1200"/>
              </a:spcBef>
            </a:pPr>
            <a:r>
              <a:rPr lang="en-CN" sz="1600" dirty="0">
                <a:latin typeface="Microsoft YaHei" panose="020B0503020204020204" pitchFamily="34" charset="-122"/>
                <a:ea typeface="Microsoft YaHei" panose="020B0503020204020204" pitchFamily="34" charset="-122"/>
              </a:rPr>
              <a:t>（2）有关主题积极观点的词（例如“爱”、“喜欢”）；</a:t>
            </a:r>
          </a:p>
          <a:p>
            <a:pPr lvl="1" algn="just">
              <a:lnSpc>
                <a:spcPct val="125000"/>
              </a:lnSpc>
              <a:spcBef>
                <a:spcPts val="1200"/>
              </a:spcBef>
            </a:pPr>
            <a:r>
              <a:rPr lang="en-CN" sz="1600" dirty="0">
                <a:latin typeface="Microsoft YaHei" panose="020B0503020204020204" pitchFamily="34" charset="-122"/>
                <a:ea typeface="Microsoft YaHei" panose="020B0503020204020204" pitchFamily="34" charset="-122"/>
              </a:rPr>
              <a:t>（3）有关主题消极观点的词（例如“讨厌”、“差”）。</a:t>
            </a:r>
          </a:p>
        </p:txBody>
      </p:sp>
    </p:spTree>
    <p:extLst>
      <p:ext uri="{BB962C8B-B14F-4D97-AF65-F5344CB8AC3E}">
        <p14:creationId xmlns:p14="http://schemas.microsoft.com/office/powerpoint/2010/main" val="3156682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31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基于概率混合模型的属性级情感分类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dirty="0"/>
          </a:p>
        </p:txBody>
      </p:sp>
      <p:sp>
        <p:nvSpPr>
          <p:cNvPr id="49" name="TextBox 48">
            <a:extLst>
              <a:ext uri="{FF2B5EF4-FFF2-40B4-BE49-F238E27FC236}">
                <a16:creationId xmlns:a16="http://schemas.microsoft.com/office/drawing/2014/main" id="{1BF35A57-AEFD-DCFA-0A4B-26F3D48EFAA1}"/>
              </a:ext>
            </a:extLst>
          </p:cNvPr>
          <p:cNvSpPr txBox="1"/>
          <p:nvPr/>
        </p:nvSpPr>
        <p:spPr>
          <a:xfrm>
            <a:off x="201694" y="1205973"/>
            <a:ext cx="11558505" cy="2757230"/>
          </a:xfrm>
          <a:prstGeom prst="rect">
            <a:avLst/>
          </a:prstGeom>
          <a:noFill/>
        </p:spPr>
        <p:txBody>
          <a:bodyPr wrap="square">
            <a:spAutoFit/>
          </a:bodyPr>
          <a:lstStyle/>
          <a:p>
            <a:pPr algn="just">
              <a:lnSpc>
                <a:spcPct val="125000"/>
              </a:lnSpc>
              <a:spcBef>
                <a:spcPts val="1200"/>
              </a:spcBef>
            </a:pPr>
            <a:r>
              <a:rPr lang="en-US" sz="2000" dirty="0">
                <a:latin typeface="Microsoft YaHei" panose="020B0503020204020204" pitchFamily="34" charset="-122"/>
                <a:ea typeface="Microsoft YaHei" panose="020B0503020204020204" pitchFamily="34" charset="-122"/>
              </a:rPr>
              <a:t>TSM</a:t>
            </a:r>
            <a:r>
              <a:rPr lang="zh-CN" altLang="en-US" sz="2000" dirty="0">
                <a:latin typeface="Microsoft YaHei" panose="020B0503020204020204" pitchFamily="34" charset="-122"/>
                <a:ea typeface="Microsoft YaHei" panose="020B0503020204020204" pitchFamily="34" charset="-122"/>
              </a:rPr>
              <a:t>所采用的主题</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情感模型包含四个多项式分布：</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1</a:t>
            </a:r>
            <a:r>
              <a:rPr lang="zh-CN" altLang="en-US" sz="1600" dirty="0">
                <a:latin typeface="Microsoft YaHei" panose="020B0503020204020204" pitchFamily="34" charset="-122"/>
                <a:ea typeface="Microsoft YaHei" panose="020B0503020204020204" pitchFamily="34" charset="-122"/>
              </a:rPr>
              <a:t>）         表示用来抽取通用词的背景主题模型；</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2</a:t>
            </a:r>
            <a:r>
              <a:rPr lang="zh-CN" altLang="en-US" sz="1600" dirty="0">
                <a:latin typeface="Microsoft YaHei" panose="020B0503020204020204" pitchFamily="34" charset="-122"/>
                <a:ea typeface="Microsoft YaHei" panose="020B0503020204020204" pitchFamily="34" charset="-122"/>
              </a:rPr>
              <a:t>）                           表示用来抽取关于 </a:t>
            </a:r>
            <a:r>
              <a:rPr lang="en-US" sz="1600" dirty="0">
                <a:latin typeface="Microsoft YaHei" panose="020B0503020204020204" pitchFamily="34" charset="-122"/>
                <a:ea typeface="Microsoft YaHei" panose="020B0503020204020204" pitchFamily="34" charset="-122"/>
              </a:rPr>
              <a:t>k</a:t>
            </a:r>
            <a:r>
              <a:rPr lang="zh-CN" altLang="en-US" sz="1600" dirty="0">
                <a:latin typeface="Microsoft YaHei" panose="020B0503020204020204" pitchFamily="34" charset="-122"/>
                <a:ea typeface="Microsoft YaHei" panose="020B0503020204020204" pitchFamily="34" charset="-122"/>
              </a:rPr>
              <a:t> 个子主题中性描述的 </a:t>
            </a:r>
            <a:r>
              <a:rPr lang="en-US" sz="1600" dirty="0">
                <a:latin typeface="Microsoft YaHei" panose="020B0503020204020204" pitchFamily="34" charset="-122"/>
                <a:ea typeface="Microsoft YaHei" panose="020B0503020204020204" pitchFamily="34" charset="-122"/>
              </a:rPr>
              <a:t>k</a:t>
            </a:r>
            <a:r>
              <a:rPr lang="zh-CN" altLang="en-US" sz="1600" dirty="0">
                <a:latin typeface="Microsoft YaHei" panose="020B0503020204020204" pitchFamily="34" charset="-122"/>
                <a:ea typeface="Microsoft YaHei" panose="020B0503020204020204" pitchFamily="34" charset="-122"/>
              </a:rPr>
              <a:t> 个主题模型；</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3</a:t>
            </a:r>
            <a:r>
              <a:rPr lang="zh-CN" altLang="en-US" sz="1600" dirty="0">
                <a:latin typeface="Microsoft YaHei" panose="020B0503020204020204" pitchFamily="34" charset="-122"/>
                <a:ea typeface="Microsoft YaHei" panose="020B0503020204020204" pitchFamily="34" charset="-122"/>
              </a:rPr>
              <a:t>）         表示用来抽取积极观点的积极情感模型；</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4</a:t>
            </a:r>
            <a:r>
              <a:rPr lang="zh-CN" altLang="en-US" sz="1600" dirty="0">
                <a:latin typeface="Microsoft YaHei" panose="020B0503020204020204" pitchFamily="34" charset="-122"/>
                <a:ea typeface="Microsoft YaHei" panose="020B0503020204020204" pitchFamily="34" charset="-122"/>
              </a:rPr>
              <a:t>）        表示用来抽取消极观点的消极情感模型。</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基于概率混合模型的属性级情感分类概率图模型表示右图所示。</a:t>
            </a:r>
            <a:endParaRPr lang="en-CN" sz="1600" dirty="0">
              <a:latin typeface="Microsoft YaHei" panose="020B0503020204020204" pitchFamily="34" charset="-122"/>
              <a:ea typeface="Microsoft YaHei" panose="020B0503020204020204" pitchFamily="34" charset="-122"/>
            </a:endParaRPr>
          </a:p>
        </p:txBody>
      </p:sp>
      <p:grpSp>
        <p:nvGrpSpPr>
          <p:cNvPr id="9" name="Group 8" descr="\documentclass{article}&#10;\usepackage{amsmath, amsfonts , amssymb, bm}&#10;\pagestyle{empty}&#10;\begin{document}&#10;&#10;$\theta_{B}$&#10;&#10;&#10;\end{document}" title="IguanaTex Vector Display">
            <a:extLst>
              <a:ext uri="{FF2B5EF4-FFF2-40B4-BE49-F238E27FC236}">
                <a16:creationId xmlns:a16="http://schemas.microsoft.com/office/drawing/2014/main" id="{92EC7754-5C3D-6BD8-41B0-665EBF2ABB77}"/>
              </a:ext>
            </a:extLst>
          </p:cNvPr>
          <p:cNvGrpSpPr>
            <a:grpSpLocks noChangeAspect="1"/>
          </p:cNvGrpSpPr>
          <p:nvPr>
            <p:custDataLst>
              <p:tags r:id="rId1"/>
            </p:custDataLst>
          </p:nvPr>
        </p:nvGrpSpPr>
        <p:grpSpPr>
          <a:xfrm>
            <a:off x="1433094" y="1881954"/>
            <a:ext cx="205142" cy="173086"/>
            <a:chOff x="4107297" y="3672656"/>
            <a:chExt cx="205142" cy="173086"/>
          </a:xfrm>
        </p:grpSpPr>
        <p:sp>
          <p:nvSpPr>
            <p:cNvPr id="7" name="Freeform 6">
              <a:extLst>
                <a:ext uri="{FF2B5EF4-FFF2-40B4-BE49-F238E27FC236}">
                  <a16:creationId xmlns:a16="http://schemas.microsoft.com/office/drawing/2014/main" id="{21F45841-91A7-454C-3A89-0D8079E94E0C}"/>
                </a:ext>
              </a:extLst>
            </p:cNvPr>
            <p:cNvSpPr/>
            <p:nvPr>
              <p:custDataLst>
                <p:tags r:id="rId22"/>
              </p:custDataLst>
            </p:nvPr>
          </p:nvSpPr>
          <p:spPr>
            <a:xfrm>
              <a:off x="4107297" y="3672656"/>
              <a:ext cx="83608" cy="144947"/>
            </a:xfrm>
            <a:custGeom>
              <a:avLst/>
              <a:gdLst>
                <a:gd name="connsiteX0" fmla="*/ 83685 w 83608"/>
                <a:gd name="connsiteY0" fmla="*/ 41563 h 144947"/>
                <a:gd name="connsiteX1" fmla="*/ 59392 w 83608"/>
                <a:gd name="connsiteY1" fmla="*/ 63 h 144947"/>
                <a:gd name="connsiteX2" fmla="*/ 77 w 83608"/>
                <a:gd name="connsiteY2" fmla="*/ 103510 h 144947"/>
                <a:gd name="connsiteX3" fmla="*/ 24370 w 83608"/>
                <a:gd name="connsiteY3" fmla="*/ 145010 h 144947"/>
                <a:gd name="connsiteX4" fmla="*/ 83685 w 83608"/>
                <a:gd name="connsiteY4" fmla="*/ 41563 h 144947"/>
                <a:gd name="connsiteX5" fmla="*/ 21535 w 83608"/>
                <a:gd name="connsiteY5" fmla="*/ 69298 h 144947"/>
                <a:gd name="connsiteX6" fmla="*/ 37123 w 83608"/>
                <a:gd name="connsiteY6" fmla="*/ 25773 h 144947"/>
                <a:gd name="connsiteX7" fmla="*/ 59189 w 83608"/>
                <a:gd name="connsiteY7" fmla="*/ 4516 h 144947"/>
                <a:gd name="connsiteX8" fmla="*/ 70324 w 83608"/>
                <a:gd name="connsiteY8" fmla="*/ 29012 h 144947"/>
                <a:gd name="connsiteX9" fmla="*/ 63846 w 83608"/>
                <a:gd name="connsiteY9" fmla="*/ 69298 h 144947"/>
                <a:gd name="connsiteX10" fmla="*/ 21535 w 83608"/>
                <a:gd name="connsiteY10" fmla="*/ 69298 h 144947"/>
                <a:gd name="connsiteX11" fmla="*/ 62024 w 83608"/>
                <a:gd name="connsiteY11" fmla="*/ 75776 h 144947"/>
                <a:gd name="connsiteX12" fmla="*/ 47853 w 83608"/>
                <a:gd name="connsiteY12" fmla="*/ 116871 h 144947"/>
                <a:gd name="connsiteX13" fmla="*/ 24370 w 83608"/>
                <a:gd name="connsiteY13" fmla="*/ 140557 h 144947"/>
                <a:gd name="connsiteX14" fmla="*/ 13438 w 83608"/>
                <a:gd name="connsiteY14" fmla="*/ 115859 h 144947"/>
                <a:gd name="connsiteX15" fmla="*/ 19916 w 83608"/>
                <a:gd name="connsiteY15" fmla="*/ 75776 h 144947"/>
                <a:gd name="connsiteX16" fmla="*/ 62024 w 83608"/>
                <a:gd name="connsiteY16" fmla="*/ 75776 h 1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08" h="144947">
                  <a:moveTo>
                    <a:pt x="83685" y="41563"/>
                  </a:moveTo>
                  <a:cubicBezTo>
                    <a:pt x="83685" y="28202"/>
                    <a:pt x="80041" y="63"/>
                    <a:pt x="59392" y="63"/>
                  </a:cubicBezTo>
                  <a:cubicBezTo>
                    <a:pt x="31253" y="63"/>
                    <a:pt x="77" y="57151"/>
                    <a:pt x="77" y="103510"/>
                  </a:cubicBezTo>
                  <a:cubicBezTo>
                    <a:pt x="77" y="122539"/>
                    <a:pt x="5947" y="145010"/>
                    <a:pt x="24370" y="145010"/>
                  </a:cubicBezTo>
                  <a:cubicBezTo>
                    <a:pt x="52914" y="145010"/>
                    <a:pt x="83685" y="86910"/>
                    <a:pt x="83685" y="41563"/>
                  </a:cubicBezTo>
                  <a:close/>
                  <a:moveTo>
                    <a:pt x="21535" y="69298"/>
                  </a:moveTo>
                  <a:cubicBezTo>
                    <a:pt x="24977" y="56341"/>
                    <a:pt x="29026" y="40146"/>
                    <a:pt x="37123" y="25773"/>
                  </a:cubicBezTo>
                  <a:cubicBezTo>
                    <a:pt x="42589" y="15853"/>
                    <a:pt x="50080" y="4516"/>
                    <a:pt x="59189" y="4516"/>
                  </a:cubicBezTo>
                  <a:cubicBezTo>
                    <a:pt x="69109" y="4516"/>
                    <a:pt x="70324" y="17473"/>
                    <a:pt x="70324" y="29012"/>
                  </a:cubicBezTo>
                  <a:cubicBezTo>
                    <a:pt x="70324" y="38931"/>
                    <a:pt x="68704" y="49256"/>
                    <a:pt x="63846" y="69298"/>
                  </a:cubicBezTo>
                  <a:lnTo>
                    <a:pt x="21535" y="69298"/>
                  </a:lnTo>
                  <a:close/>
                  <a:moveTo>
                    <a:pt x="62024" y="75776"/>
                  </a:moveTo>
                  <a:cubicBezTo>
                    <a:pt x="59797" y="85088"/>
                    <a:pt x="55545" y="102295"/>
                    <a:pt x="47853" y="116871"/>
                  </a:cubicBezTo>
                  <a:cubicBezTo>
                    <a:pt x="40767" y="130637"/>
                    <a:pt x="33075" y="140557"/>
                    <a:pt x="24370" y="140557"/>
                  </a:cubicBezTo>
                  <a:cubicBezTo>
                    <a:pt x="17689" y="140557"/>
                    <a:pt x="13438" y="134686"/>
                    <a:pt x="13438" y="115859"/>
                  </a:cubicBezTo>
                  <a:cubicBezTo>
                    <a:pt x="13438" y="107356"/>
                    <a:pt x="14652" y="95615"/>
                    <a:pt x="19916" y="75776"/>
                  </a:cubicBezTo>
                  <a:lnTo>
                    <a:pt x="62024" y="75776"/>
                  </a:lnTo>
                  <a:close/>
                </a:path>
              </a:pathLst>
            </a:custGeom>
            <a:solidFill>
              <a:srgbClr val="000000"/>
            </a:solidFill>
            <a:ln w="19916"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B1E3C0D8-A885-85AC-D380-B5E41B8211E8}"/>
                </a:ext>
              </a:extLst>
            </p:cNvPr>
            <p:cNvSpPr/>
            <p:nvPr>
              <p:custDataLst>
                <p:tags r:id="rId23"/>
              </p:custDataLst>
            </p:nvPr>
          </p:nvSpPr>
          <p:spPr>
            <a:xfrm>
              <a:off x="4204032" y="3748956"/>
              <a:ext cx="108407" cy="96786"/>
            </a:xfrm>
            <a:custGeom>
              <a:avLst/>
              <a:gdLst>
                <a:gd name="connsiteX0" fmla="*/ 16803 w 108407"/>
                <a:gd name="connsiteY0" fmla="*/ 85798 h 96786"/>
                <a:gd name="connsiteX1" fmla="*/ 4333 w 108407"/>
                <a:gd name="connsiteY1" fmla="*/ 91750 h 96786"/>
                <a:gd name="connsiteX2" fmla="*/ 81 w 108407"/>
                <a:gd name="connsiteY2" fmla="*/ 94726 h 96786"/>
                <a:gd name="connsiteX3" fmla="*/ 4333 w 108407"/>
                <a:gd name="connsiteY3" fmla="*/ 96851 h 96786"/>
                <a:gd name="connsiteX4" fmla="*/ 59174 w 108407"/>
                <a:gd name="connsiteY4" fmla="*/ 96851 h 96786"/>
                <a:gd name="connsiteX5" fmla="*/ 101261 w 108407"/>
                <a:gd name="connsiteY5" fmla="*/ 66526 h 96786"/>
                <a:gd name="connsiteX6" fmla="*/ 77029 w 108407"/>
                <a:gd name="connsiteY6" fmla="*/ 46261 h 96786"/>
                <a:gd name="connsiteX7" fmla="*/ 108488 w 108407"/>
                <a:gd name="connsiteY7" fmla="*/ 20187 h 96786"/>
                <a:gd name="connsiteX8" fmla="*/ 79155 w 108407"/>
                <a:gd name="connsiteY8" fmla="*/ 64 h 96786"/>
                <a:gd name="connsiteX9" fmla="*/ 27573 w 108407"/>
                <a:gd name="connsiteY9" fmla="*/ 64 h 96786"/>
                <a:gd name="connsiteX10" fmla="*/ 23038 w 108407"/>
                <a:gd name="connsiteY10" fmla="*/ 3182 h 96786"/>
                <a:gd name="connsiteX11" fmla="*/ 27573 w 108407"/>
                <a:gd name="connsiteY11" fmla="*/ 5166 h 96786"/>
                <a:gd name="connsiteX12" fmla="*/ 32958 w 108407"/>
                <a:gd name="connsiteY12" fmla="*/ 5449 h 96786"/>
                <a:gd name="connsiteX13" fmla="*/ 36217 w 108407"/>
                <a:gd name="connsiteY13" fmla="*/ 7433 h 96786"/>
                <a:gd name="connsiteX14" fmla="*/ 35650 w 108407"/>
                <a:gd name="connsiteY14" fmla="*/ 10551 h 96786"/>
                <a:gd name="connsiteX15" fmla="*/ 16803 w 108407"/>
                <a:gd name="connsiteY15" fmla="*/ 85798 h 96786"/>
                <a:gd name="connsiteX16" fmla="*/ 39476 w 108407"/>
                <a:gd name="connsiteY16" fmla="*/ 44561 h 96786"/>
                <a:gd name="connsiteX17" fmla="*/ 48121 w 108407"/>
                <a:gd name="connsiteY17" fmla="*/ 9984 h 96786"/>
                <a:gd name="connsiteX18" fmla="*/ 55348 w 108407"/>
                <a:gd name="connsiteY18" fmla="*/ 5166 h 96786"/>
                <a:gd name="connsiteX19" fmla="*/ 76887 w 108407"/>
                <a:gd name="connsiteY19" fmla="*/ 5166 h 96786"/>
                <a:gd name="connsiteX20" fmla="*/ 94601 w 108407"/>
                <a:gd name="connsiteY20" fmla="*/ 20045 h 96786"/>
                <a:gd name="connsiteX21" fmla="*/ 62717 w 108407"/>
                <a:gd name="connsiteY21" fmla="*/ 44561 h 96786"/>
                <a:gd name="connsiteX22" fmla="*/ 39476 w 108407"/>
                <a:gd name="connsiteY22" fmla="*/ 44561 h 96786"/>
                <a:gd name="connsiteX23" fmla="*/ 32674 w 108407"/>
                <a:gd name="connsiteY23" fmla="*/ 91750 h 96786"/>
                <a:gd name="connsiteX24" fmla="*/ 28140 w 108407"/>
                <a:gd name="connsiteY24" fmla="*/ 90333 h 96786"/>
                <a:gd name="connsiteX25" fmla="*/ 28707 w 108407"/>
                <a:gd name="connsiteY25" fmla="*/ 87357 h 96786"/>
                <a:gd name="connsiteX26" fmla="*/ 38484 w 108407"/>
                <a:gd name="connsiteY26" fmla="*/ 48529 h 96786"/>
                <a:gd name="connsiteX27" fmla="*/ 68527 w 108407"/>
                <a:gd name="connsiteY27" fmla="*/ 48529 h 96786"/>
                <a:gd name="connsiteX28" fmla="*/ 86949 w 108407"/>
                <a:gd name="connsiteY28" fmla="*/ 65534 h 96786"/>
                <a:gd name="connsiteX29" fmla="*/ 55489 w 108407"/>
                <a:gd name="connsiteY29" fmla="*/ 91750 h 96786"/>
                <a:gd name="connsiteX30" fmla="*/ 32674 w 108407"/>
                <a:gd name="connsiteY30" fmla="*/ 91750 h 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407" h="96786">
                  <a:moveTo>
                    <a:pt x="16803" y="85798"/>
                  </a:moveTo>
                  <a:cubicBezTo>
                    <a:pt x="15528" y="90616"/>
                    <a:pt x="15244" y="91750"/>
                    <a:pt x="4333" y="91750"/>
                  </a:cubicBezTo>
                  <a:cubicBezTo>
                    <a:pt x="1924" y="91750"/>
                    <a:pt x="81" y="91750"/>
                    <a:pt x="81" y="94726"/>
                  </a:cubicBezTo>
                  <a:cubicBezTo>
                    <a:pt x="81" y="96851"/>
                    <a:pt x="1782" y="96851"/>
                    <a:pt x="4333" y="96851"/>
                  </a:cubicBezTo>
                  <a:lnTo>
                    <a:pt x="59174" y="96851"/>
                  </a:lnTo>
                  <a:cubicBezTo>
                    <a:pt x="82981" y="96851"/>
                    <a:pt x="101261" y="80555"/>
                    <a:pt x="101261" y="66526"/>
                  </a:cubicBezTo>
                  <a:cubicBezTo>
                    <a:pt x="101261" y="56464"/>
                    <a:pt x="92050" y="47820"/>
                    <a:pt x="77029" y="46261"/>
                  </a:cubicBezTo>
                  <a:cubicBezTo>
                    <a:pt x="94176" y="43144"/>
                    <a:pt x="108488" y="32374"/>
                    <a:pt x="108488" y="20187"/>
                  </a:cubicBezTo>
                  <a:cubicBezTo>
                    <a:pt x="108488" y="9417"/>
                    <a:pt x="97577" y="64"/>
                    <a:pt x="79155" y="64"/>
                  </a:cubicBezTo>
                  <a:lnTo>
                    <a:pt x="27573" y="64"/>
                  </a:lnTo>
                  <a:cubicBezTo>
                    <a:pt x="24880" y="64"/>
                    <a:pt x="23038" y="64"/>
                    <a:pt x="23038" y="3182"/>
                  </a:cubicBezTo>
                  <a:cubicBezTo>
                    <a:pt x="23038" y="5166"/>
                    <a:pt x="24739" y="5166"/>
                    <a:pt x="27573" y="5166"/>
                  </a:cubicBezTo>
                  <a:cubicBezTo>
                    <a:pt x="27715" y="5166"/>
                    <a:pt x="30407" y="5166"/>
                    <a:pt x="32958" y="5449"/>
                  </a:cubicBezTo>
                  <a:cubicBezTo>
                    <a:pt x="35934" y="5733"/>
                    <a:pt x="36217" y="6016"/>
                    <a:pt x="36217" y="7433"/>
                  </a:cubicBezTo>
                  <a:cubicBezTo>
                    <a:pt x="36217" y="7717"/>
                    <a:pt x="36217" y="8425"/>
                    <a:pt x="35650" y="10551"/>
                  </a:cubicBezTo>
                  <a:lnTo>
                    <a:pt x="16803" y="85798"/>
                  </a:lnTo>
                  <a:close/>
                  <a:moveTo>
                    <a:pt x="39476" y="44561"/>
                  </a:moveTo>
                  <a:lnTo>
                    <a:pt x="48121" y="9984"/>
                  </a:lnTo>
                  <a:cubicBezTo>
                    <a:pt x="49254" y="5591"/>
                    <a:pt x="49396" y="5166"/>
                    <a:pt x="55348" y="5166"/>
                  </a:cubicBezTo>
                  <a:lnTo>
                    <a:pt x="76887" y="5166"/>
                  </a:lnTo>
                  <a:cubicBezTo>
                    <a:pt x="91342" y="5166"/>
                    <a:pt x="94601" y="14660"/>
                    <a:pt x="94601" y="20045"/>
                  </a:cubicBezTo>
                  <a:cubicBezTo>
                    <a:pt x="94601" y="31524"/>
                    <a:pt x="81706" y="44561"/>
                    <a:pt x="62717" y="44561"/>
                  </a:cubicBezTo>
                  <a:lnTo>
                    <a:pt x="39476" y="44561"/>
                  </a:lnTo>
                  <a:close/>
                  <a:moveTo>
                    <a:pt x="32674" y="91750"/>
                  </a:moveTo>
                  <a:cubicBezTo>
                    <a:pt x="28281" y="91750"/>
                    <a:pt x="28140" y="91608"/>
                    <a:pt x="28140" y="90333"/>
                  </a:cubicBezTo>
                  <a:cubicBezTo>
                    <a:pt x="28140" y="90191"/>
                    <a:pt x="28140" y="89482"/>
                    <a:pt x="28707" y="87357"/>
                  </a:cubicBezTo>
                  <a:lnTo>
                    <a:pt x="38484" y="48529"/>
                  </a:lnTo>
                  <a:lnTo>
                    <a:pt x="68527" y="48529"/>
                  </a:lnTo>
                  <a:cubicBezTo>
                    <a:pt x="81847" y="48529"/>
                    <a:pt x="86949" y="57315"/>
                    <a:pt x="86949" y="65534"/>
                  </a:cubicBezTo>
                  <a:cubicBezTo>
                    <a:pt x="86949" y="79563"/>
                    <a:pt x="72636" y="91750"/>
                    <a:pt x="55489" y="91750"/>
                  </a:cubicBezTo>
                  <a:lnTo>
                    <a:pt x="32674" y="91750"/>
                  </a:lnTo>
                  <a:close/>
                </a:path>
              </a:pathLst>
            </a:custGeom>
            <a:solidFill>
              <a:srgbClr val="000000"/>
            </a:solidFill>
            <a:ln w="19916" cap="flat">
              <a:noFill/>
              <a:prstDash val="solid"/>
              <a:miter/>
            </a:ln>
          </p:spPr>
          <p:txBody>
            <a:bodyPr rtlCol="0" anchor="ctr"/>
            <a:lstStyle/>
            <a:p>
              <a:endParaRPr lang="en-CN"/>
            </a:p>
          </p:txBody>
        </p:sp>
      </p:grpSp>
      <p:grpSp>
        <p:nvGrpSpPr>
          <p:cNvPr id="61" name="Group 60" descr="\documentclass{article}&#10;\usepackage{amsmath, amsfonts , amssymb, bm}&#10;\pagestyle{empty}&#10;\begin{document}&#10;&#10;&#10;$\Theta=\left\{\theta_1, \ldots, \theta_k\right\}$&#10;&#10;\end{document}" title="IguanaTex Vector Display">
            <a:extLst>
              <a:ext uri="{FF2B5EF4-FFF2-40B4-BE49-F238E27FC236}">
                <a16:creationId xmlns:a16="http://schemas.microsoft.com/office/drawing/2014/main" id="{6EA62296-8C32-6FCF-4BAE-F7CFB886DB67}"/>
              </a:ext>
            </a:extLst>
          </p:cNvPr>
          <p:cNvGrpSpPr>
            <a:grpSpLocks noChangeAspect="1"/>
          </p:cNvGrpSpPr>
          <p:nvPr>
            <p:custDataLst>
              <p:tags r:id="rId2"/>
            </p:custDataLst>
          </p:nvPr>
        </p:nvGrpSpPr>
        <p:grpSpPr>
          <a:xfrm>
            <a:off x="1336842" y="2318474"/>
            <a:ext cx="1434056" cy="182196"/>
            <a:chOff x="4110131" y="3551192"/>
            <a:chExt cx="1434056" cy="182196"/>
          </a:xfrm>
        </p:grpSpPr>
        <p:sp>
          <p:nvSpPr>
            <p:cNvPr id="32" name="Freeform 31">
              <a:extLst>
                <a:ext uri="{FF2B5EF4-FFF2-40B4-BE49-F238E27FC236}">
                  <a16:creationId xmlns:a16="http://schemas.microsoft.com/office/drawing/2014/main" id="{767A4914-2B26-CBFC-3048-AA9F9BF26FB1}"/>
                </a:ext>
              </a:extLst>
            </p:cNvPr>
            <p:cNvSpPr/>
            <p:nvPr>
              <p:custDataLst>
                <p:tags r:id="rId9"/>
              </p:custDataLst>
            </p:nvPr>
          </p:nvSpPr>
          <p:spPr>
            <a:xfrm>
              <a:off x="4110131" y="3559390"/>
              <a:ext cx="134623" cy="132457"/>
            </a:xfrm>
            <a:custGeom>
              <a:avLst/>
              <a:gdLst>
                <a:gd name="connsiteX0" fmla="*/ 134700 w 134623"/>
                <a:gd name="connsiteY0" fmla="*/ 66747 h 132457"/>
                <a:gd name="connsiteX1" fmla="*/ 67287 w 134623"/>
                <a:gd name="connsiteY1" fmla="*/ 63 h 132457"/>
                <a:gd name="connsiteX2" fmla="*/ 77 w 134623"/>
                <a:gd name="connsiteY2" fmla="*/ 66747 h 132457"/>
                <a:gd name="connsiteX3" fmla="*/ 67287 w 134623"/>
                <a:gd name="connsiteY3" fmla="*/ 132520 h 132457"/>
                <a:gd name="connsiteX4" fmla="*/ 134700 w 134623"/>
                <a:gd name="connsiteY4" fmla="*/ 66747 h 132457"/>
                <a:gd name="connsiteX5" fmla="*/ 67490 w 134623"/>
                <a:gd name="connsiteY5" fmla="*/ 128329 h 132457"/>
                <a:gd name="connsiteX6" fmla="*/ 19713 w 134623"/>
                <a:gd name="connsiteY6" fmla="*/ 66747 h 132457"/>
                <a:gd name="connsiteX7" fmla="*/ 67287 w 134623"/>
                <a:gd name="connsiteY7" fmla="*/ 4071 h 132457"/>
                <a:gd name="connsiteX8" fmla="*/ 115063 w 134623"/>
                <a:gd name="connsiteY8" fmla="*/ 66747 h 132457"/>
                <a:gd name="connsiteX9" fmla="*/ 67490 w 134623"/>
                <a:gd name="connsiteY9" fmla="*/ 128329 h 132457"/>
                <a:gd name="connsiteX10" fmla="*/ 103524 w 134623"/>
                <a:gd name="connsiteY10" fmla="*/ 53082 h 132457"/>
                <a:gd name="connsiteX11" fmla="*/ 98463 w 134623"/>
                <a:gd name="connsiteY11" fmla="*/ 53082 h 132457"/>
                <a:gd name="connsiteX12" fmla="*/ 98463 w 134623"/>
                <a:gd name="connsiteY12" fmla="*/ 59277 h 132457"/>
                <a:gd name="connsiteX13" fmla="*/ 36314 w 134623"/>
                <a:gd name="connsiteY13" fmla="*/ 59277 h 132457"/>
                <a:gd name="connsiteX14" fmla="*/ 36314 w 134623"/>
                <a:gd name="connsiteY14" fmla="*/ 53082 h 132457"/>
                <a:gd name="connsiteX15" fmla="*/ 31253 w 134623"/>
                <a:gd name="connsiteY15" fmla="*/ 53082 h 132457"/>
                <a:gd name="connsiteX16" fmla="*/ 31253 w 134623"/>
                <a:gd name="connsiteY16" fmla="*/ 79318 h 132457"/>
                <a:gd name="connsiteX17" fmla="*/ 36314 w 134623"/>
                <a:gd name="connsiteY17" fmla="*/ 79318 h 132457"/>
                <a:gd name="connsiteX18" fmla="*/ 36314 w 134623"/>
                <a:gd name="connsiteY18" fmla="*/ 73124 h 132457"/>
                <a:gd name="connsiteX19" fmla="*/ 98463 w 134623"/>
                <a:gd name="connsiteY19" fmla="*/ 73124 h 132457"/>
                <a:gd name="connsiteX20" fmla="*/ 98463 w 134623"/>
                <a:gd name="connsiteY20" fmla="*/ 79318 h 132457"/>
                <a:gd name="connsiteX21" fmla="*/ 103524 w 134623"/>
                <a:gd name="connsiteY21" fmla="*/ 79318 h 132457"/>
                <a:gd name="connsiteX22" fmla="*/ 103524 w 134623"/>
                <a:gd name="connsiteY22" fmla="*/ 53082 h 13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623" h="132457">
                  <a:moveTo>
                    <a:pt x="134700" y="66747"/>
                  </a:moveTo>
                  <a:cubicBezTo>
                    <a:pt x="134700" y="29579"/>
                    <a:pt x="104131" y="63"/>
                    <a:pt x="67287" y="63"/>
                  </a:cubicBezTo>
                  <a:cubicBezTo>
                    <a:pt x="31050" y="63"/>
                    <a:pt x="77" y="29214"/>
                    <a:pt x="77" y="66747"/>
                  </a:cubicBezTo>
                  <a:cubicBezTo>
                    <a:pt x="77" y="104097"/>
                    <a:pt x="31253" y="132520"/>
                    <a:pt x="67287" y="132520"/>
                  </a:cubicBezTo>
                  <a:cubicBezTo>
                    <a:pt x="104131" y="132520"/>
                    <a:pt x="134700" y="103551"/>
                    <a:pt x="134700" y="66747"/>
                  </a:cubicBezTo>
                  <a:close/>
                  <a:moveTo>
                    <a:pt x="67490" y="128329"/>
                  </a:moveTo>
                  <a:cubicBezTo>
                    <a:pt x="47448" y="128329"/>
                    <a:pt x="19713" y="112660"/>
                    <a:pt x="19713" y="66747"/>
                  </a:cubicBezTo>
                  <a:cubicBezTo>
                    <a:pt x="19713" y="19922"/>
                    <a:pt x="47853" y="4071"/>
                    <a:pt x="67287" y="4071"/>
                  </a:cubicBezTo>
                  <a:cubicBezTo>
                    <a:pt x="87734" y="4071"/>
                    <a:pt x="115063" y="20651"/>
                    <a:pt x="115063" y="66747"/>
                  </a:cubicBezTo>
                  <a:cubicBezTo>
                    <a:pt x="115063" y="113207"/>
                    <a:pt x="86519" y="128329"/>
                    <a:pt x="67490" y="128329"/>
                  </a:cubicBezTo>
                  <a:close/>
                  <a:moveTo>
                    <a:pt x="103524" y="53082"/>
                  </a:moveTo>
                  <a:lnTo>
                    <a:pt x="98463" y="53082"/>
                  </a:lnTo>
                  <a:lnTo>
                    <a:pt x="98463" y="59277"/>
                  </a:lnTo>
                  <a:lnTo>
                    <a:pt x="36314" y="59277"/>
                  </a:lnTo>
                  <a:lnTo>
                    <a:pt x="36314" y="53082"/>
                  </a:lnTo>
                  <a:lnTo>
                    <a:pt x="31253" y="53082"/>
                  </a:lnTo>
                  <a:lnTo>
                    <a:pt x="31253" y="79318"/>
                  </a:lnTo>
                  <a:lnTo>
                    <a:pt x="36314" y="79318"/>
                  </a:lnTo>
                  <a:lnTo>
                    <a:pt x="36314" y="73124"/>
                  </a:lnTo>
                  <a:lnTo>
                    <a:pt x="98463" y="73124"/>
                  </a:lnTo>
                  <a:lnTo>
                    <a:pt x="98463" y="79318"/>
                  </a:lnTo>
                  <a:lnTo>
                    <a:pt x="103524" y="79318"/>
                  </a:lnTo>
                  <a:lnTo>
                    <a:pt x="103524" y="53082"/>
                  </a:lnTo>
                  <a:close/>
                </a:path>
              </a:pathLst>
            </a:custGeom>
            <a:solidFill>
              <a:srgbClr val="000000"/>
            </a:solidFill>
            <a:ln w="20241"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9FF0DC3B-8463-02F3-4899-12EE5F254746}"/>
                </a:ext>
              </a:extLst>
            </p:cNvPr>
            <p:cNvSpPr/>
            <p:nvPr>
              <p:custDataLst>
                <p:tags r:id="rId10"/>
              </p:custDataLst>
            </p:nvPr>
          </p:nvSpPr>
          <p:spPr>
            <a:xfrm>
              <a:off x="4323817" y="3620973"/>
              <a:ext cx="134623" cy="42634"/>
            </a:xfrm>
            <a:custGeom>
              <a:avLst/>
              <a:gdLst>
                <a:gd name="connsiteX0" fmla="*/ 127827 w 134623"/>
                <a:gd name="connsiteY0" fmla="*/ 7351 h 42634"/>
                <a:gd name="connsiteX1" fmla="*/ 134710 w 134623"/>
                <a:gd name="connsiteY1" fmla="*/ 3707 h 42634"/>
                <a:gd name="connsiteX2" fmla="*/ 128030 w 134623"/>
                <a:gd name="connsiteY2" fmla="*/ 63 h 42634"/>
                <a:gd name="connsiteX3" fmla="*/ 6768 w 134623"/>
                <a:gd name="connsiteY3" fmla="*/ 63 h 42634"/>
                <a:gd name="connsiteX4" fmla="*/ 87 w 134623"/>
                <a:gd name="connsiteY4" fmla="*/ 3707 h 42634"/>
                <a:gd name="connsiteX5" fmla="*/ 6970 w 134623"/>
                <a:gd name="connsiteY5" fmla="*/ 7351 h 42634"/>
                <a:gd name="connsiteX6" fmla="*/ 127827 w 134623"/>
                <a:gd name="connsiteY6" fmla="*/ 7351 h 42634"/>
                <a:gd name="connsiteX7" fmla="*/ 128030 w 134623"/>
                <a:gd name="connsiteY7" fmla="*/ 42697 h 42634"/>
                <a:gd name="connsiteX8" fmla="*/ 134710 w 134623"/>
                <a:gd name="connsiteY8" fmla="*/ 39053 h 42634"/>
                <a:gd name="connsiteX9" fmla="*/ 127827 w 134623"/>
                <a:gd name="connsiteY9" fmla="*/ 35409 h 42634"/>
                <a:gd name="connsiteX10" fmla="*/ 6970 w 134623"/>
                <a:gd name="connsiteY10" fmla="*/ 35409 h 42634"/>
                <a:gd name="connsiteX11" fmla="*/ 87 w 134623"/>
                <a:gd name="connsiteY11" fmla="*/ 39053 h 42634"/>
                <a:gd name="connsiteX12" fmla="*/ 6768 w 134623"/>
                <a:gd name="connsiteY12" fmla="*/ 42697 h 42634"/>
                <a:gd name="connsiteX13" fmla="*/ 128030 w 134623"/>
                <a:gd name="connsiteY13" fmla="*/ 42697 h 4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623" h="42634">
                  <a:moveTo>
                    <a:pt x="127827" y="7351"/>
                  </a:moveTo>
                  <a:cubicBezTo>
                    <a:pt x="130864" y="7351"/>
                    <a:pt x="134710" y="7351"/>
                    <a:pt x="134710" y="3707"/>
                  </a:cubicBezTo>
                  <a:cubicBezTo>
                    <a:pt x="134710" y="63"/>
                    <a:pt x="130864" y="63"/>
                    <a:pt x="128030" y="63"/>
                  </a:cubicBezTo>
                  <a:lnTo>
                    <a:pt x="6768" y="63"/>
                  </a:lnTo>
                  <a:cubicBezTo>
                    <a:pt x="3934" y="63"/>
                    <a:pt x="87" y="63"/>
                    <a:pt x="87" y="3707"/>
                  </a:cubicBezTo>
                  <a:cubicBezTo>
                    <a:pt x="87" y="7351"/>
                    <a:pt x="3934" y="7351"/>
                    <a:pt x="6970" y="7351"/>
                  </a:cubicBezTo>
                  <a:lnTo>
                    <a:pt x="127827" y="7351"/>
                  </a:lnTo>
                  <a:close/>
                  <a:moveTo>
                    <a:pt x="128030" y="42697"/>
                  </a:moveTo>
                  <a:cubicBezTo>
                    <a:pt x="130864" y="42697"/>
                    <a:pt x="134710" y="42697"/>
                    <a:pt x="134710" y="39053"/>
                  </a:cubicBezTo>
                  <a:cubicBezTo>
                    <a:pt x="134710" y="35409"/>
                    <a:pt x="130864" y="35409"/>
                    <a:pt x="127827" y="35409"/>
                  </a:cubicBezTo>
                  <a:lnTo>
                    <a:pt x="6970" y="35409"/>
                  </a:lnTo>
                  <a:cubicBezTo>
                    <a:pt x="3934" y="35409"/>
                    <a:pt x="87" y="35409"/>
                    <a:pt x="87" y="39053"/>
                  </a:cubicBezTo>
                  <a:cubicBezTo>
                    <a:pt x="87" y="42697"/>
                    <a:pt x="3934" y="42697"/>
                    <a:pt x="6768" y="42697"/>
                  </a:cubicBezTo>
                  <a:lnTo>
                    <a:pt x="128030" y="42697"/>
                  </a:lnTo>
                  <a:close/>
                </a:path>
              </a:pathLst>
            </a:custGeom>
            <a:solidFill>
              <a:srgbClr val="000000"/>
            </a:solidFill>
            <a:ln w="20241"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40614D9F-A943-CF2A-71ED-3C8AC92C0AF3}"/>
                </a:ext>
              </a:extLst>
            </p:cNvPr>
            <p:cNvSpPr/>
            <p:nvPr>
              <p:custDataLst>
                <p:tags r:id="rId11"/>
              </p:custDataLst>
            </p:nvPr>
          </p:nvSpPr>
          <p:spPr>
            <a:xfrm>
              <a:off x="4540743" y="3551192"/>
              <a:ext cx="71866" cy="182196"/>
            </a:xfrm>
            <a:custGeom>
              <a:avLst/>
              <a:gdLst>
                <a:gd name="connsiteX0" fmla="*/ 42813 w 71866"/>
                <a:gd name="connsiteY0" fmla="*/ 24295 h 182196"/>
                <a:gd name="connsiteX1" fmla="*/ 70142 w 71866"/>
                <a:gd name="connsiteY1" fmla="*/ 4071 h 182196"/>
                <a:gd name="connsiteX2" fmla="*/ 71964 w 71866"/>
                <a:gd name="connsiteY2" fmla="*/ 2067 h 182196"/>
                <a:gd name="connsiteX3" fmla="*/ 68118 w 71866"/>
                <a:gd name="connsiteY3" fmla="*/ 63 h 182196"/>
                <a:gd name="connsiteX4" fmla="*/ 29249 w 71866"/>
                <a:gd name="connsiteY4" fmla="*/ 22837 h 182196"/>
                <a:gd name="connsiteX5" fmla="*/ 29249 w 71866"/>
                <a:gd name="connsiteY5" fmla="*/ 64378 h 182196"/>
                <a:gd name="connsiteX6" fmla="*/ 21152 w 71866"/>
                <a:gd name="connsiteY6" fmla="*/ 83327 h 182196"/>
                <a:gd name="connsiteX7" fmla="*/ 1920 w 71866"/>
                <a:gd name="connsiteY7" fmla="*/ 89157 h 182196"/>
                <a:gd name="connsiteX8" fmla="*/ 98 w 71866"/>
                <a:gd name="connsiteY8" fmla="*/ 91161 h 182196"/>
                <a:gd name="connsiteX9" fmla="*/ 3337 w 71866"/>
                <a:gd name="connsiteY9" fmla="*/ 93165 h 182196"/>
                <a:gd name="connsiteX10" fmla="*/ 28642 w 71866"/>
                <a:gd name="connsiteY10" fmla="*/ 109381 h 182196"/>
                <a:gd name="connsiteX11" fmla="*/ 29249 w 71866"/>
                <a:gd name="connsiteY11" fmla="*/ 118308 h 182196"/>
                <a:gd name="connsiteX12" fmla="*/ 29249 w 71866"/>
                <a:gd name="connsiteY12" fmla="*/ 154383 h 182196"/>
                <a:gd name="connsiteX13" fmla="*/ 38966 w 71866"/>
                <a:gd name="connsiteY13" fmla="*/ 174789 h 182196"/>
                <a:gd name="connsiteX14" fmla="*/ 68118 w 71866"/>
                <a:gd name="connsiteY14" fmla="*/ 182260 h 182196"/>
                <a:gd name="connsiteX15" fmla="*/ 71964 w 71866"/>
                <a:gd name="connsiteY15" fmla="*/ 180255 h 182196"/>
                <a:gd name="connsiteX16" fmla="*/ 68725 w 71866"/>
                <a:gd name="connsiteY16" fmla="*/ 178251 h 182196"/>
                <a:gd name="connsiteX17" fmla="*/ 43420 w 71866"/>
                <a:gd name="connsiteY17" fmla="*/ 162400 h 182196"/>
                <a:gd name="connsiteX18" fmla="*/ 42813 w 71866"/>
                <a:gd name="connsiteY18" fmla="*/ 153837 h 182196"/>
                <a:gd name="connsiteX19" fmla="*/ 42813 w 71866"/>
                <a:gd name="connsiteY19" fmla="*/ 115576 h 182196"/>
                <a:gd name="connsiteX20" fmla="*/ 34715 w 71866"/>
                <a:gd name="connsiteY20" fmla="*/ 98267 h 182196"/>
                <a:gd name="connsiteX21" fmla="*/ 18925 w 71866"/>
                <a:gd name="connsiteY21" fmla="*/ 91161 h 182196"/>
                <a:gd name="connsiteX22" fmla="*/ 42813 w 71866"/>
                <a:gd name="connsiteY22" fmla="*/ 68022 h 182196"/>
                <a:gd name="connsiteX23" fmla="*/ 42813 w 71866"/>
                <a:gd name="connsiteY23" fmla="*/ 24295 h 1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866" h="182196">
                  <a:moveTo>
                    <a:pt x="42813" y="24295"/>
                  </a:moveTo>
                  <a:cubicBezTo>
                    <a:pt x="42813" y="17007"/>
                    <a:pt x="48076" y="5346"/>
                    <a:pt x="70142" y="4071"/>
                  </a:cubicBezTo>
                  <a:cubicBezTo>
                    <a:pt x="71154" y="3889"/>
                    <a:pt x="71964" y="3160"/>
                    <a:pt x="71964" y="2067"/>
                  </a:cubicBezTo>
                  <a:cubicBezTo>
                    <a:pt x="71964" y="63"/>
                    <a:pt x="70345" y="63"/>
                    <a:pt x="68118" y="63"/>
                  </a:cubicBezTo>
                  <a:cubicBezTo>
                    <a:pt x="47874" y="63"/>
                    <a:pt x="29452" y="9355"/>
                    <a:pt x="29249" y="22837"/>
                  </a:cubicBezTo>
                  <a:lnTo>
                    <a:pt x="29249" y="64378"/>
                  </a:lnTo>
                  <a:cubicBezTo>
                    <a:pt x="29249" y="71484"/>
                    <a:pt x="29249" y="77314"/>
                    <a:pt x="21152" y="83327"/>
                  </a:cubicBezTo>
                  <a:cubicBezTo>
                    <a:pt x="14066" y="88610"/>
                    <a:pt x="6373" y="88975"/>
                    <a:pt x="1920" y="89157"/>
                  </a:cubicBezTo>
                  <a:cubicBezTo>
                    <a:pt x="908" y="89339"/>
                    <a:pt x="98" y="90068"/>
                    <a:pt x="98" y="91161"/>
                  </a:cubicBezTo>
                  <a:cubicBezTo>
                    <a:pt x="98" y="92983"/>
                    <a:pt x="1312" y="92983"/>
                    <a:pt x="3337" y="93165"/>
                  </a:cubicBezTo>
                  <a:cubicBezTo>
                    <a:pt x="16698" y="93894"/>
                    <a:pt x="26415" y="100453"/>
                    <a:pt x="28642" y="109381"/>
                  </a:cubicBezTo>
                  <a:cubicBezTo>
                    <a:pt x="29249" y="111385"/>
                    <a:pt x="29249" y="111749"/>
                    <a:pt x="29249" y="118308"/>
                  </a:cubicBezTo>
                  <a:lnTo>
                    <a:pt x="29249" y="154383"/>
                  </a:lnTo>
                  <a:cubicBezTo>
                    <a:pt x="29249" y="162036"/>
                    <a:pt x="29249" y="167866"/>
                    <a:pt x="38966" y="174789"/>
                  </a:cubicBezTo>
                  <a:cubicBezTo>
                    <a:pt x="46862" y="180255"/>
                    <a:pt x="60223" y="182260"/>
                    <a:pt x="68118" y="182260"/>
                  </a:cubicBezTo>
                  <a:cubicBezTo>
                    <a:pt x="70345" y="182260"/>
                    <a:pt x="71964" y="182260"/>
                    <a:pt x="71964" y="180255"/>
                  </a:cubicBezTo>
                  <a:cubicBezTo>
                    <a:pt x="71964" y="178433"/>
                    <a:pt x="70750" y="178433"/>
                    <a:pt x="68725" y="178251"/>
                  </a:cubicBezTo>
                  <a:cubicBezTo>
                    <a:pt x="55971" y="177522"/>
                    <a:pt x="46052" y="171692"/>
                    <a:pt x="43420" y="162400"/>
                  </a:cubicBezTo>
                  <a:cubicBezTo>
                    <a:pt x="42813" y="160760"/>
                    <a:pt x="42813" y="160396"/>
                    <a:pt x="42813" y="153837"/>
                  </a:cubicBezTo>
                  <a:lnTo>
                    <a:pt x="42813" y="115576"/>
                  </a:lnTo>
                  <a:cubicBezTo>
                    <a:pt x="42813" y="107194"/>
                    <a:pt x="41193" y="104097"/>
                    <a:pt x="34715" y="98267"/>
                  </a:cubicBezTo>
                  <a:cubicBezTo>
                    <a:pt x="30464" y="94441"/>
                    <a:pt x="24593" y="92619"/>
                    <a:pt x="18925" y="91161"/>
                  </a:cubicBezTo>
                  <a:cubicBezTo>
                    <a:pt x="35525" y="86971"/>
                    <a:pt x="42813" y="78590"/>
                    <a:pt x="42813" y="68022"/>
                  </a:cubicBezTo>
                  <a:lnTo>
                    <a:pt x="42813" y="24295"/>
                  </a:lnTo>
                  <a:close/>
                </a:path>
              </a:pathLst>
            </a:custGeom>
            <a:solidFill>
              <a:srgbClr val="000000"/>
            </a:solidFill>
            <a:ln w="20241"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2F149EE3-1AFA-1205-A196-9330AD06351B}"/>
                </a:ext>
              </a:extLst>
            </p:cNvPr>
            <p:cNvSpPr/>
            <p:nvPr>
              <p:custDataLst>
                <p:tags r:id="rId12"/>
              </p:custDataLst>
            </p:nvPr>
          </p:nvSpPr>
          <p:spPr>
            <a:xfrm>
              <a:off x="4635891" y="3559390"/>
              <a:ext cx="83608" cy="130452"/>
            </a:xfrm>
            <a:custGeom>
              <a:avLst/>
              <a:gdLst>
                <a:gd name="connsiteX0" fmla="*/ 83711 w 83608"/>
                <a:gd name="connsiteY0" fmla="*/ 37413 h 130452"/>
                <a:gd name="connsiteX1" fmla="*/ 59418 w 83608"/>
                <a:gd name="connsiteY1" fmla="*/ 63 h 130452"/>
                <a:gd name="connsiteX2" fmla="*/ 103 w 83608"/>
                <a:gd name="connsiteY2" fmla="*/ 93165 h 130452"/>
                <a:gd name="connsiteX3" fmla="*/ 24396 w 83608"/>
                <a:gd name="connsiteY3" fmla="*/ 130516 h 130452"/>
                <a:gd name="connsiteX4" fmla="*/ 83711 w 83608"/>
                <a:gd name="connsiteY4" fmla="*/ 37413 h 130452"/>
                <a:gd name="connsiteX5" fmla="*/ 21561 w 83608"/>
                <a:gd name="connsiteY5" fmla="*/ 62374 h 130452"/>
                <a:gd name="connsiteX6" fmla="*/ 37149 w 83608"/>
                <a:gd name="connsiteY6" fmla="*/ 23202 h 130452"/>
                <a:gd name="connsiteX7" fmla="*/ 59215 w 83608"/>
                <a:gd name="connsiteY7" fmla="*/ 4071 h 130452"/>
                <a:gd name="connsiteX8" fmla="*/ 70350 w 83608"/>
                <a:gd name="connsiteY8" fmla="*/ 26117 h 130452"/>
                <a:gd name="connsiteX9" fmla="*/ 63872 w 83608"/>
                <a:gd name="connsiteY9" fmla="*/ 62374 h 130452"/>
                <a:gd name="connsiteX10" fmla="*/ 21561 w 83608"/>
                <a:gd name="connsiteY10" fmla="*/ 62374 h 130452"/>
                <a:gd name="connsiteX11" fmla="*/ 62050 w 83608"/>
                <a:gd name="connsiteY11" fmla="*/ 68204 h 130452"/>
                <a:gd name="connsiteX12" fmla="*/ 47879 w 83608"/>
                <a:gd name="connsiteY12" fmla="*/ 105190 h 130452"/>
                <a:gd name="connsiteX13" fmla="*/ 24396 w 83608"/>
                <a:gd name="connsiteY13" fmla="*/ 126507 h 130452"/>
                <a:gd name="connsiteX14" fmla="*/ 13464 w 83608"/>
                <a:gd name="connsiteY14" fmla="*/ 104279 h 130452"/>
                <a:gd name="connsiteX15" fmla="*/ 19942 w 83608"/>
                <a:gd name="connsiteY15" fmla="*/ 68204 h 130452"/>
                <a:gd name="connsiteX16" fmla="*/ 62050 w 83608"/>
                <a:gd name="connsiteY16" fmla="*/ 68204 h 13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08" h="130452">
                  <a:moveTo>
                    <a:pt x="83711" y="37413"/>
                  </a:moveTo>
                  <a:cubicBezTo>
                    <a:pt x="83711" y="25388"/>
                    <a:pt x="80067" y="63"/>
                    <a:pt x="59418" y="63"/>
                  </a:cubicBezTo>
                  <a:cubicBezTo>
                    <a:pt x="31279" y="63"/>
                    <a:pt x="103" y="51442"/>
                    <a:pt x="103" y="93165"/>
                  </a:cubicBezTo>
                  <a:cubicBezTo>
                    <a:pt x="103" y="110292"/>
                    <a:pt x="5973" y="130516"/>
                    <a:pt x="24396" y="130516"/>
                  </a:cubicBezTo>
                  <a:cubicBezTo>
                    <a:pt x="52940" y="130516"/>
                    <a:pt x="83711" y="78225"/>
                    <a:pt x="83711" y="37413"/>
                  </a:cubicBezTo>
                  <a:close/>
                  <a:moveTo>
                    <a:pt x="21561" y="62374"/>
                  </a:moveTo>
                  <a:cubicBezTo>
                    <a:pt x="25003" y="50713"/>
                    <a:pt x="29052" y="36138"/>
                    <a:pt x="37149" y="23202"/>
                  </a:cubicBezTo>
                  <a:cubicBezTo>
                    <a:pt x="42615" y="14274"/>
                    <a:pt x="50106" y="4071"/>
                    <a:pt x="59215" y="4071"/>
                  </a:cubicBezTo>
                  <a:cubicBezTo>
                    <a:pt x="69135" y="4071"/>
                    <a:pt x="70350" y="15732"/>
                    <a:pt x="70350" y="26117"/>
                  </a:cubicBezTo>
                  <a:cubicBezTo>
                    <a:pt x="70350" y="35045"/>
                    <a:pt x="68730" y="44337"/>
                    <a:pt x="63872" y="62374"/>
                  </a:cubicBezTo>
                  <a:lnTo>
                    <a:pt x="21561" y="62374"/>
                  </a:lnTo>
                  <a:close/>
                  <a:moveTo>
                    <a:pt x="62050" y="68204"/>
                  </a:moveTo>
                  <a:cubicBezTo>
                    <a:pt x="59823" y="76585"/>
                    <a:pt x="55572" y="92072"/>
                    <a:pt x="47879" y="105190"/>
                  </a:cubicBezTo>
                  <a:cubicBezTo>
                    <a:pt x="40793" y="117580"/>
                    <a:pt x="33101" y="126507"/>
                    <a:pt x="24396" y="126507"/>
                  </a:cubicBezTo>
                  <a:cubicBezTo>
                    <a:pt x="17715" y="126507"/>
                    <a:pt x="13464" y="121224"/>
                    <a:pt x="13464" y="104279"/>
                  </a:cubicBezTo>
                  <a:cubicBezTo>
                    <a:pt x="13464" y="96627"/>
                    <a:pt x="14678" y="86060"/>
                    <a:pt x="19942" y="68204"/>
                  </a:cubicBezTo>
                  <a:lnTo>
                    <a:pt x="62050" y="68204"/>
                  </a:lnTo>
                  <a:close/>
                </a:path>
              </a:pathLst>
            </a:custGeom>
            <a:solidFill>
              <a:srgbClr val="000000"/>
            </a:solidFill>
            <a:ln w="20241"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B431FF5C-F486-8493-AF9E-C93039718715}"/>
                </a:ext>
              </a:extLst>
            </p:cNvPr>
            <p:cNvSpPr/>
            <p:nvPr>
              <p:custDataLst>
                <p:tags r:id="rId13"/>
              </p:custDataLst>
            </p:nvPr>
          </p:nvSpPr>
          <p:spPr>
            <a:xfrm>
              <a:off x="4737869" y="3630483"/>
              <a:ext cx="51581" cy="84685"/>
            </a:xfrm>
            <a:custGeom>
              <a:avLst/>
              <a:gdLst>
                <a:gd name="connsiteX0" fmla="*/ 32134 w 51581"/>
                <a:gd name="connsiteY0" fmla="*/ 3635 h 84685"/>
                <a:gd name="connsiteX1" fmla="*/ 27882 w 51581"/>
                <a:gd name="connsiteY1" fmla="*/ 64 h 84685"/>
                <a:gd name="connsiteX2" fmla="*/ 107 w 51581"/>
                <a:gd name="connsiteY2" fmla="*/ 8227 h 84685"/>
                <a:gd name="connsiteX3" fmla="*/ 107 w 51581"/>
                <a:gd name="connsiteY3" fmla="*/ 12818 h 84685"/>
                <a:gd name="connsiteX4" fmla="*/ 20655 w 51581"/>
                <a:gd name="connsiteY4" fmla="*/ 9247 h 84685"/>
                <a:gd name="connsiteX5" fmla="*/ 20655 w 51581"/>
                <a:gd name="connsiteY5" fmla="*/ 74291 h 84685"/>
                <a:gd name="connsiteX6" fmla="*/ 6484 w 51581"/>
                <a:gd name="connsiteY6" fmla="*/ 80158 h 84685"/>
                <a:gd name="connsiteX7" fmla="*/ 1099 w 51581"/>
                <a:gd name="connsiteY7" fmla="*/ 80158 h 84685"/>
                <a:gd name="connsiteX8" fmla="*/ 1099 w 51581"/>
                <a:gd name="connsiteY8" fmla="*/ 84749 h 84685"/>
                <a:gd name="connsiteX9" fmla="*/ 26323 w 51581"/>
                <a:gd name="connsiteY9" fmla="*/ 84239 h 84685"/>
                <a:gd name="connsiteX10" fmla="*/ 51689 w 51581"/>
                <a:gd name="connsiteY10" fmla="*/ 84749 h 84685"/>
                <a:gd name="connsiteX11" fmla="*/ 51689 w 51581"/>
                <a:gd name="connsiteY11" fmla="*/ 80158 h 84685"/>
                <a:gd name="connsiteX12" fmla="*/ 46304 w 51581"/>
                <a:gd name="connsiteY12" fmla="*/ 80158 h 84685"/>
                <a:gd name="connsiteX13" fmla="*/ 32134 w 51581"/>
                <a:gd name="connsiteY13" fmla="*/ 74291 h 84685"/>
                <a:gd name="connsiteX14" fmla="*/ 32134 w 51581"/>
                <a:gd name="connsiteY14" fmla="*/ 3635 h 8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581" h="84685">
                  <a:moveTo>
                    <a:pt x="32134" y="3635"/>
                  </a:moveTo>
                  <a:cubicBezTo>
                    <a:pt x="32134" y="192"/>
                    <a:pt x="31850" y="64"/>
                    <a:pt x="27882" y="64"/>
                  </a:cubicBezTo>
                  <a:cubicBezTo>
                    <a:pt x="18813" y="8099"/>
                    <a:pt x="5917" y="8227"/>
                    <a:pt x="107" y="8227"/>
                  </a:cubicBezTo>
                  <a:lnTo>
                    <a:pt x="107" y="12818"/>
                  </a:lnTo>
                  <a:cubicBezTo>
                    <a:pt x="3508" y="12818"/>
                    <a:pt x="12861" y="12818"/>
                    <a:pt x="20655" y="9247"/>
                  </a:cubicBezTo>
                  <a:lnTo>
                    <a:pt x="20655" y="74291"/>
                  </a:lnTo>
                  <a:cubicBezTo>
                    <a:pt x="20655" y="78500"/>
                    <a:pt x="20655" y="80158"/>
                    <a:pt x="6484" y="80158"/>
                  </a:cubicBezTo>
                  <a:lnTo>
                    <a:pt x="1099" y="80158"/>
                  </a:lnTo>
                  <a:lnTo>
                    <a:pt x="1099" y="84749"/>
                  </a:lnTo>
                  <a:cubicBezTo>
                    <a:pt x="3650" y="84622"/>
                    <a:pt x="21080" y="84239"/>
                    <a:pt x="26323" y="84239"/>
                  </a:cubicBezTo>
                  <a:cubicBezTo>
                    <a:pt x="30716" y="84239"/>
                    <a:pt x="48572" y="84622"/>
                    <a:pt x="51689" y="84749"/>
                  </a:cubicBezTo>
                  <a:lnTo>
                    <a:pt x="51689" y="80158"/>
                  </a:lnTo>
                  <a:lnTo>
                    <a:pt x="46304" y="80158"/>
                  </a:lnTo>
                  <a:cubicBezTo>
                    <a:pt x="32134" y="80158"/>
                    <a:pt x="32134" y="78500"/>
                    <a:pt x="32134" y="74291"/>
                  </a:cubicBezTo>
                  <a:lnTo>
                    <a:pt x="32134" y="3635"/>
                  </a:lnTo>
                  <a:close/>
                </a:path>
              </a:pathLst>
            </a:custGeom>
            <a:solidFill>
              <a:srgbClr val="000000"/>
            </a:solidFill>
            <a:ln w="20241"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2E1DBA67-FFBB-4C50-00B3-C29628E240AE}"/>
                </a:ext>
              </a:extLst>
            </p:cNvPr>
            <p:cNvSpPr/>
            <p:nvPr>
              <p:custDataLst>
                <p:tags r:id="rId14"/>
              </p:custDataLst>
            </p:nvPr>
          </p:nvSpPr>
          <p:spPr>
            <a:xfrm>
              <a:off x="4830650" y="3668526"/>
              <a:ext cx="23685" cy="54476"/>
            </a:xfrm>
            <a:custGeom>
              <a:avLst/>
              <a:gdLst>
                <a:gd name="connsiteX0" fmla="*/ 23797 w 23685"/>
                <a:gd name="connsiteY0" fmla="*/ 19193 h 54476"/>
                <a:gd name="connsiteX1" fmla="*/ 10841 w 23685"/>
                <a:gd name="connsiteY1" fmla="*/ 63 h 54476"/>
                <a:gd name="connsiteX2" fmla="*/ 112 w 23685"/>
                <a:gd name="connsiteY2" fmla="*/ 9719 h 54476"/>
                <a:gd name="connsiteX3" fmla="*/ 10841 w 23685"/>
                <a:gd name="connsiteY3" fmla="*/ 19376 h 54476"/>
                <a:gd name="connsiteX4" fmla="*/ 17927 w 23685"/>
                <a:gd name="connsiteY4" fmla="*/ 17007 h 54476"/>
                <a:gd name="connsiteX5" fmla="*/ 18939 w 23685"/>
                <a:gd name="connsiteY5" fmla="*/ 16460 h 54476"/>
                <a:gd name="connsiteX6" fmla="*/ 19344 w 23685"/>
                <a:gd name="connsiteY6" fmla="*/ 19193 h 54476"/>
                <a:gd name="connsiteX7" fmla="*/ 5578 w 23685"/>
                <a:gd name="connsiteY7" fmla="*/ 49620 h 54476"/>
                <a:gd name="connsiteX8" fmla="*/ 3351 w 23685"/>
                <a:gd name="connsiteY8" fmla="*/ 52535 h 54476"/>
                <a:gd name="connsiteX9" fmla="*/ 5375 w 23685"/>
                <a:gd name="connsiteY9" fmla="*/ 54540 h 54476"/>
                <a:gd name="connsiteX10" fmla="*/ 23797 w 23685"/>
                <a:gd name="connsiteY10" fmla="*/ 19193 h 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85" h="54476">
                  <a:moveTo>
                    <a:pt x="23797" y="19193"/>
                  </a:moveTo>
                  <a:cubicBezTo>
                    <a:pt x="23797" y="7168"/>
                    <a:pt x="18736" y="63"/>
                    <a:pt x="10841" y="63"/>
                  </a:cubicBezTo>
                  <a:cubicBezTo>
                    <a:pt x="4161" y="63"/>
                    <a:pt x="112" y="4618"/>
                    <a:pt x="112" y="9719"/>
                  </a:cubicBezTo>
                  <a:cubicBezTo>
                    <a:pt x="112" y="14639"/>
                    <a:pt x="4161" y="19376"/>
                    <a:pt x="10841" y="19376"/>
                  </a:cubicBezTo>
                  <a:cubicBezTo>
                    <a:pt x="13271" y="19376"/>
                    <a:pt x="15902" y="18647"/>
                    <a:pt x="17927" y="17007"/>
                  </a:cubicBezTo>
                  <a:cubicBezTo>
                    <a:pt x="18534" y="16643"/>
                    <a:pt x="18736" y="16460"/>
                    <a:pt x="18939" y="16460"/>
                  </a:cubicBezTo>
                  <a:cubicBezTo>
                    <a:pt x="19141" y="16460"/>
                    <a:pt x="19344" y="16643"/>
                    <a:pt x="19344" y="19193"/>
                  </a:cubicBezTo>
                  <a:cubicBezTo>
                    <a:pt x="19344" y="32676"/>
                    <a:pt x="12258" y="43608"/>
                    <a:pt x="5578" y="49620"/>
                  </a:cubicBezTo>
                  <a:cubicBezTo>
                    <a:pt x="3351" y="51624"/>
                    <a:pt x="3351" y="51989"/>
                    <a:pt x="3351" y="52535"/>
                  </a:cubicBezTo>
                  <a:cubicBezTo>
                    <a:pt x="3351" y="53811"/>
                    <a:pt x="4363" y="54540"/>
                    <a:pt x="5375" y="54540"/>
                  </a:cubicBezTo>
                  <a:cubicBezTo>
                    <a:pt x="7602" y="54540"/>
                    <a:pt x="23797" y="40510"/>
                    <a:pt x="23797" y="19193"/>
                  </a:cubicBezTo>
                  <a:close/>
                </a:path>
              </a:pathLst>
            </a:custGeom>
            <a:solidFill>
              <a:srgbClr val="000000"/>
            </a:solidFill>
            <a:ln w="20241"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C4DC117C-3952-1928-08D3-6334F2FBF1BB}"/>
                </a:ext>
              </a:extLst>
            </p:cNvPr>
            <p:cNvSpPr/>
            <p:nvPr>
              <p:custDataLst>
                <p:tags r:id="rId15"/>
              </p:custDataLst>
            </p:nvPr>
          </p:nvSpPr>
          <p:spPr>
            <a:xfrm>
              <a:off x="4920624" y="3668526"/>
              <a:ext cx="21458" cy="19312"/>
            </a:xfrm>
            <a:custGeom>
              <a:avLst/>
              <a:gdLst>
                <a:gd name="connsiteX0" fmla="*/ 21575 w 21458"/>
                <a:gd name="connsiteY0" fmla="*/ 9719 h 19312"/>
                <a:gd name="connsiteX1" fmla="*/ 10846 w 21458"/>
                <a:gd name="connsiteY1" fmla="*/ 63 h 19312"/>
                <a:gd name="connsiteX2" fmla="*/ 116 w 21458"/>
                <a:gd name="connsiteY2" fmla="*/ 9719 h 19312"/>
                <a:gd name="connsiteX3" fmla="*/ 10846 w 21458"/>
                <a:gd name="connsiteY3" fmla="*/ 19376 h 19312"/>
                <a:gd name="connsiteX4" fmla="*/ 21575 w 21458"/>
                <a:gd name="connsiteY4" fmla="*/ 9719 h 1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8" h="19312">
                  <a:moveTo>
                    <a:pt x="21575" y="9719"/>
                  </a:moveTo>
                  <a:cubicBezTo>
                    <a:pt x="21575" y="4435"/>
                    <a:pt x="16716" y="63"/>
                    <a:pt x="10846" y="63"/>
                  </a:cubicBezTo>
                  <a:cubicBezTo>
                    <a:pt x="4975" y="63"/>
                    <a:pt x="116" y="4435"/>
                    <a:pt x="116" y="9719"/>
                  </a:cubicBezTo>
                  <a:cubicBezTo>
                    <a:pt x="116" y="15003"/>
                    <a:pt x="4975" y="19376"/>
                    <a:pt x="10846" y="19376"/>
                  </a:cubicBezTo>
                  <a:cubicBezTo>
                    <a:pt x="16716" y="19376"/>
                    <a:pt x="21575" y="15003"/>
                    <a:pt x="21575" y="9719"/>
                  </a:cubicBezTo>
                  <a:close/>
                </a:path>
              </a:pathLst>
            </a:custGeom>
            <a:solidFill>
              <a:srgbClr val="000000"/>
            </a:solidFill>
            <a:ln w="20241"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B926C0DD-E2C0-CFBD-1C6C-7F3A524CE4C2}"/>
                </a:ext>
              </a:extLst>
            </p:cNvPr>
            <p:cNvSpPr/>
            <p:nvPr>
              <p:custDataLst>
                <p:tags r:id="rId16"/>
              </p:custDataLst>
            </p:nvPr>
          </p:nvSpPr>
          <p:spPr>
            <a:xfrm>
              <a:off x="5010597" y="3668526"/>
              <a:ext cx="21458" cy="19312"/>
            </a:xfrm>
            <a:custGeom>
              <a:avLst/>
              <a:gdLst>
                <a:gd name="connsiteX0" fmla="*/ 21579 w 21458"/>
                <a:gd name="connsiteY0" fmla="*/ 9719 h 19312"/>
                <a:gd name="connsiteX1" fmla="*/ 10850 w 21458"/>
                <a:gd name="connsiteY1" fmla="*/ 63 h 19312"/>
                <a:gd name="connsiteX2" fmla="*/ 121 w 21458"/>
                <a:gd name="connsiteY2" fmla="*/ 9719 h 19312"/>
                <a:gd name="connsiteX3" fmla="*/ 10850 w 21458"/>
                <a:gd name="connsiteY3" fmla="*/ 19376 h 19312"/>
                <a:gd name="connsiteX4" fmla="*/ 21579 w 21458"/>
                <a:gd name="connsiteY4" fmla="*/ 9719 h 1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8" h="19312">
                  <a:moveTo>
                    <a:pt x="21579" y="9719"/>
                  </a:moveTo>
                  <a:cubicBezTo>
                    <a:pt x="21579" y="4435"/>
                    <a:pt x="16721" y="63"/>
                    <a:pt x="10850" y="63"/>
                  </a:cubicBezTo>
                  <a:cubicBezTo>
                    <a:pt x="4979" y="63"/>
                    <a:pt x="121" y="4435"/>
                    <a:pt x="121" y="9719"/>
                  </a:cubicBezTo>
                  <a:cubicBezTo>
                    <a:pt x="121" y="15003"/>
                    <a:pt x="4979" y="19376"/>
                    <a:pt x="10850" y="19376"/>
                  </a:cubicBezTo>
                  <a:cubicBezTo>
                    <a:pt x="16721" y="19376"/>
                    <a:pt x="21579" y="15003"/>
                    <a:pt x="21579" y="9719"/>
                  </a:cubicBezTo>
                  <a:close/>
                </a:path>
              </a:pathLst>
            </a:custGeom>
            <a:solidFill>
              <a:srgbClr val="000000"/>
            </a:solidFill>
            <a:ln w="20241"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1ABDF20C-B1D5-3E79-77B9-8D2260E8610B}"/>
                </a:ext>
              </a:extLst>
            </p:cNvPr>
            <p:cNvSpPr/>
            <p:nvPr>
              <p:custDataLst>
                <p:tags r:id="rId17"/>
              </p:custDataLst>
            </p:nvPr>
          </p:nvSpPr>
          <p:spPr>
            <a:xfrm>
              <a:off x="5100570" y="3668526"/>
              <a:ext cx="21458" cy="19312"/>
            </a:xfrm>
            <a:custGeom>
              <a:avLst/>
              <a:gdLst>
                <a:gd name="connsiteX0" fmla="*/ 21584 w 21458"/>
                <a:gd name="connsiteY0" fmla="*/ 9719 h 19312"/>
                <a:gd name="connsiteX1" fmla="*/ 10855 w 21458"/>
                <a:gd name="connsiteY1" fmla="*/ 63 h 19312"/>
                <a:gd name="connsiteX2" fmla="*/ 125 w 21458"/>
                <a:gd name="connsiteY2" fmla="*/ 9719 h 19312"/>
                <a:gd name="connsiteX3" fmla="*/ 10855 w 21458"/>
                <a:gd name="connsiteY3" fmla="*/ 19376 h 19312"/>
                <a:gd name="connsiteX4" fmla="*/ 21584 w 21458"/>
                <a:gd name="connsiteY4" fmla="*/ 9719 h 1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8" h="19312">
                  <a:moveTo>
                    <a:pt x="21584" y="9719"/>
                  </a:moveTo>
                  <a:cubicBezTo>
                    <a:pt x="21584" y="4435"/>
                    <a:pt x="16725" y="63"/>
                    <a:pt x="10855" y="63"/>
                  </a:cubicBezTo>
                  <a:cubicBezTo>
                    <a:pt x="4984" y="63"/>
                    <a:pt x="125" y="4435"/>
                    <a:pt x="125" y="9719"/>
                  </a:cubicBezTo>
                  <a:cubicBezTo>
                    <a:pt x="125" y="15003"/>
                    <a:pt x="4984" y="19376"/>
                    <a:pt x="10855" y="19376"/>
                  </a:cubicBezTo>
                  <a:cubicBezTo>
                    <a:pt x="16725" y="19376"/>
                    <a:pt x="21584" y="15003"/>
                    <a:pt x="21584" y="9719"/>
                  </a:cubicBezTo>
                  <a:close/>
                </a:path>
              </a:pathLst>
            </a:custGeom>
            <a:solidFill>
              <a:srgbClr val="000000"/>
            </a:solidFill>
            <a:ln w="20241"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A6CA7549-A11E-D8E8-9E27-A239FE5B7DEE}"/>
                </a:ext>
              </a:extLst>
            </p:cNvPr>
            <p:cNvSpPr/>
            <p:nvPr>
              <p:custDataLst>
                <p:tags r:id="rId18"/>
              </p:custDataLst>
            </p:nvPr>
          </p:nvSpPr>
          <p:spPr>
            <a:xfrm>
              <a:off x="5190543" y="3668526"/>
              <a:ext cx="23685" cy="54476"/>
            </a:xfrm>
            <a:custGeom>
              <a:avLst/>
              <a:gdLst>
                <a:gd name="connsiteX0" fmla="*/ 23815 w 23685"/>
                <a:gd name="connsiteY0" fmla="*/ 19193 h 54476"/>
                <a:gd name="connsiteX1" fmla="*/ 10859 w 23685"/>
                <a:gd name="connsiteY1" fmla="*/ 63 h 54476"/>
                <a:gd name="connsiteX2" fmla="*/ 130 w 23685"/>
                <a:gd name="connsiteY2" fmla="*/ 9719 h 54476"/>
                <a:gd name="connsiteX3" fmla="*/ 10859 w 23685"/>
                <a:gd name="connsiteY3" fmla="*/ 19376 h 54476"/>
                <a:gd name="connsiteX4" fmla="*/ 17944 w 23685"/>
                <a:gd name="connsiteY4" fmla="*/ 17007 h 54476"/>
                <a:gd name="connsiteX5" fmla="*/ 18957 w 23685"/>
                <a:gd name="connsiteY5" fmla="*/ 16460 h 54476"/>
                <a:gd name="connsiteX6" fmla="*/ 19361 w 23685"/>
                <a:gd name="connsiteY6" fmla="*/ 19193 h 54476"/>
                <a:gd name="connsiteX7" fmla="*/ 5595 w 23685"/>
                <a:gd name="connsiteY7" fmla="*/ 49620 h 54476"/>
                <a:gd name="connsiteX8" fmla="*/ 3369 w 23685"/>
                <a:gd name="connsiteY8" fmla="*/ 52535 h 54476"/>
                <a:gd name="connsiteX9" fmla="*/ 5393 w 23685"/>
                <a:gd name="connsiteY9" fmla="*/ 54540 h 54476"/>
                <a:gd name="connsiteX10" fmla="*/ 23815 w 23685"/>
                <a:gd name="connsiteY10" fmla="*/ 19193 h 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85" h="54476">
                  <a:moveTo>
                    <a:pt x="23815" y="19193"/>
                  </a:moveTo>
                  <a:cubicBezTo>
                    <a:pt x="23815" y="7168"/>
                    <a:pt x="18754" y="63"/>
                    <a:pt x="10859" y="63"/>
                  </a:cubicBezTo>
                  <a:cubicBezTo>
                    <a:pt x="4178" y="63"/>
                    <a:pt x="130" y="4618"/>
                    <a:pt x="130" y="9719"/>
                  </a:cubicBezTo>
                  <a:cubicBezTo>
                    <a:pt x="130" y="14639"/>
                    <a:pt x="4178" y="19376"/>
                    <a:pt x="10859" y="19376"/>
                  </a:cubicBezTo>
                  <a:cubicBezTo>
                    <a:pt x="13288" y="19376"/>
                    <a:pt x="15920" y="18647"/>
                    <a:pt x="17944" y="17007"/>
                  </a:cubicBezTo>
                  <a:cubicBezTo>
                    <a:pt x="18552" y="16643"/>
                    <a:pt x="18754" y="16460"/>
                    <a:pt x="18957" y="16460"/>
                  </a:cubicBezTo>
                  <a:cubicBezTo>
                    <a:pt x="19159" y="16460"/>
                    <a:pt x="19361" y="16643"/>
                    <a:pt x="19361" y="19193"/>
                  </a:cubicBezTo>
                  <a:cubicBezTo>
                    <a:pt x="19361" y="32676"/>
                    <a:pt x="12276" y="43608"/>
                    <a:pt x="5595" y="49620"/>
                  </a:cubicBezTo>
                  <a:cubicBezTo>
                    <a:pt x="3369" y="51624"/>
                    <a:pt x="3369" y="51989"/>
                    <a:pt x="3369" y="52535"/>
                  </a:cubicBezTo>
                  <a:cubicBezTo>
                    <a:pt x="3369" y="53811"/>
                    <a:pt x="4381" y="54540"/>
                    <a:pt x="5393" y="54540"/>
                  </a:cubicBezTo>
                  <a:cubicBezTo>
                    <a:pt x="7620" y="54540"/>
                    <a:pt x="23815" y="40510"/>
                    <a:pt x="23815" y="19193"/>
                  </a:cubicBezTo>
                  <a:close/>
                </a:path>
              </a:pathLst>
            </a:custGeom>
            <a:solidFill>
              <a:srgbClr val="000000"/>
            </a:solidFill>
            <a:ln w="20241"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82955277-F509-E9CA-AB11-FBC7831516C4}"/>
                </a:ext>
              </a:extLst>
            </p:cNvPr>
            <p:cNvSpPr/>
            <p:nvPr>
              <p:custDataLst>
                <p:tags r:id="rId19"/>
              </p:custDataLst>
            </p:nvPr>
          </p:nvSpPr>
          <p:spPr>
            <a:xfrm>
              <a:off x="5271608" y="3559390"/>
              <a:ext cx="83608" cy="130452"/>
            </a:xfrm>
            <a:custGeom>
              <a:avLst/>
              <a:gdLst>
                <a:gd name="connsiteX0" fmla="*/ 83742 w 83608"/>
                <a:gd name="connsiteY0" fmla="*/ 37413 h 130452"/>
                <a:gd name="connsiteX1" fmla="*/ 59449 w 83608"/>
                <a:gd name="connsiteY1" fmla="*/ 63 h 130452"/>
                <a:gd name="connsiteX2" fmla="*/ 134 w 83608"/>
                <a:gd name="connsiteY2" fmla="*/ 93165 h 130452"/>
                <a:gd name="connsiteX3" fmla="*/ 24427 w 83608"/>
                <a:gd name="connsiteY3" fmla="*/ 130516 h 130452"/>
                <a:gd name="connsiteX4" fmla="*/ 83742 w 83608"/>
                <a:gd name="connsiteY4" fmla="*/ 37413 h 130452"/>
                <a:gd name="connsiteX5" fmla="*/ 21593 w 83608"/>
                <a:gd name="connsiteY5" fmla="*/ 62374 h 130452"/>
                <a:gd name="connsiteX6" fmla="*/ 37181 w 83608"/>
                <a:gd name="connsiteY6" fmla="*/ 23202 h 130452"/>
                <a:gd name="connsiteX7" fmla="*/ 59247 w 83608"/>
                <a:gd name="connsiteY7" fmla="*/ 4071 h 130452"/>
                <a:gd name="connsiteX8" fmla="*/ 70381 w 83608"/>
                <a:gd name="connsiteY8" fmla="*/ 26117 h 130452"/>
                <a:gd name="connsiteX9" fmla="*/ 63903 w 83608"/>
                <a:gd name="connsiteY9" fmla="*/ 62374 h 130452"/>
                <a:gd name="connsiteX10" fmla="*/ 21593 w 83608"/>
                <a:gd name="connsiteY10" fmla="*/ 62374 h 130452"/>
                <a:gd name="connsiteX11" fmla="*/ 62081 w 83608"/>
                <a:gd name="connsiteY11" fmla="*/ 68204 h 130452"/>
                <a:gd name="connsiteX12" fmla="*/ 47910 w 83608"/>
                <a:gd name="connsiteY12" fmla="*/ 105190 h 130452"/>
                <a:gd name="connsiteX13" fmla="*/ 24427 w 83608"/>
                <a:gd name="connsiteY13" fmla="*/ 126507 h 130452"/>
                <a:gd name="connsiteX14" fmla="*/ 13495 w 83608"/>
                <a:gd name="connsiteY14" fmla="*/ 104279 h 130452"/>
                <a:gd name="connsiteX15" fmla="*/ 19973 w 83608"/>
                <a:gd name="connsiteY15" fmla="*/ 68204 h 130452"/>
                <a:gd name="connsiteX16" fmla="*/ 62081 w 83608"/>
                <a:gd name="connsiteY16" fmla="*/ 68204 h 13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08" h="130452">
                  <a:moveTo>
                    <a:pt x="83742" y="37413"/>
                  </a:moveTo>
                  <a:cubicBezTo>
                    <a:pt x="83742" y="25388"/>
                    <a:pt x="80098" y="63"/>
                    <a:pt x="59449" y="63"/>
                  </a:cubicBezTo>
                  <a:cubicBezTo>
                    <a:pt x="31310" y="63"/>
                    <a:pt x="134" y="51442"/>
                    <a:pt x="134" y="93165"/>
                  </a:cubicBezTo>
                  <a:cubicBezTo>
                    <a:pt x="134" y="110292"/>
                    <a:pt x="6005" y="130516"/>
                    <a:pt x="24427" y="130516"/>
                  </a:cubicBezTo>
                  <a:cubicBezTo>
                    <a:pt x="52971" y="130516"/>
                    <a:pt x="83742" y="78225"/>
                    <a:pt x="83742" y="37413"/>
                  </a:cubicBezTo>
                  <a:close/>
                  <a:moveTo>
                    <a:pt x="21593" y="62374"/>
                  </a:moveTo>
                  <a:cubicBezTo>
                    <a:pt x="25034" y="50713"/>
                    <a:pt x="29083" y="36138"/>
                    <a:pt x="37181" y="23202"/>
                  </a:cubicBezTo>
                  <a:cubicBezTo>
                    <a:pt x="42647" y="14274"/>
                    <a:pt x="50137" y="4071"/>
                    <a:pt x="59247" y="4071"/>
                  </a:cubicBezTo>
                  <a:cubicBezTo>
                    <a:pt x="69166" y="4071"/>
                    <a:pt x="70381" y="15732"/>
                    <a:pt x="70381" y="26117"/>
                  </a:cubicBezTo>
                  <a:cubicBezTo>
                    <a:pt x="70381" y="35045"/>
                    <a:pt x="68761" y="44337"/>
                    <a:pt x="63903" y="62374"/>
                  </a:cubicBezTo>
                  <a:lnTo>
                    <a:pt x="21593" y="62374"/>
                  </a:lnTo>
                  <a:close/>
                  <a:moveTo>
                    <a:pt x="62081" y="68204"/>
                  </a:moveTo>
                  <a:cubicBezTo>
                    <a:pt x="59854" y="76585"/>
                    <a:pt x="55603" y="92072"/>
                    <a:pt x="47910" y="105190"/>
                  </a:cubicBezTo>
                  <a:cubicBezTo>
                    <a:pt x="40825" y="117580"/>
                    <a:pt x="33132" y="126507"/>
                    <a:pt x="24427" y="126507"/>
                  </a:cubicBezTo>
                  <a:cubicBezTo>
                    <a:pt x="17746" y="126507"/>
                    <a:pt x="13495" y="121224"/>
                    <a:pt x="13495" y="104279"/>
                  </a:cubicBezTo>
                  <a:cubicBezTo>
                    <a:pt x="13495" y="96627"/>
                    <a:pt x="14710" y="86060"/>
                    <a:pt x="19973" y="68204"/>
                  </a:cubicBezTo>
                  <a:lnTo>
                    <a:pt x="62081" y="68204"/>
                  </a:lnTo>
                  <a:close/>
                </a:path>
              </a:pathLst>
            </a:custGeom>
            <a:solidFill>
              <a:srgbClr val="000000"/>
            </a:solidFill>
            <a:ln w="20241"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4DDD4F32-701C-66DB-FA07-4FB69B582AE5}"/>
                </a:ext>
              </a:extLst>
            </p:cNvPr>
            <p:cNvSpPr/>
            <p:nvPr>
              <p:custDataLst>
                <p:tags r:id="rId20"/>
              </p:custDataLst>
            </p:nvPr>
          </p:nvSpPr>
          <p:spPr>
            <a:xfrm>
              <a:off x="5368769" y="3626657"/>
              <a:ext cx="69720" cy="89786"/>
            </a:xfrm>
            <a:custGeom>
              <a:avLst/>
              <a:gdLst>
                <a:gd name="connsiteX0" fmla="*/ 33865 w 69720"/>
                <a:gd name="connsiteY0" fmla="*/ 3890 h 89786"/>
                <a:gd name="connsiteX1" fmla="*/ 34432 w 69720"/>
                <a:gd name="connsiteY1" fmla="*/ 1850 h 89786"/>
                <a:gd name="connsiteX2" fmla="*/ 32165 w 69720"/>
                <a:gd name="connsiteY2" fmla="*/ 64 h 89786"/>
                <a:gd name="connsiteX3" fmla="*/ 14026 w 69720"/>
                <a:gd name="connsiteY3" fmla="*/ 1340 h 89786"/>
                <a:gd name="connsiteX4" fmla="*/ 10909 w 69720"/>
                <a:gd name="connsiteY4" fmla="*/ 4273 h 89786"/>
                <a:gd name="connsiteX5" fmla="*/ 14593 w 69720"/>
                <a:gd name="connsiteY5" fmla="*/ 6059 h 89786"/>
                <a:gd name="connsiteX6" fmla="*/ 21395 w 69720"/>
                <a:gd name="connsiteY6" fmla="*/ 7972 h 89786"/>
                <a:gd name="connsiteX7" fmla="*/ 20828 w 69720"/>
                <a:gd name="connsiteY7" fmla="*/ 10777 h 89786"/>
                <a:gd name="connsiteX8" fmla="*/ 847 w 69720"/>
                <a:gd name="connsiteY8" fmla="*/ 82964 h 89786"/>
                <a:gd name="connsiteX9" fmla="*/ 139 w 69720"/>
                <a:gd name="connsiteY9" fmla="*/ 85770 h 89786"/>
                <a:gd name="connsiteX10" fmla="*/ 4957 w 69720"/>
                <a:gd name="connsiteY10" fmla="*/ 89851 h 89786"/>
                <a:gd name="connsiteX11" fmla="*/ 11475 w 69720"/>
                <a:gd name="connsiteY11" fmla="*/ 84494 h 89786"/>
                <a:gd name="connsiteX12" fmla="*/ 18419 w 69720"/>
                <a:gd name="connsiteY12" fmla="*/ 59752 h 89786"/>
                <a:gd name="connsiteX13" fmla="*/ 36558 w 69720"/>
                <a:gd name="connsiteY13" fmla="*/ 70210 h 89786"/>
                <a:gd name="connsiteX14" fmla="*/ 36274 w 69720"/>
                <a:gd name="connsiteY14" fmla="*/ 72761 h 89786"/>
                <a:gd name="connsiteX15" fmla="*/ 35708 w 69720"/>
                <a:gd name="connsiteY15" fmla="*/ 76714 h 89786"/>
                <a:gd name="connsiteX16" fmla="*/ 50729 w 69720"/>
                <a:gd name="connsiteY16" fmla="*/ 89851 h 89786"/>
                <a:gd name="connsiteX17" fmla="*/ 68726 w 69720"/>
                <a:gd name="connsiteY17" fmla="*/ 70338 h 89786"/>
                <a:gd name="connsiteX18" fmla="*/ 66458 w 69720"/>
                <a:gd name="connsiteY18" fmla="*/ 68680 h 89786"/>
                <a:gd name="connsiteX19" fmla="*/ 63624 w 69720"/>
                <a:gd name="connsiteY19" fmla="*/ 71740 h 89786"/>
                <a:gd name="connsiteX20" fmla="*/ 51154 w 69720"/>
                <a:gd name="connsiteY20" fmla="*/ 86280 h 89786"/>
                <a:gd name="connsiteX21" fmla="*/ 46194 w 69720"/>
                <a:gd name="connsiteY21" fmla="*/ 79648 h 89786"/>
                <a:gd name="connsiteX22" fmla="*/ 47044 w 69720"/>
                <a:gd name="connsiteY22" fmla="*/ 73909 h 89786"/>
                <a:gd name="connsiteX23" fmla="*/ 47753 w 69720"/>
                <a:gd name="connsiteY23" fmla="*/ 69955 h 89786"/>
                <a:gd name="connsiteX24" fmla="*/ 24796 w 69720"/>
                <a:gd name="connsiteY24" fmla="*/ 56436 h 89786"/>
                <a:gd name="connsiteX25" fmla="*/ 36558 w 69720"/>
                <a:gd name="connsiteY25" fmla="*/ 48018 h 89786"/>
                <a:gd name="connsiteX26" fmla="*/ 58806 w 69720"/>
                <a:gd name="connsiteY26" fmla="*/ 35902 h 89786"/>
                <a:gd name="connsiteX27" fmla="*/ 63482 w 69720"/>
                <a:gd name="connsiteY27" fmla="*/ 37560 h 89786"/>
                <a:gd name="connsiteX28" fmla="*/ 56114 w 69720"/>
                <a:gd name="connsiteY28" fmla="*/ 44702 h 89786"/>
                <a:gd name="connsiteX29" fmla="*/ 61782 w 69720"/>
                <a:gd name="connsiteY29" fmla="*/ 49421 h 89786"/>
                <a:gd name="connsiteX30" fmla="*/ 69859 w 69720"/>
                <a:gd name="connsiteY30" fmla="*/ 41259 h 89786"/>
                <a:gd name="connsiteX31" fmla="*/ 58948 w 69720"/>
                <a:gd name="connsiteY31" fmla="*/ 32331 h 89786"/>
                <a:gd name="connsiteX32" fmla="*/ 36274 w 69720"/>
                <a:gd name="connsiteY32" fmla="*/ 43555 h 89786"/>
                <a:gd name="connsiteX33" fmla="*/ 19836 w 69720"/>
                <a:gd name="connsiteY33" fmla="*/ 54778 h 89786"/>
                <a:gd name="connsiteX34" fmla="*/ 33865 w 69720"/>
                <a:gd name="connsiteY34" fmla="*/ 3890 h 8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720" h="89786">
                  <a:moveTo>
                    <a:pt x="33865" y="3890"/>
                  </a:moveTo>
                  <a:cubicBezTo>
                    <a:pt x="34007" y="3635"/>
                    <a:pt x="34432" y="1977"/>
                    <a:pt x="34432" y="1850"/>
                  </a:cubicBezTo>
                  <a:cubicBezTo>
                    <a:pt x="34432" y="1212"/>
                    <a:pt x="33865" y="64"/>
                    <a:pt x="32165" y="64"/>
                  </a:cubicBezTo>
                  <a:cubicBezTo>
                    <a:pt x="29331" y="64"/>
                    <a:pt x="17569" y="1085"/>
                    <a:pt x="14026" y="1340"/>
                  </a:cubicBezTo>
                  <a:cubicBezTo>
                    <a:pt x="12892" y="1467"/>
                    <a:pt x="10909" y="1595"/>
                    <a:pt x="10909" y="4273"/>
                  </a:cubicBezTo>
                  <a:cubicBezTo>
                    <a:pt x="10909" y="6059"/>
                    <a:pt x="12892" y="6059"/>
                    <a:pt x="14593" y="6059"/>
                  </a:cubicBezTo>
                  <a:cubicBezTo>
                    <a:pt x="21395" y="6059"/>
                    <a:pt x="21395" y="6951"/>
                    <a:pt x="21395" y="7972"/>
                  </a:cubicBezTo>
                  <a:cubicBezTo>
                    <a:pt x="21395" y="8864"/>
                    <a:pt x="21112" y="9630"/>
                    <a:pt x="20828" y="10777"/>
                  </a:cubicBezTo>
                  <a:lnTo>
                    <a:pt x="847" y="82964"/>
                  </a:lnTo>
                  <a:cubicBezTo>
                    <a:pt x="139" y="85259"/>
                    <a:pt x="139" y="85515"/>
                    <a:pt x="139" y="85770"/>
                  </a:cubicBezTo>
                  <a:cubicBezTo>
                    <a:pt x="139" y="87683"/>
                    <a:pt x="1839" y="89851"/>
                    <a:pt x="4957" y="89851"/>
                  </a:cubicBezTo>
                  <a:cubicBezTo>
                    <a:pt x="8783" y="89851"/>
                    <a:pt x="10625" y="87300"/>
                    <a:pt x="11475" y="84494"/>
                  </a:cubicBezTo>
                  <a:cubicBezTo>
                    <a:pt x="11759" y="83984"/>
                    <a:pt x="17852" y="61537"/>
                    <a:pt x="18419" y="59752"/>
                  </a:cubicBezTo>
                  <a:cubicBezTo>
                    <a:pt x="28480" y="60645"/>
                    <a:pt x="36558" y="63578"/>
                    <a:pt x="36558" y="70210"/>
                  </a:cubicBezTo>
                  <a:cubicBezTo>
                    <a:pt x="36558" y="70848"/>
                    <a:pt x="36558" y="71485"/>
                    <a:pt x="36274" y="72761"/>
                  </a:cubicBezTo>
                  <a:cubicBezTo>
                    <a:pt x="35708" y="74674"/>
                    <a:pt x="35708" y="75312"/>
                    <a:pt x="35708" y="76714"/>
                  </a:cubicBezTo>
                  <a:cubicBezTo>
                    <a:pt x="35708" y="85770"/>
                    <a:pt x="43927" y="89851"/>
                    <a:pt x="50729" y="89851"/>
                  </a:cubicBezTo>
                  <a:cubicBezTo>
                    <a:pt x="64474" y="89851"/>
                    <a:pt x="68726" y="70465"/>
                    <a:pt x="68726" y="70338"/>
                  </a:cubicBezTo>
                  <a:cubicBezTo>
                    <a:pt x="68726" y="68680"/>
                    <a:pt x="66883" y="68680"/>
                    <a:pt x="66458" y="68680"/>
                  </a:cubicBezTo>
                  <a:cubicBezTo>
                    <a:pt x="64474" y="68680"/>
                    <a:pt x="64333" y="69317"/>
                    <a:pt x="63624" y="71740"/>
                  </a:cubicBezTo>
                  <a:cubicBezTo>
                    <a:pt x="61924" y="77225"/>
                    <a:pt x="58097" y="86280"/>
                    <a:pt x="51154" y="86280"/>
                  </a:cubicBezTo>
                  <a:cubicBezTo>
                    <a:pt x="47328" y="86280"/>
                    <a:pt x="46194" y="83091"/>
                    <a:pt x="46194" y="79648"/>
                  </a:cubicBezTo>
                  <a:cubicBezTo>
                    <a:pt x="46194" y="77480"/>
                    <a:pt x="46194" y="77225"/>
                    <a:pt x="47044" y="73909"/>
                  </a:cubicBezTo>
                  <a:cubicBezTo>
                    <a:pt x="47186" y="73526"/>
                    <a:pt x="47753" y="71358"/>
                    <a:pt x="47753" y="69955"/>
                  </a:cubicBezTo>
                  <a:cubicBezTo>
                    <a:pt x="47753" y="58604"/>
                    <a:pt x="30748" y="56819"/>
                    <a:pt x="24796" y="56436"/>
                  </a:cubicBezTo>
                  <a:cubicBezTo>
                    <a:pt x="28906" y="54140"/>
                    <a:pt x="34149" y="49932"/>
                    <a:pt x="36558" y="48018"/>
                  </a:cubicBezTo>
                  <a:cubicBezTo>
                    <a:pt x="43785" y="41897"/>
                    <a:pt x="50870" y="35902"/>
                    <a:pt x="58806" y="35902"/>
                  </a:cubicBezTo>
                  <a:cubicBezTo>
                    <a:pt x="60507" y="35902"/>
                    <a:pt x="62349" y="36285"/>
                    <a:pt x="63482" y="37560"/>
                  </a:cubicBezTo>
                  <a:cubicBezTo>
                    <a:pt x="57389" y="38453"/>
                    <a:pt x="56114" y="42789"/>
                    <a:pt x="56114" y="44702"/>
                  </a:cubicBezTo>
                  <a:cubicBezTo>
                    <a:pt x="56114" y="47508"/>
                    <a:pt x="58523" y="49421"/>
                    <a:pt x="61782" y="49421"/>
                  </a:cubicBezTo>
                  <a:cubicBezTo>
                    <a:pt x="65608" y="49421"/>
                    <a:pt x="69859" y="46616"/>
                    <a:pt x="69859" y="41259"/>
                  </a:cubicBezTo>
                  <a:cubicBezTo>
                    <a:pt x="69859" y="37050"/>
                    <a:pt x="66458" y="32331"/>
                    <a:pt x="58948" y="32331"/>
                  </a:cubicBezTo>
                  <a:cubicBezTo>
                    <a:pt x="50870" y="32331"/>
                    <a:pt x="43502" y="37560"/>
                    <a:pt x="36274" y="43555"/>
                  </a:cubicBezTo>
                  <a:cubicBezTo>
                    <a:pt x="30323" y="48656"/>
                    <a:pt x="25646" y="52610"/>
                    <a:pt x="19836" y="54778"/>
                  </a:cubicBezTo>
                  <a:lnTo>
                    <a:pt x="33865" y="3890"/>
                  </a:lnTo>
                  <a:close/>
                </a:path>
              </a:pathLst>
            </a:custGeom>
            <a:solidFill>
              <a:srgbClr val="000000"/>
            </a:solidFill>
            <a:ln w="20241"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54A6FCB1-04C9-EF71-4605-F6DF77AC575A}"/>
                </a:ext>
              </a:extLst>
            </p:cNvPr>
            <p:cNvSpPr/>
            <p:nvPr>
              <p:custDataLst>
                <p:tags r:id="rId21"/>
              </p:custDataLst>
            </p:nvPr>
          </p:nvSpPr>
          <p:spPr>
            <a:xfrm>
              <a:off x="5472321" y="3551192"/>
              <a:ext cx="71866" cy="182196"/>
            </a:xfrm>
            <a:custGeom>
              <a:avLst/>
              <a:gdLst>
                <a:gd name="connsiteX0" fmla="*/ 29295 w 71866"/>
                <a:gd name="connsiteY0" fmla="*/ 158027 h 182196"/>
                <a:gd name="connsiteX1" fmla="*/ 1966 w 71866"/>
                <a:gd name="connsiteY1" fmla="*/ 178251 h 182196"/>
                <a:gd name="connsiteX2" fmla="*/ 144 w 71866"/>
                <a:gd name="connsiteY2" fmla="*/ 180255 h 182196"/>
                <a:gd name="connsiteX3" fmla="*/ 4192 w 71866"/>
                <a:gd name="connsiteY3" fmla="*/ 182260 h 182196"/>
                <a:gd name="connsiteX4" fmla="*/ 42859 w 71866"/>
                <a:gd name="connsiteY4" fmla="*/ 159485 h 182196"/>
                <a:gd name="connsiteX5" fmla="*/ 42859 w 71866"/>
                <a:gd name="connsiteY5" fmla="*/ 117944 h 182196"/>
                <a:gd name="connsiteX6" fmla="*/ 50956 w 71866"/>
                <a:gd name="connsiteY6" fmla="*/ 98996 h 182196"/>
                <a:gd name="connsiteX7" fmla="*/ 70188 w 71866"/>
                <a:gd name="connsiteY7" fmla="*/ 93165 h 182196"/>
                <a:gd name="connsiteX8" fmla="*/ 72010 w 71866"/>
                <a:gd name="connsiteY8" fmla="*/ 91161 h 182196"/>
                <a:gd name="connsiteX9" fmla="*/ 68771 w 71866"/>
                <a:gd name="connsiteY9" fmla="*/ 89157 h 182196"/>
                <a:gd name="connsiteX10" fmla="*/ 43466 w 71866"/>
                <a:gd name="connsiteY10" fmla="*/ 72941 h 182196"/>
                <a:gd name="connsiteX11" fmla="*/ 42859 w 71866"/>
                <a:gd name="connsiteY11" fmla="*/ 64014 h 182196"/>
                <a:gd name="connsiteX12" fmla="*/ 42859 w 71866"/>
                <a:gd name="connsiteY12" fmla="*/ 27939 h 182196"/>
                <a:gd name="connsiteX13" fmla="*/ 33141 w 71866"/>
                <a:gd name="connsiteY13" fmla="*/ 7533 h 182196"/>
                <a:gd name="connsiteX14" fmla="*/ 4192 w 71866"/>
                <a:gd name="connsiteY14" fmla="*/ 63 h 182196"/>
                <a:gd name="connsiteX15" fmla="*/ 144 w 71866"/>
                <a:gd name="connsiteY15" fmla="*/ 2067 h 182196"/>
                <a:gd name="connsiteX16" fmla="*/ 3383 w 71866"/>
                <a:gd name="connsiteY16" fmla="*/ 4071 h 182196"/>
                <a:gd name="connsiteX17" fmla="*/ 28688 w 71866"/>
                <a:gd name="connsiteY17" fmla="*/ 19922 h 182196"/>
                <a:gd name="connsiteX18" fmla="*/ 29295 w 71866"/>
                <a:gd name="connsiteY18" fmla="*/ 28485 h 182196"/>
                <a:gd name="connsiteX19" fmla="*/ 29295 w 71866"/>
                <a:gd name="connsiteY19" fmla="*/ 66747 h 182196"/>
                <a:gd name="connsiteX20" fmla="*/ 37393 w 71866"/>
                <a:gd name="connsiteY20" fmla="*/ 84055 h 182196"/>
                <a:gd name="connsiteX21" fmla="*/ 53183 w 71866"/>
                <a:gd name="connsiteY21" fmla="*/ 91161 h 182196"/>
                <a:gd name="connsiteX22" fmla="*/ 29295 w 71866"/>
                <a:gd name="connsiteY22" fmla="*/ 114300 h 182196"/>
                <a:gd name="connsiteX23" fmla="*/ 29295 w 71866"/>
                <a:gd name="connsiteY23" fmla="*/ 158027 h 1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866" h="182196">
                  <a:moveTo>
                    <a:pt x="29295" y="158027"/>
                  </a:moveTo>
                  <a:cubicBezTo>
                    <a:pt x="29295" y="165315"/>
                    <a:pt x="24032" y="176976"/>
                    <a:pt x="1966" y="178251"/>
                  </a:cubicBezTo>
                  <a:cubicBezTo>
                    <a:pt x="953" y="178433"/>
                    <a:pt x="144" y="179162"/>
                    <a:pt x="144" y="180255"/>
                  </a:cubicBezTo>
                  <a:cubicBezTo>
                    <a:pt x="144" y="182260"/>
                    <a:pt x="2370" y="182260"/>
                    <a:pt x="4192" y="182260"/>
                  </a:cubicBezTo>
                  <a:cubicBezTo>
                    <a:pt x="23829" y="182260"/>
                    <a:pt x="42656" y="173332"/>
                    <a:pt x="42859" y="159485"/>
                  </a:cubicBezTo>
                  <a:lnTo>
                    <a:pt x="42859" y="117944"/>
                  </a:lnTo>
                  <a:cubicBezTo>
                    <a:pt x="42859" y="110838"/>
                    <a:pt x="42859" y="105008"/>
                    <a:pt x="50956" y="98996"/>
                  </a:cubicBezTo>
                  <a:cubicBezTo>
                    <a:pt x="58042" y="93712"/>
                    <a:pt x="65734" y="93348"/>
                    <a:pt x="70188" y="93165"/>
                  </a:cubicBezTo>
                  <a:cubicBezTo>
                    <a:pt x="71200" y="92983"/>
                    <a:pt x="72010" y="92254"/>
                    <a:pt x="72010" y="91161"/>
                  </a:cubicBezTo>
                  <a:cubicBezTo>
                    <a:pt x="72010" y="89339"/>
                    <a:pt x="70795" y="89339"/>
                    <a:pt x="68771" y="89157"/>
                  </a:cubicBezTo>
                  <a:cubicBezTo>
                    <a:pt x="55410" y="88428"/>
                    <a:pt x="45693" y="81869"/>
                    <a:pt x="43466" y="72941"/>
                  </a:cubicBezTo>
                  <a:cubicBezTo>
                    <a:pt x="42859" y="70937"/>
                    <a:pt x="42859" y="70573"/>
                    <a:pt x="42859" y="64014"/>
                  </a:cubicBezTo>
                  <a:lnTo>
                    <a:pt x="42859" y="27939"/>
                  </a:lnTo>
                  <a:cubicBezTo>
                    <a:pt x="42859" y="20287"/>
                    <a:pt x="42859" y="14456"/>
                    <a:pt x="33141" y="7533"/>
                  </a:cubicBezTo>
                  <a:cubicBezTo>
                    <a:pt x="25044" y="1885"/>
                    <a:pt x="11075" y="63"/>
                    <a:pt x="4192" y="63"/>
                  </a:cubicBezTo>
                  <a:cubicBezTo>
                    <a:pt x="2370" y="63"/>
                    <a:pt x="144" y="63"/>
                    <a:pt x="144" y="2067"/>
                  </a:cubicBezTo>
                  <a:cubicBezTo>
                    <a:pt x="144" y="3889"/>
                    <a:pt x="1358" y="3889"/>
                    <a:pt x="3383" y="4071"/>
                  </a:cubicBezTo>
                  <a:cubicBezTo>
                    <a:pt x="16136" y="4800"/>
                    <a:pt x="26056" y="10630"/>
                    <a:pt x="28688" y="19922"/>
                  </a:cubicBezTo>
                  <a:cubicBezTo>
                    <a:pt x="29295" y="21562"/>
                    <a:pt x="29295" y="21926"/>
                    <a:pt x="29295" y="28485"/>
                  </a:cubicBezTo>
                  <a:lnTo>
                    <a:pt x="29295" y="66747"/>
                  </a:lnTo>
                  <a:cubicBezTo>
                    <a:pt x="29295" y="75128"/>
                    <a:pt x="30915" y="78225"/>
                    <a:pt x="37393" y="84055"/>
                  </a:cubicBezTo>
                  <a:cubicBezTo>
                    <a:pt x="41644" y="87882"/>
                    <a:pt x="47515" y="89704"/>
                    <a:pt x="53183" y="91161"/>
                  </a:cubicBezTo>
                  <a:cubicBezTo>
                    <a:pt x="36583" y="95352"/>
                    <a:pt x="29295" y="103733"/>
                    <a:pt x="29295" y="114300"/>
                  </a:cubicBezTo>
                  <a:lnTo>
                    <a:pt x="29295" y="158027"/>
                  </a:lnTo>
                  <a:close/>
                </a:path>
              </a:pathLst>
            </a:custGeom>
            <a:solidFill>
              <a:srgbClr val="000000"/>
            </a:solidFill>
            <a:ln w="20241" cap="flat">
              <a:noFill/>
              <a:prstDash val="solid"/>
              <a:miter/>
            </a:ln>
          </p:spPr>
          <p:txBody>
            <a:bodyPr rtlCol="0" anchor="ctr"/>
            <a:lstStyle/>
            <a:p>
              <a:endParaRPr lang="en-CN"/>
            </a:p>
          </p:txBody>
        </p:sp>
      </p:grpSp>
      <p:grpSp>
        <p:nvGrpSpPr>
          <p:cNvPr id="18440" name="Group 18439" descr="\documentclass{article}&#10;\usepackage{amsmath, amsfonts , amssymb, bm}&#10;\pagestyle{empty}&#10;\begin{document}&#10;&#10;$\theta_{P}$&#10;&#10;&#10;\end{document}" title="IguanaTex Vector Display">
            <a:extLst>
              <a:ext uri="{FF2B5EF4-FFF2-40B4-BE49-F238E27FC236}">
                <a16:creationId xmlns:a16="http://schemas.microsoft.com/office/drawing/2014/main" id="{8E087F4C-718E-4BEE-A4AD-FF3A3950EC21}"/>
              </a:ext>
            </a:extLst>
          </p:cNvPr>
          <p:cNvGrpSpPr>
            <a:grpSpLocks noChangeAspect="1"/>
          </p:cNvGrpSpPr>
          <p:nvPr>
            <p:custDataLst>
              <p:tags r:id="rId3"/>
            </p:custDataLst>
          </p:nvPr>
        </p:nvGrpSpPr>
        <p:grpSpPr>
          <a:xfrm>
            <a:off x="1411305" y="2803700"/>
            <a:ext cx="186106" cy="173086"/>
            <a:chOff x="3964815" y="3672656"/>
            <a:chExt cx="186106" cy="173086"/>
          </a:xfrm>
        </p:grpSpPr>
        <p:sp>
          <p:nvSpPr>
            <p:cNvPr id="18433" name="Freeform 18432">
              <a:extLst>
                <a:ext uri="{FF2B5EF4-FFF2-40B4-BE49-F238E27FC236}">
                  <a16:creationId xmlns:a16="http://schemas.microsoft.com/office/drawing/2014/main" id="{78CF17A0-865F-4D9A-3802-D13895415E3E}"/>
                </a:ext>
              </a:extLst>
            </p:cNvPr>
            <p:cNvSpPr/>
            <p:nvPr>
              <p:custDataLst>
                <p:tags r:id="rId7"/>
              </p:custDataLst>
            </p:nvPr>
          </p:nvSpPr>
          <p:spPr>
            <a:xfrm>
              <a:off x="3964815" y="3672656"/>
              <a:ext cx="76007" cy="144947"/>
            </a:xfrm>
            <a:custGeom>
              <a:avLst/>
              <a:gdLst>
                <a:gd name="connsiteX0" fmla="*/ 76084 w 76007"/>
                <a:gd name="connsiteY0" fmla="*/ 41563 h 144947"/>
                <a:gd name="connsiteX1" fmla="*/ 54000 w 76007"/>
                <a:gd name="connsiteY1" fmla="*/ 63 h 144947"/>
                <a:gd name="connsiteX2" fmla="*/ 77 w 76007"/>
                <a:gd name="connsiteY2" fmla="*/ 103510 h 144947"/>
                <a:gd name="connsiteX3" fmla="*/ 22161 w 76007"/>
                <a:gd name="connsiteY3" fmla="*/ 145010 h 144947"/>
                <a:gd name="connsiteX4" fmla="*/ 76084 w 76007"/>
                <a:gd name="connsiteY4" fmla="*/ 41563 h 144947"/>
                <a:gd name="connsiteX5" fmla="*/ 19585 w 76007"/>
                <a:gd name="connsiteY5" fmla="*/ 69298 h 144947"/>
                <a:gd name="connsiteX6" fmla="*/ 33756 w 76007"/>
                <a:gd name="connsiteY6" fmla="*/ 25773 h 144947"/>
                <a:gd name="connsiteX7" fmla="*/ 53816 w 76007"/>
                <a:gd name="connsiteY7" fmla="*/ 4516 h 144947"/>
                <a:gd name="connsiteX8" fmla="*/ 63938 w 76007"/>
                <a:gd name="connsiteY8" fmla="*/ 29012 h 144947"/>
                <a:gd name="connsiteX9" fmla="*/ 58048 w 76007"/>
                <a:gd name="connsiteY9" fmla="*/ 69298 h 144947"/>
                <a:gd name="connsiteX10" fmla="*/ 19585 w 76007"/>
                <a:gd name="connsiteY10" fmla="*/ 69298 h 144947"/>
                <a:gd name="connsiteX11" fmla="*/ 56392 w 76007"/>
                <a:gd name="connsiteY11" fmla="*/ 75776 h 144947"/>
                <a:gd name="connsiteX12" fmla="*/ 43509 w 76007"/>
                <a:gd name="connsiteY12" fmla="*/ 116871 h 144947"/>
                <a:gd name="connsiteX13" fmla="*/ 22161 w 76007"/>
                <a:gd name="connsiteY13" fmla="*/ 140557 h 144947"/>
                <a:gd name="connsiteX14" fmla="*/ 12223 w 76007"/>
                <a:gd name="connsiteY14" fmla="*/ 115859 h 144947"/>
                <a:gd name="connsiteX15" fmla="*/ 18112 w 76007"/>
                <a:gd name="connsiteY15" fmla="*/ 75776 h 144947"/>
                <a:gd name="connsiteX16" fmla="*/ 56392 w 76007"/>
                <a:gd name="connsiteY16" fmla="*/ 75776 h 1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007" h="144947">
                  <a:moveTo>
                    <a:pt x="76084" y="41563"/>
                  </a:moveTo>
                  <a:cubicBezTo>
                    <a:pt x="76084" y="28202"/>
                    <a:pt x="72771" y="63"/>
                    <a:pt x="54000" y="63"/>
                  </a:cubicBezTo>
                  <a:cubicBezTo>
                    <a:pt x="28418" y="63"/>
                    <a:pt x="77" y="57151"/>
                    <a:pt x="77" y="103510"/>
                  </a:cubicBezTo>
                  <a:cubicBezTo>
                    <a:pt x="77" y="122539"/>
                    <a:pt x="5414" y="145010"/>
                    <a:pt x="22161" y="145010"/>
                  </a:cubicBezTo>
                  <a:cubicBezTo>
                    <a:pt x="48110" y="145010"/>
                    <a:pt x="76084" y="86910"/>
                    <a:pt x="76084" y="41563"/>
                  </a:cubicBezTo>
                  <a:close/>
                  <a:moveTo>
                    <a:pt x="19585" y="69298"/>
                  </a:moveTo>
                  <a:cubicBezTo>
                    <a:pt x="22713" y="56341"/>
                    <a:pt x="26394" y="40146"/>
                    <a:pt x="33756" y="25773"/>
                  </a:cubicBezTo>
                  <a:cubicBezTo>
                    <a:pt x="38725" y="15853"/>
                    <a:pt x="45534" y="4516"/>
                    <a:pt x="53816" y="4516"/>
                  </a:cubicBezTo>
                  <a:cubicBezTo>
                    <a:pt x="62833" y="4516"/>
                    <a:pt x="63938" y="17473"/>
                    <a:pt x="63938" y="29012"/>
                  </a:cubicBezTo>
                  <a:cubicBezTo>
                    <a:pt x="63938" y="38931"/>
                    <a:pt x="62465" y="49256"/>
                    <a:pt x="58048" y="69298"/>
                  </a:cubicBezTo>
                  <a:lnTo>
                    <a:pt x="19585" y="69298"/>
                  </a:lnTo>
                  <a:close/>
                  <a:moveTo>
                    <a:pt x="56392" y="75776"/>
                  </a:moveTo>
                  <a:cubicBezTo>
                    <a:pt x="54368" y="85088"/>
                    <a:pt x="50503" y="102295"/>
                    <a:pt x="43509" y="116871"/>
                  </a:cubicBezTo>
                  <a:cubicBezTo>
                    <a:pt x="37068" y="130637"/>
                    <a:pt x="30075" y="140557"/>
                    <a:pt x="22161" y="140557"/>
                  </a:cubicBezTo>
                  <a:cubicBezTo>
                    <a:pt x="16088" y="140557"/>
                    <a:pt x="12223" y="134686"/>
                    <a:pt x="12223" y="115859"/>
                  </a:cubicBezTo>
                  <a:cubicBezTo>
                    <a:pt x="12223" y="107356"/>
                    <a:pt x="13327" y="95615"/>
                    <a:pt x="18112" y="75776"/>
                  </a:cubicBezTo>
                  <a:lnTo>
                    <a:pt x="56392" y="75776"/>
                  </a:lnTo>
                  <a:close/>
                </a:path>
              </a:pathLst>
            </a:custGeom>
            <a:solidFill>
              <a:srgbClr val="000000"/>
            </a:solidFill>
            <a:ln w="18184"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AE087B01-9A35-00F1-8F55-13B2B99F2088}"/>
                </a:ext>
              </a:extLst>
            </p:cNvPr>
            <p:cNvSpPr/>
            <p:nvPr>
              <p:custDataLst>
                <p:tags r:id="rId8"/>
              </p:custDataLst>
            </p:nvPr>
          </p:nvSpPr>
          <p:spPr>
            <a:xfrm>
              <a:off x="4052627" y="3748956"/>
              <a:ext cx="98294" cy="96786"/>
            </a:xfrm>
            <a:custGeom>
              <a:avLst/>
              <a:gdLst>
                <a:gd name="connsiteX0" fmla="*/ 34864 w 98294"/>
                <a:gd name="connsiteY0" fmla="*/ 52922 h 96786"/>
                <a:gd name="connsiteX1" fmla="*/ 58182 w 98294"/>
                <a:gd name="connsiteY1" fmla="*/ 52922 h 96786"/>
                <a:gd name="connsiteX2" fmla="*/ 98376 w 98294"/>
                <a:gd name="connsiteY2" fmla="*/ 22171 h 96786"/>
                <a:gd name="connsiteX3" fmla="*/ 70163 w 98294"/>
                <a:gd name="connsiteY3" fmla="*/ 64 h 96786"/>
                <a:gd name="connsiteX4" fmla="*/ 25074 w 98294"/>
                <a:gd name="connsiteY4" fmla="*/ 64 h 96786"/>
                <a:gd name="connsiteX5" fmla="*/ 20951 w 98294"/>
                <a:gd name="connsiteY5" fmla="*/ 3182 h 96786"/>
                <a:gd name="connsiteX6" fmla="*/ 25202 w 98294"/>
                <a:gd name="connsiteY6" fmla="*/ 5166 h 96786"/>
                <a:gd name="connsiteX7" fmla="*/ 30098 w 98294"/>
                <a:gd name="connsiteY7" fmla="*/ 5449 h 96786"/>
                <a:gd name="connsiteX8" fmla="*/ 32932 w 98294"/>
                <a:gd name="connsiteY8" fmla="*/ 7433 h 96786"/>
                <a:gd name="connsiteX9" fmla="*/ 32417 w 98294"/>
                <a:gd name="connsiteY9" fmla="*/ 10551 h 96786"/>
                <a:gd name="connsiteX10" fmla="*/ 15412 w 98294"/>
                <a:gd name="connsiteY10" fmla="*/ 85231 h 96786"/>
                <a:gd name="connsiteX11" fmla="*/ 3946 w 98294"/>
                <a:gd name="connsiteY11" fmla="*/ 91750 h 96786"/>
                <a:gd name="connsiteX12" fmla="*/ 81 w 98294"/>
                <a:gd name="connsiteY12" fmla="*/ 94867 h 96786"/>
                <a:gd name="connsiteX13" fmla="*/ 2143 w 98294"/>
                <a:gd name="connsiteY13" fmla="*/ 96851 h 96786"/>
                <a:gd name="connsiteX14" fmla="*/ 18890 w 98294"/>
                <a:gd name="connsiteY14" fmla="*/ 96284 h 96786"/>
                <a:gd name="connsiteX15" fmla="*/ 27779 w 98294"/>
                <a:gd name="connsiteY15" fmla="*/ 96426 h 96786"/>
                <a:gd name="connsiteX16" fmla="*/ 36024 w 98294"/>
                <a:gd name="connsiteY16" fmla="*/ 96851 h 96786"/>
                <a:gd name="connsiteX17" fmla="*/ 38729 w 98294"/>
                <a:gd name="connsiteY17" fmla="*/ 93734 h 96786"/>
                <a:gd name="connsiteX18" fmla="*/ 34607 w 98294"/>
                <a:gd name="connsiteY18" fmla="*/ 91750 h 96786"/>
                <a:gd name="connsiteX19" fmla="*/ 29711 w 98294"/>
                <a:gd name="connsiteY19" fmla="*/ 91466 h 96786"/>
                <a:gd name="connsiteX20" fmla="*/ 26748 w 98294"/>
                <a:gd name="connsiteY20" fmla="*/ 89341 h 96786"/>
                <a:gd name="connsiteX21" fmla="*/ 27264 w 98294"/>
                <a:gd name="connsiteY21" fmla="*/ 86223 h 96786"/>
                <a:gd name="connsiteX22" fmla="*/ 34864 w 98294"/>
                <a:gd name="connsiteY22" fmla="*/ 52922 h 96786"/>
                <a:gd name="connsiteX23" fmla="*/ 44140 w 98294"/>
                <a:gd name="connsiteY23" fmla="*/ 9984 h 96786"/>
                <a:gd name="connsiteX24" fmla="*/ 50710 w 98294"/>
                <a:gd name="connsiteY24" fmla="*/ 5166 h 96786"/>
                <a:gd name="connsiteX25" fmla="*/ 65783 w 98294"/>
                <a:gd name="connsiteY25" fmla="*/ 5166 h 96786"/>
                <a:gd name="connsiteX26" fmla="*/ 85235 w 98294"/>
                <a:gd name="connsiteY26" fmla="*/ 19195 h 96786"/>
                <a:gd name="connsiteX27" fmla="*/ 77248 w 98294"/>
                <a:gd name="connsiteY27" fmla="*/ 41160 h 96786"/>
                <a:gd name="connsiteX28" fmla="*/ 55992 w 98294"/>
                <a:gd name="connsiteY28" fmla="*/ 48387 h 96786"/>
                <a:gd name="connsiteX29" fmla="*/ 35380 w 98294"/>
                <a:gd name="connsiteY29" fmla="*/ 48387 h 96786"/>
                <a:gd name="connsiteX30" fmla="*/ 44140 w 98294"/>
                <a:gd name="connsiteY30" fmla="*/ 9984 h 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294" h="96786">
                  <a:moveTo>
                    <a:pt x="34864" y="52922"/>
                  </a:moveTo>
                  <a:lnTo>
                    <a:pt x="58182" y="52922"/>
                  </a:lnTo>
                  <a:cubicBezTo>
                    <a:pt x="79954" y="52922"/>
                    <a:pt x="98376" y="37617"/>
                    <a:pt x="98376" y="22171"/>
                  </a:cubicBezTo>
                  <a:cubicBezTo>
                    <a:pt x="98376" y="10267"/>
                    <a:pt x="87812" y="64"/>
                    <a:pt x="70163" y="64"/>
                  </a:cubicBezTo>
                  <a:lnTo>
                    <a:pt x="25074" y="64"/>
                  </a:lnTo>
                  <a:cubicBezTo>
                    <a:pt x="22497" y="64"/>
                    <a:pt x="20951" y="64"/>
                    <a:pt x="20951" y="3182"/>
                  </a:cubicBezTo>
                  <a:cubicBezTo>
                    <a:pt x="20951" y="5166"/>
                    <a:pt x="22368" y="5166"/>
                    <a:pt x="25202" y="5166"/>
                  </a:cubicBezTo>
                  <a:cubicBezTo>
                    <a:pt x="27264" y="5166"/>
                    <a:pt x="27779" y="5166"/>
                    <a:pt x="30098" y="5449"/>
                  </a:cubicBezTo>
                  <a:cubicBezTo>
                    <a:pt x="32674" y="5733"/>
                    <a:pt x="32932" y="6016"/>
                    <a:pt x="32932" y="7433"/>
                  </a:cubicBezTo>
                  <a:cubicBezTo>
                    <a:pt x="32932" y="7717"/>
                    <a:pt x="32932" y="8425"/>
                    <a:pt x="32417" y="10551"/>
                  </a:cubicBezTo>
                  <a:lnTo>
                    <a:pt x="15412" y="85231"/>
                  </a:lnTo>
                  <a:cubicBezTo>
                    <a:pt x="14123" y="90758"/>
                    <a:pt x="13995" y="91750"/>
                    <a:pt x="3946" y="91750"/>
                  </a:cubicBezTo>
                  <a:cubicBezTo>
                    <a:pt x="1627" y="91750"/>
                    <a:pt x="81" y="91750"/>
                    <a:pt x="81" y="94867"/>
                  </a:cubicBezTo>
                  <a:cubicBezTo>
                    <a:pt x="81" y="95009"/>
                    <a:pt x="81" y="96851"/>
                    <a:pt x="2143" y="96851"/>
                  </a:cubicBezTo>
                  <a:cubicBezTo>
                    <a:pt x="5879" y="96851"/>
                    <a:pt x="15154" y="96284"/>
                    <a:pt x="18890" y="96284"/>
                  </a:cubicBezTo>
                  <a:cubicBezTo>
                    <a:pt x="21080" y="96284"/>
                    <a:pt x="25589" y="96284"/>
                    <a:pt x="27779" y="96426"/>
                  </a:cubicBezTo>
                  <a:cubicBezTo>
                    <a:pt x="30356" y="96568"/>
                    <a:pt x="33576" y="96851"/>
                    <a:pt x="36024" y="96851"/>
                  </a:cubicBezTo>
                  <a:cubicBezTo>
                    <a:pt x="36797" y="96851"/>
                    <a:pt x="38729" y="96851"/>
                    <a:pt x="38729" y="93734"/>
                  </a:cubicBezTo>
                  <a:cubicBezTo>
                    <a:pt x="38729" y="91750"/>
                    <a:pt x="37183" y="91750"/>
                    <a:pt x="34607" y="91750"/>
                  </a:cubicBezTo>
                  <a:cubicBezTo>
                    <a:pt x="34478" y="91750"/>
                    <a:pt x="32030" y="91750"/>
                    <a:pt x="29711" y="91466"/>
                  </a:cubicBezTo>
                  <a:cubicBezTo>
                    <a:pt x="26748" y="91183"/>
                    <a:pt x="26748" y="90758"/>
                    <a:pt x="26748" y="89341"/>
                  </a:cubicBezTo>
                  <a:cubicBezTo>
                    <a:pt x="26748" y="89199"/>
                    <a:pt x="26748" y="88349"/>
                    <a:pt x="27264" y="86223"/>
                  </a:cubicBezTo>
                  <a:lnTo>
                    <a:pt x="34864" y="52922"/>
                  </a:lnTo>
                  <a:close/>
                  <a:moveTo>
                    <a:pt x="44140" y="9984"/>
                  </a:moveTo>
                  <a:cubicBezTo>
                    <a:pt x="45170" y="5591"/>
                    <a:pt x="45299" y="5166"/>
                    <a:pt x="50710" y="5166"/>
                  </a:cubicBezTo>
                  <a:lnTo>
                    <a:pt x="65783" y="5166"/>
                  </a:lnTo>
                  <a:cubicBezTo>
                    <a:pt x="77763" y="5166"/>
                    <a:pt x="85235" y="9134"/>
                    <a:pt x="85235" y="19195"/>
                  </a:cubicBezTo>
                  <a:cubicBezTo>
                    <a:pt x="85235" y="23588"/>
                    <a:pt x="83689" y="34783"/>
                    <a:pt x="77248" y="41160"/>
                  </a:cubicBezTo>
                  <a:cubicBezTo>
                    <a:pt x="72610" y="45694"/>
                    <a:pt x="65267" y="48387"/>
                    <a:pt x="55992" y="48387"/>
                  </a:cubicBezTo>
                  <a:lnTo>
                    <a:pt x="35380" y="48387"/>
                  </a:lnTo>
                  <a:lnTo>
                    <a:pt x="44140" y="9984"/>
                  </a:lnTo>
                  <a:close/>
                </a:path>
              </a:pathLst>
            </a:custGeom>
            <a:solidFill>
              <a:srgbClr val="000000"/>
            </a:solidFill>
            <a:ln w="18184" cap="flat">
              <a:noFill/>
              <a:prstDash val="solid"/>
              <a:miter/>
            </a:ln>
          </p:spPr>
          <p:txBody>
            <a:bodyPr rtlCol="0" anchor="ctr"/>
            <a:lstStyle/>
            <a:p>
              <a:endParaRPr lang="en-CN"/>
            </a:p>
          </p:txBody>
        </p:sp>
      </p:grpSp>
      <p:grpSp>
        <p:nvGrpSpPr>
          <p:cNvPr id="18446" name="Group 18445" descr="\documentclass{article}&#10;\usepackage{amsmath, amsfonts , amssymb, bm}&#10;\pagestyle{empty}&#10;\begin{document}&#10;&#10;&#10;$\theta_{N}$&#10;&#10;\end{document}" title="IguanaTex Vector Display">
            <a:extLst>
              <a:ext uri="{FF2B5EF4-FFF2-40B4-BE49-F238E27FC236}">
                <a16:creationId xmlns:a16="http://schemas.microsoft.com/office/drawing/2014/main" id="{157B041B-F80C-C8BA-C5EB-7139C9077D7E}"/>
              </a:ext>
            </a:extLst>
          </p:cNvPr>
          <p:cNvGrpSpPr>
            <a:grpSpLocks noChangeAspect="1"/>
          </p:cNvGrpSpPr>
          <p:nvPr>
            <p:custDataLst>
              <p:tags r:id="rId4"/>
            </p:custDataLst>
          </p:nvPr>
        </p:nvGrpSpPr>
        <p:grpSpPr>
          <a:xfrm>
            <a:off x="1418543" y="3252811"/>
            <a:ext cx="222572" cy="173086"/>
            <a:chOff x="4107297" y="3672656"/>
            <a:chExt cx="222572" cy="173086"/>
          </a:xfrm>
        </p:grpSpPr>
        <p:sp>
          <p:nvSpPr>
            <p:cNvPr id="18444" name="Freeform 18443">
              <a:extLst>
                <a:ext uri="{FF2B5EF4-FFF2-40B4-BE49-F238E27FC236}">
                  <a16:creationId xmlns:a16="http://schemas.microsoft.com/office/drawing/2014/main" id="{3B894DAE-B381-BD4E-9FDF-9869D950B8C3}"/>
                </a:ext>
              </a:extLst>
            </p:cNvPr>
            <p:cNvSpPr/>
            <p:nvPr>
              <p:custDataLst>
                <p:tags r:id="rId5"/>
              </p:custDataLst>
            </p:nvPr>
          </p:nvSpPr>
          <p:spPr>
            <a:xfrm>
              <a:off x="4107297" y="3672656"/>
              <a:ext cx="83608" cy="144947"/>
            </a:xfrm>
            <a:custGeom>
              <a:avLst/>
              <a:gdLst>
                <a:gd name="connsiteX0" fmla="*/ 83685 w 83608"/>
                <a:gd name="connsiteY0" fmla="*/ 41563 h 144947"/>
                <a:gd name="connsiteX1" fmla="*/ 59392 w 83608"/>
                <a:gd name="connsiteY1" fmla="*/ 63 h 144947"/>
                <a:gd name="connsiteX2" fmla="*/ 77 w 83608"/>
                <a:gd name="connsiteY2" fmla="*/ 103510 h 144947"/>
                <a:gd name="connsiteX3" fmla="*/ 24370 w 83608"/>
                <a:gd name="connsiteY3" fmla="*/ 145010 h 144947"/>
                <a:gd name="connsiteX4" fmla="*/ 83685 w 83608"/>
                <a:gd name="connsiteY4" fmla="*/ 41563 h 144947"/>
                <a:gd name="connsiteX5" fmla="*/ 21535 w 83608"/>
                <a:gd name="connsiteY5" fmla="*/ 69298 h 144947"/>
                <a:gd name="connsiteX6" fmla="*/ 37123 w 83608"/>
                <a:gd name="connsiteY6" fmla="*/ 25773 h 144947"/>
                <a:gd name="connsiteX7" fmla="*/ 59189 w 83608"/>
                <a:gd name="connsiteY7" fmla="*/ 4516 h 144947"/>
                <a:gd name="connsiteX8" fmla="*/ 70324 w 83608"/>
                <a:gd name="connsiteY8" fmla="*/ 29012 h 144947"/>
                <a:gd name="connsiteX9" fmla="*/ 63846 w 83608"/>
                <a:gd name="connsiteY9" fmla="*/ 69298 h 144947"/>
                <a:gd name="connsiteX10" fmla="*/ 21535 w 83608"/>
                <a:gd name="connsiteY10" fmla="*/ 69298 h 144947"/>
                <a:gd name="connsiteX11" fmla="*/ 62024 w 83608"/>
                <a:gd name="connsiteY11" fmla="*/ 75776 h 144947"/>
                <a:gd name="connsiteX12" fmla="*/ 47853 w 83608"/>
                <a:gd name="connsiteY12" fmla="*/ 116871 h 144947"/>
                <a:gd name="connsiteX13" fmla="*/ 24370 w 83608"/>
                <a:gd name="connsiteY13" fmla="*/ 140557 h 144947"/>
                <a:gd name="connsiteX14" fmla="*/ 13438 w 83608"/>
                <a:gd name="connsiteY14" fmla="*/ 115859 h 144947"/>
                <a:gd name="connsiteX15" fmla="*/ 19916 w 83608"/>
                <a:gd name="connsiteY15" fmla="*/ 75776 h 144947"/>
                <a:gd name="connsiteX16" fmla="*/ 62024 w 83608"/>
                <a:gd name="connsiteY16" fmla="*/ 75776 h 1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08" h="144947">
                  <a:moveTo>
                    <a:pt x="83685" y="41563"/>
                  </a:moveTo>
                  <a:cubicBezTo>
                    <a:pt x="83685" y="28202"/>
                    <a:pt x="80041" y="63"/>
                    <a:pt x="59392" y="63"/>
                  </a:cubicBezTo>
                  <a:cubicBezTo>
                    <a:pt x="31253" y="63"/>
                    <a:pt x="77" y="57151"/>
                    <a:pt x="77" y="103510"/>
                  </a:cubicBezTo>
                  <a:cubicBezTo>
                    <a:pt x="77" y="122539"/>
                    <a:pt x="5947" y="145010"/>
                    <a:pt x="24370" y="145010"/>
                  </a:cubicBezTo>
                  <a:cubicBezTo>
                    <a:pt x="52914" y="145010"/>
                    <a:pt x="83685" y="86910"/>
                    <a:pt x="83685" y="41563"/>
                  </a:cubicBezTo>
                  <a:close/>
                  <a:moveTo>
                    <a:pt x="21535" y="69298"/>
                  </a:moveTo>
                  <a:cubicBezTo>
                    <a:pt x="24977" y="56341"/>
                    <a:pt x="29026" y="40146"/>
                    <a:pt x="37123" y="25773"/>
                  </a:cubicBezTo>
                  <a:cubicBezTo>
                    <a:pt x="42589" y="15853"/>
                    <a:pt x="50080" y="4516"/>
                    <a:pt x="59189" y="4516"/>
                  </a:cubicBezTo>
                  <a:cubicBezTo>
                    <a:pt x="69109" y="4516"/>
                    <a:pt x="70324" y="17473"/>
                    <a:pt x="70324" y="29012"/>
                  </a:cubicBezTo>
                  <a:cubicBezTo>
                    <a:pt x="70324" y="38931"/>
                    <a:pt x="68704" y="49256"/>
                    <a:pt x="63846" y="69298"/>
                  </a:cubicBezTo>
                  <a:lnTo>
                    <a:pt x="21535" y="69298"/>
                  </a:lnTo>
                  <a:close/>
                  <a:moveTo>
                    <a:pt x="62024" y="75776"/>
                  </a:moveTo>
                  <a:cubicBezTo>
                    <a:pt x="59797" y="85088"/>
                    <a:pt x="55545" y="102295"/>
                    <a:pt x="47853" y="116871"/>
                  </a:cubicBezTo>
                  <a:cubicBezTo>
                    <a:pt x="40767" y="130637"/>
                    <a:pt x="33075" y="140557"/>
                    <a:pt x="24370" y="140557"/>
                  </a:cubicBezTo>
                  <a:cubicBezTo>
                    <a:pt x="17689" y="140557"/>
                    <a:pt x="13438" y="134686"/>
                    <a:pt x="13438" y="115859"/>
                  </a:cubicBezTo>
                  <a:cubicBezTo>
                    <a:pt x="13438" y="107356"/>
                    <a:pt x="14652" y="95615"/>
                    <a:pt x="19916" y="75776"/>
                  </a:cubicBezTo>
                  <a:lnTo>
                    <a:pt x="62024" y="75776"/>
                  </a:lnTo>
                  <a:close/>
                </a:path>
              </a:pathLst>
            </a:custGeom>
            <a:solidFill>
              <a:srgbClr val="000000"/>
            </a:solidFill>
            <a:ln w="19844"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8E8F16CE-BFA8-7A58-AABA-D6C1053C416C}"/>
                </a:ext>
              </a:extLst>
            </p:cNvPr>
            <p:cNvSpPr/>
            <p:nvPr>
              <p:custDataLst>
                <p:tags r:id="rId6"/>
              </p:custDataLst>
            </p:nvPr>
          </p:nvSpPr>
          <p:spPr>
            <a:xfrm>
              <a:off x="4203607" y="3748956"/>
              <a:ext cx="126262" cy="96786"/>
            </a:xfrm>
            <a:custGeom>
              <a:avLst/>
              <a:gdLst>
                <a:gd name="connsiteX0" fmla="*/ 108488 w 126262"/>
                <a:gd name="connsiteY0" fmla="*/ 15510 h 96786"/>
                <a:gd name="connsiteX1" fmla="*/ 123510 w 126262"/>
                <a:gd name="connsiteY1" fmla="*/ 5166 h 96786"/>
                <a:gd name="connsiteX2" fmla="*/ 126344 w 126262"/>
                <a:gd name="connsiteY2" fmla="*/ 2048 h 96786"/>
                <a:gd name="connsiteX3" fmla="*/ 124218 w 126262"/>
                <a:gd name="connsiteY3" fmla="*/ 64 h 96786"/>
                <a:gd name="connsiteX4" fmla="*/ 109480 w 126262"/>
                <a:gd name="connsiteY4" fmla="*/ 631 h 96786"/>
                <a:gd name="connsiteX5" fmla="*/ 94459 w 126262"/>
                <a:gd name="connsiteY5" fmla="*/ 64 h 96786"/>
                <a:gd name="connsiteX6" fmla="*/ 91625 w 126262"/>
                <a:gd name="connsiteY6" fmla="*/ 3182 h 96786"/>
                <a:gd name="connsiteX7" fmla="*/ 94743 w 126262"/>
                <a:gd name="connsiteY7" fmla="*/ 5166 h 96786"/>
                <a:gd name="connsiteX8" fmla="*/ 103812 w 126262"/>
                <a:gd name="connsiteY8" fmla="*/ 10976 h 96786"/>
                <a:gd name="connsiteX9" fmla="*/ 103245 w 126262"/>
                <a:gd name="connsiteY9" fmla="*/ 14377 h 96786"/>
                <a:gd name="connsiteX10" fmla="*/ 87799 w 126262"/>
                <a:gd name="connsiteY10" fmla="*/ 76162 h 96786"/>
                <a:gd name="connsiteX11" fmla="*/ 51805 w 126262"/>
                <a:gd name="connsiteY11" fmla="*/ 2473 h 96786"/>
                <a:gd name="connsiteX12" fmla="*/ 46987 w 126262"/>
                <a:gd name="connsiteY12" fmla="*/ 64 h 96786"/>
                <a:gd name="connsiteX13" fmla="*/ 27573 w 126262"/>
                <a:gd name="connsiteY13" fmla="*/ 64 h 96786"/>
                <a:gd name="connsiteX14" fmla="*/ 23038 w 126262"/>
                <a:gd name="connsiteY14" fmla="*/ 3182 h 96786"/>
                <a:gd name="connsiteX15" fmla="*/ 27715 w 126262"/>
                <a:gd name="connsiteY15" fmla="*/ 5166 h 96786"/>
                <a:gd name="connsiteX16" fmla="*/ 36784 w 126262"/>
                <a:gd name="connsiteY16" fmla="*/ 5874 h 96786"/>
                <a:gd name="connsiteX17" fmla="*/ 17795 w 126262"/>
                <a:gd name="connsiteY17" fmla="*/ 81688 h 96786"/>
                <a:gd name="connsiteX18" fmla="*/ 3057 w 126262"/>
                <a:gd name="connsiteY18" fmla="*/ 91750 h 96786"/>
                <a:gd name="connsiteX19" fmla="*/ 81 w 126262"/>
                <a:gd name="connsiteY19" fmla="*/ 94726 h 96786"/>
                <a:gd name="connsiteX20" fmla="*/ 2207 w 126262"/>
                <a:gd name="connsiteY20" fmla="*/ 96851 h 96786"/>
                <a:gd name="connsiteX21" fmla="*/ 16945 w 126262"/>
                <a:gd name="connsiteY21" fmla="*/ 96284 h 96786"/>
                <a:gd name="connsiteX22" fmla="*/ 31966 w 126262"/>
                <a:gd name="connsiteY22" fmla="*/ 96851 h 96786"/>
                <a:gd name="connsiteX23" fmla="*/ 34800 w 126262"/>
                <a:gd name="connsiteY23" fmla="*/ 93875 h 96786"/>
                <a:gd name="connsiteX24" fmla="*/ 31541 w 126262"/>
                <a:gd name="connsiteY24" fmla="*/ 91750 h 96786"/>
                <a:gd name="connsiteX25" fmla="*/ 22613 w 126262"/>
                <a:gd name="connsiteY25" fmla="*/ 85798 h 96786"/>
                <a:gd name="connsiteX26" fmla="*/ 23180 w 126262"/>
                <a:gd name="connsiteY26" fmla="*/ 82255 h 96786"/>
                <a:gd name="connsiteX27" fmla="*/ 41319 w 126262"/>
                <a:gd name="connsiteY27" fmla="*/ 9700 h 96786"/>
                <a:gd name="connsiteX28" fmla="*/ 82697 w 126262"/>
                <a:gd name="connsiteY28" fmla="*/ 94442 h 96786"/>
                <a:gd name="connsiteX29" fmla="*/ 85815 w 126262"/>
                <a:gd name="connsiteY29" fmla="*/ 96851 h 96786"/>
                <a:gd name="connsiteX30" fmla="*/ 88791 w 126262"/>
                <a:gd name="connsiteY30" fmla="*/ 93875 h 96786"/>
                <a:gd name="connsiteX31" fmla="*/ 108488 w 126262"/>
                <a:gd name="connsiteY31" fmla="*/ 15510 h 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6262" h="96786">
                  <a:moveTo>
                    <a:pt x="108488" y="15510"/>
                  </a:moveTo>
                  <a:cubicBezTo>
                    <a:pt x="109906" y="10126"/>
                    <a:pt x="112173" y="5449"/>
                    <a:pt x="123510" y="5166"/>
                  </a:cubicBezTo>
                  <a:cubicBezTo>
                    <a:pt x="124218" y="5166"/>
                    <a:pt x="126344" y="5024"/>
                    <a:pt x="126344" y="2048"/>
                  </a:cubicBezTo>
                  <a:cubicBezTo>
                    <a:pt x="126344" y="1198"/>
                    <a:pt x="125635" y="64"/>
                    <a:pt x="124218" y="64"/>
                  </a:cubicBezTo>
                  <a:cubicBezTo>
                    <a:pt x="119542" y="64"/>
                    <a:pt x="114299" y="631"/>
                    <a:pt x="109480" y="631"/>
                  </a:cubicBezTo>
                  <a:cubicBezTo>
                    <a:pt x="106079" y="631"/>
                    <a:pt x="97860" y="64"/>
                    <a:pt x="94459" y="64"/>
                  </a:cubicBezTo>
                  <a:cubicBezTo>
                    <a:pt x="93751" y="64"/>
                    <a:pt x="91625" y="64"/>
                    <a:pt x="91625" y="3182"/>
                  </a:cubicBezTo>
                  <a:cubicBezTo>
                    <a:pt x="91625" y="5024"/>
                    <a:pt x="93467" y="5166"/>
                    <a:pt x="94743" y="5166"/>
                  </a:cubicBezTo>
                  <a:cubicBezTo>
                    <a:pt x="101403" y="5307"/>
                    <a:pt x="103812" y="7433"/>
                    <a:pt x="103812" y="10976"/>
                  </a:cubicBezTo>
                  <a:cubicBezTo>
                    <a:pt x="103812" y="12109"/>
                    <a:pt x="103670" y="12818"/>
                    <a:pt x="103245" y="14377"/>
                  </a:cubicBezTo>
                  <a:lnTo>
                    <a:pt x="87799" y="76162"/>
                  </a:lnTo>
                  <a:lnTo>
                    <a:pt x="51805" y="2473"/>
                  </a:lnTo>
                  <a:cubicBezTo>
                    <a:pt x="50671" y="64"/>
                    <a:pt x="50388" y="64"/>
                    <a:pt x="46987" y="64"/>
                  </a:cubicBezTo>
                  <a:lnTo>
                    <a:pt x="27573" y="64"/>
                  </a:lnTo>
                  <a:cubicBezTo>
                    <a:pt x="24880" y="64"/>
                    <a:pt x="23038" y="64"/>
                    <a:pt x="23038" y="3182"/>
                  </a:cubicBezTo>
                  <a:cubicBezTo>
                    <a:pt x="23038" y="5166"/>
                    <a:pt x="24739" y="5166"/>
                    <a:pt x="27715" y="5166"/>
                  </a:cubicBezTo>
                  <a:cubicBezTo>
                    <a:pt x="30690" y="5166"/>
                    <a:pt x="33808" y="5307"/>
                    <a:pt x="36784" y="5874"/>
                  </a:cubicBezTo>
                  <a:lnTo>
                    <a:pt x="17795" y="81688"/>
                  </a:lnTo>
                  <a:cubicBezTo>
                    <a:pt x="16520" y="87073"/>
                    <a:pt x="14111" y="91325"/>
                    <a:pt x="3057" y="91750"/>
                  </a:cubicBezTo>
                  <a:cubicBezTo>
                    <a:pt x="2065" y="91750"/>
                    <a:pt x="81" y="91891"/>
                    <a:pt x="81" y="94726"/>
                  </a:cubicBezTo>
                  <a:cubicBezTo>
                    <a:pt x="81" y="96284"/>
                    <a:pt x="1215" y="96851"/>
                    <a:pt x="2207" y="96851"/>
                  </a:cubicBezTo>
                  <a:cubicBezTo>
                    <a:pt x="6883" y="96851"/>
                    <a:pt x="12127" y="96284"/>
                    <a:pt x="16945" y="96284"/>
                  </a:cubicBezTo>
                  <a:cubicBezTo>
                    <a:pt x="20346" y="96284"/>
                    <a:pt x="28565" y="96851"/>
                    <a:pt x="31966" y="96851"/>
                  </a:cubicBezTo>
                  <a:cubicBezTo>
                    <a:pt x="33383" y="96851"/>
                    <a:pt x="34800" y="96143"/>
                    <a:pt x="34800" y="93875"/>
                  </a:cubicBezTo>
                  <a:cubicBezTo>
                    <a:pt x="34800" y="91891"/>
                    <a:pt x="33099" y="91750"/>
                    <a:pt x="31541" y="91750"/>
                  </a:cubicBezTo>
                  <a:cubicBezTo>
                    <a:pt x="22613" y="91466"/>
                    <a:pt x="22613" y="87782"/>
                    <a:pt x="22613" y="85798"/>
                  </a:cubicBezTo>
                  <a:cubicBezTo>
                    <a:pt x="22613" y="85231"/>
                    <a:pt x="22613" y="84523"/>
                    <a:pt x="23180" y="82255"/>
                  </a:cubicBezTo>
                  <a:lnTo>
                    <a:pt x="41319" y="9700"/>
                  </a:lnTo>
                  <a:lnTo>
                    <a:pt x="82697" y="94442"/>
                  </a:lnTo>
                  <a:cubicBezTo>
                    <a:pt x="83831" y="96710"/>
                    <a:pt x="84398" y="96851"/>
                    <a:pt x="85815" y="96851"/>
                  </a:cubicBezTo>
                  <a:cubicBezTo>
                    <a:pt x="88082" y="96851"/>
                    <a:pt x="88082" y="96426"/>
                    <a:pt x="88791" y="93875"/>
                  </a:cubicBezTo>
                  <a:lnTo>
                    <a:pt x="108488" y="15510"/>
                  </a:lnTo>
                  <a:close/>
                </a:path>
              </a:pathLst>
            </a:custGeom>
            <a:solidFill>
              <a:srgbClr val="000000"/>
            </a:solidFill>
            <a:ln w="19844" cap="flat">
              <a:noFill/>
              <a:prstDash val="solid"/>
              <a:miter/>
            </a:ln>
          </p:spPr>
          <p:txBody>
            <a:bodyPr rtlCol="0" anchor="ctr"/>
            <a:lstStyle/>
            <a:p>
              <a:endParaRPr lang="en-CN"/>
            </a:p>
          </p:txBody>
        </p:sp>
      </p:grpSp>
      <p:pic>
        <p:nvPicPr>
          <p:cNvPr id="18448" name="Picture 18447">
            <a:extLst>
              <a:ext uri="{FF2B5EF4-FFF2-40B4-BE49-F238E27FC236}">
                <a16:creationId xmlns:a16="http://schemas.microsoft.com/office/drawing/2014/main" id="{879AE553-96F6-7549-CC94-05FFC93274E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662845" y="2998920"/>
            <a:ext cx="4690955" cy="3468664"/>
          </a:xfrm>
          <a:prstGeom prst="rect">
            <a:avLst/>
          </a:prstGeom>
        </p:spPr>
      </p:pic>
    </p:spTree>
    <p:extLst>
      <p:ext uri="{BB962C8B-B14F-4D97-AF65-F5344CB8AC3E}">
        <p14:creationId xmlns:p14="http://schemas.microsoft.com/office/powerpoint/2010/main" val="728700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31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基于概率混合模型的属性级情感分类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dirty="0"/>
          </a:p>
        </p:txBody>
      </p:sp>
      <p:sp>
        <p:nvSpPr>
          <p:cNvPr id="49" name="TextBox 48">
            <a:extLst>
              <a:ext uri="{FF2B5EF4-FFF2-40B4-BE49-F238E27FC236}">
                <a16:creationId xmlns:a16="http://schemas.microsoft.com/office/drawing/2014/main" id="{1BF35A57-AEFD-DCFA-0A4B-26F3D48EFAA1}"/>
              </a:ext>
            </a:extLst>
          </p:cNvPr>
          <p:cNvSpPr txBox="1"/>
          <p:nvPr/>
        </p:nvSpPr>
        <p:spPr>
          <a:xfrm>
            <a:off x="201694" y="1122954"/>
            <a:ext cx="11558505" cy="2596288"/>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基于上述概率图模型，具体地抽取流程包括以下四步：</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）判断一个单词是否为通用词。如果是，则该单词通过        来采样；</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）如果不是通用词，则判断该词属于  </a:t>
            </a:r>
            <a:r>
              <a:rPr lang="en-US"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  个主题词的哪一个；</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）判断主题之后，进一步判断对于主题是中性、积极还是消极的；</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）基于步骤</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中选中主题为第  </a:t>
            </a:r>
            <a:r>
              <a:rPr lang="en-US"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个主题      </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以及步骤</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，通过       </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或者         来采样单词。</a:t>
            </a:r>
            <a:endParaRPr lang="en-CN" sz="1600" dirty="0">
              <a:latin typeface="Microsoft YaHei" panose="020B0503020204020204" pitchFamily="34" charset="-122"/>
              <a:ea typeface="Microsoft YaHei" panose="020B0503020204020204" pitchFamily="34" charset="-122"/>
            </a:endParaRPr>
          </a:p>
        </p:txBody>
      </p:sp>
      <p:grpSp>
        <p:nvGrpSpPr>
          <p:cNvPr id="3" name="Group 2" descr="\documentclass{article}&#10;\usepackage{amsmath, amsfonts , amssymb, bm}&#10;\pagestyle{empty}&#10;\begin{document}&#10;&#10;$\theta_{B}$&#10;&#10;&#10;\end{document}" title="IguanaTex Vector Display">
            <a:extLst>
              <a:ext uri="{FF2B5EF4-FFF2-40B4-BE49-F238E27FC236}">
                <a16:creationId xmlns:a16="http://schemas.microsoft.com/office/drawing/2014/main" id="{5BFAEDAE-2D9B-9212-334A-DF73251C2DD4}"/>
              </a:ext>
            </a:extLst>
          </p:cNvPr>
          <p:cNvGrpSpPr>
            <a:grpSpLocks noChangeAspect="1"/>
          </p:cNvGrpSpPr>
          <p:nvPr>
            <p:custDataLst>
              <p:tags r:id="rId1"/>
            </p:custDataLst>
          </p:nvPr>
        </p:nvGrpSpPr>
        <p:grpSpPr>
          <a:xfrm>
            <a:off x="6931526" y="1821172"/>
            <a:ext cx="205142" cy="173086"/>
            <a:chOff x="4107297" y="3672656"/>
            <a:chExt cx="205142" cy="173086"/>
          </a:xfrm>
        </p:grpSpPr>
        <p:sp>
          <p:nvSpPr>
            <p:cNvPr id="4" name="Freeform 3">
              <a:extLst>
                <a:ext uri="{FF2B5EF4-FFF2-40B4-BE49-F238E27FC236}">
                  <a16:creationId xmlns:a16="http://schemas.microsoft.com/office/drawing/2014/main" id="{CA3D145F-FDA9-81AE-7B51-6B2E5362ADB1}"/>
                </a:ext>
              </a:extLst>
            </p:cNvPr>
            <p:cNvSpPr/>
            <p:nvPr>
              <p:custDataLst>
                <p:tags r:id="rId37"/>
              </p:custDataLst>
            </p:nvPr>
          </p:nvSpPr>
          <p:spPr>
            <a:xfrm>
              <a:off x="4107297" y="3672656"/>
              <a:ext cx="83608" cy="144947"/>
            </a:xfrm>
            <a:custGeom>
              <a:avLst/>
              <a:gdLst>
                <a:gd name="connsiteX0" fmla="*/ 83685 w 83608"/>
                <a:gd name="connsiteY0" fmla="*/ 41563 h 144947"/>
                <a:gd name="connsiteX1" fmla="*/ 59392 w 83608"/>
                <a:gd name="connsiteY1" fmla="*/ 63 h 144947"/>
                <a:gd name="connsiteX2" fmla="*/ 77 w 83608"/>
                <a:gd name="connsiteY2" fmla="*/ 103510 h 144947"/>
                <a:gd name="connsiteX3" fmla="*/ 24370 w 83608"/>
                <a:gd name="connsiteY3" fmla="*/ 145010 h 144947"/>
                <a:gd name="connsiteX4" fmla="*/ 83685 w 83608"/>
                <a:gd name="connsiteY4" fmla="*/ 41563 h 144947"/>
                <a:gd name="connsiteX5" fmla="*/ 21535 w 83608"/>
                <a:gd name="connsiteY5" fmla="*/ 69298 h 144947"/>
                <a:gd name="connsiteX6" fmla="*/ 37123 w 83608"/>
                <a:gd name="connsiteY6" fmla="*/ 25773 h 144947"/>
                <a:gd name="connsiteX7" fmla="*/ 59189 w 83608"/>
                <a:gd name="connsiteY7" fmla="*/ 4516 h 144947"/>
                <a:gd name="connsiteX8" fmla="*/ 70324 w 83608"/>
                <a:gd name="connsiteY8" fmla="*/ 29012 h 144947"/>
                <a:gd name="connsiteX9" fmla="*/ 63846 w 83608"/>
                <a:gd name="connsiteY9" fmla="*/ 69298 h 144947"/>
                <a:gd name="connsiteX10" fmla="*/ 21535 w 83608"/>
                <a:gd name="connsiteY10" fmla="*/ 69298 h 144947"/>
                <a:gd name="connsiteX11" fmla="*/ 62024 w 83608"/>
                <a:gd name="connsiteY11" fmla="*/ 75776 h 144947"/>
                <a:gd name="connsiteX12" fmla="*/ 47853 w 83608"/>
                <a:gd name="connsiteY12" fmla="*/ 116871 h 144947"/>
                <a:gd name="connsiteX13" fmla="*/ 24370 w 83608"/>
                <a:gd name="connsiteY13" fmla="*/ 140557 h 144947"/>
                <a:gd name="connsiteX14" fmla="*/ 13438 w 83608"/>
                <a:gd name="connsiteY14" fmla="*/ 115859 h 144947"/>
                <a:gd name="connsiteX15" fmla="*/ 19916 w 83608"/>
                <a:gd name="connsiteY15" fmla="*/ 75776 h 144947"/>
                <a:gd name="connsiteX16" fmla="*/ 62024 w 83608"/>
                <a:gd name="connsiteY16" fmla="*/ 75776 h 1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608" h="144947">
                  <a:moveTo>
                    <a:pt x="83685" y="41563"/>
                  </a:moveTo>
                  <a:cubicBezTo>
                    <a:pt x="83685" y="28202"/>
                    <a:pt x="80041" y="63"/>
                    <a:pt x="59392" y="63"/>
                  </a:cubicBezTo>
                  <a:cubicBezTo>
                    <a:pt x="31253" y="63"/>
                    <a:pt x="77" y="57151"/>
                    <a:pt x="77" y="103510"/>
                  </a:cubicBezTo>
                  <a:cubicBezTo>
                    <a:pt x="77" y="122539"/>
                    <a:pt x="5947" y="145010"/>
                    <a:pt x="24370" y="145010"/>
                  </a:cubicBezTo>
                  <a:cubicBezTo>
                    <a:pt x="52914" y="145010"/>
                    <a:pt x="83685" y="86910"/>
                    <a:pt x="83685" y="41563"/>
                  </a:cubicBezTo>
                  <a:close/>
                  <a:moveTo>
                    <a:pt x="21535" y="69298"/>
                  </a:moveTo>
                  <a:cubicBezTo>
                    <a:pt x="24977" y="56341"/>
                    <a:pt x="29026" y="40146"/>
                    <a:pt x="37123" y="25773"/>
                  </a:cubicBezTo>
                  <a:cubicBezTo>
                    <a:pt x="42589" y="15853"/>
                    <a:pt x="50080" y="4516"/>
                    <a:pt x="59189" y="4516"/>
                  </a:cubicBezTo>
                  <a:cubicBezTo>
                    <a:pt x="69109" y="4516"/>
                    <a:pt x="70324" y="17473"/>
                    <a:pt x="70324" y="29012"/>
                  </a:cubicBezTo>
                  <a:cubicBezTo>
                    <a:pt x="70324" y="38931"/>
                    <a:pt x="68704" y="49256"/>
                    <a:pt x="63846" y="69298"/>
                  </a:cubicBezTo>
                  <a:lnTo>
                    <a:pt x="21535" y="69298"/>
                  </a:lnTo>
                  <a:close/>
                  <a:moveTo>
                    <a:pt x="62024" y="75776"/>
                  </a:moveTo>
                  <a:cubicBezTo>
                    <a:pt x="59797" y="85088"/>
                    <a:pt x="55545" y="102295"/>
                    <a:pt x="47853" y="116871"/>
                  </a:cubicBezTo>
                  <a:cubicBezTo>
                    <a:pt x="40767" y="130637"/>
                    <a:pt x="33075" y="140557"/>
                    <a:pt x="24370" y="140557"/>
                  </a:cubicBezTo>
                  <a:cubicBezTo>
                    <a:pt x="17689" y="140557"/>
                    <a:pt x="13438" y="134686"/>
                    <a:pt x="13438" y="115859"/>
                  </a:cubicBezTo>
                  <a:cubicBezTo>
                    <a:pt x="13438" y="107356"/>
                    <a:pt x="14652" y="95615"/>
                    <a:pt x="19916" y="75776"/>
                  </a:cubicBezTo>
                  <a:lnTo>
                    <a:pt x="62024" y="75776"/>
                  </a:lnTo>
                  <a:close/>
                </a:path>
              </a:pathLst>
            </a:custGeom>
            <a:solidFill>
              <a:srgbClr val="000000"/>
            </a:solidFill>
            <a:ln w="19916" cap="flat">
              <a:noFill/>
              <a:prstDash val="solid"/>
              <a:miter/>
            </a:ln>
          </p:spPr>
          <p:txBody>
            <a:bodyPr rtlCol="0" anchor="ctr"/>
            <a:lstStyle/>
            <a:p>
              <a:endParaRPr lang="en-CN"/>
            </a:p>
          </p:txBody>
        </p:sp>
        <p:sp>
          <p:nvSpPr>
            <p:cNvPr id="5" name="Freeform 4">
              <a:extLst>
                <a:ext uri="{FF2B5EF4-FFF2-40B4-BE49-F238E27FC236}">
                  <a16:creationId xmlns:a16="http://schemas.microsoft.com/office/drawing/2014/main" id="{A0017FCE-32F8-570F-1E3B-202B5A04246C}"/>
                </a:ext>
              </a:extLst>
            </p:cNvPr>
            <p:cNvSpPr/>
            <p:nvPr>
              <p:custDataLst>
                <p:tags r:id="rId38"/>
              </p:custDataLst>
            </p:nvPr>
          </p:nvSpPr>
          <p:spPr>
            <a:xfrm>
              <a:off x="4204032" y="3748956"/>
              <a:ext cx="108407" cy="96786"/>
            </a:xfrm>
            <a:custGeom>
              <a:avLst/>
              <a:gdLst>
                <a:gd name="connsiteX0" fmla="*/ 16803 w 108407"/>
                <a:gd name="connsiteY0" fmla="*/ 85798 h 96786"/>
                <a:gd name="connsiteX1" fmla="*/ 4333 w 108407"/>
                <a:gd name="connsiteY1" fmla="*/ 91750 h 96786"/>
                <a:gd name="connsiteX2" fmla="*/ 81 w 108407"/>
                <a:gd name="connsiteY2" fmla="*/ 94726 h 96786"/>
                <a:gd name="connsiteX3" fmla="*/ 4333 w 108407"/>
                <a:gd name="connsiteY3" fmla="*/ 96851 h 96786"/>
                <a:gd name="connsiteX4" fmla="*/ 59174 w 108407"/>
                <a:gd name="connsiteY4" fmla="*/ 96851 h 96786"/>
                <a:gd name="connsiteX5" fmla="*/ 101261 w 108407"/>
                <a:gd name="connsiteY5" fmla="*/ 66526 h 96786"/>
                <a:gd name="connsiteX6" fmla="*/ 77029 w 108407"/>
                <a:gd name="connsiteY6" fmla="*/ 46261 h 96786"/>
                <a:gd name="connsiteX7" fmla="*/ 108488 w 108407"/>
                <a:gd name="connsiteY7" fmla="*/ 20187 h 96786"/>
                <a:gd name="connsiteX8" fmla="*/ 79155 w 108407"/>
                <a:gd name="connsiteY8" fmla="*/ 64 h 96786"/>
                <a:gd name="connsiteX9" fmla="*/ 27573 w 108407"/>
                <a:gd name="connsiteY9" fmla="*/ 64 h 96786"/>
                <a:gd name="connsiteX10" fmla="*/ 23038 w 108407"/>
                <a:gd name="connsiteY10" fmla="*/ 3182 h 96786"/>
                <a:gd name="connsiteX11" fmla="*/ 27573 w 108407"/>
                <a:gd name="connsiteY11" fmla="*/ 5166 h 96786"/>
                <a:gd name="connsiteX12" fmla="*/ 32958 w 108407"/>
                <a:gd name="connsiteY12" fmla="*/ 5449 h 96786"/>
                <a:gd name="connsiteX13" fmla="*/ 36217 w 108407"/>
                <a:gd name="connsiteY13" fmla="*/ 7433 h 96786"/>
                <a:gd name="connsiteX14" fmla="*/ 35650 w 108407"/>
                <a:gd name="connsiteY14" fmla="*/ 10551 h 96786"/>
                <a:gd name="connsiteX15" fmla="*/ 16803 w 108407"/>
                <a:gd name="connsiteY15" fmla="*/ 85798 h 96786"/>
                <a:gd name="connsiteX16" fmla="*/ 39476 w 108407"/>
                <a:gd name="connsiteY16" fmla="*/ 44561 h 96786"/>
                <a:gd name="connsiteX17" fmla="*/ 48121 w 108407"/>
                <a:gd name="connsiteY17" fmla="*/ 9984 h 96786"/>
                <a:gd name="connsiteX18" fmla="*/ 55348 w 108407"/>
                <a:gd name="connsiteY18" fmla="*/ 5166 h 96786"/>
                <a:gd name="connsiteX19" fmla="*/ 76887 w 108407"/>
                <a:gd name="connsiteY19" fmla="*/ 5166 h 96786"/>
                <a:gd name="connsiteX20" fmla="*/ 94601 w 108407"/>
                <a:gd name="connsiteY20" fmla="*/ 20045 h 96786"/>
                <a:gd name="connsiteX21" fmla="*/ 62717 w 108407"/>
                <a:gd name="connsiteY21" fmla="*/ 44561 h 96786"/>
                <a:gd name="connsiteX22" fmla="*/ 39476 w 108407"/>
                <a:gd name="connsiteY22" fmla="*/ 44561 h 96786"/>
                <a:gd name="connsiteX23" fmla="*/ 32674 w 108407"/>
                <a:gd name="connsiteY23" fmla="*/ 91750 h 96786"/>
                <a:gd name="connsiteX24" fmla="*/ 28140 w 108407"/>
                <a:gd name="connsiteY24" fmla="*/ 90333 h 96786"/>
                <a:gd name="connsiteX25" fmla="*/ 28707 w 108407"/>
                <a:gd name="connsiteY25" fmla="*/ 87357 h 96786"/>
                <a:gd name="connsiteX26" fmla="*/ 38484 w 108407"/>
                <a:gd name="connsiteY26" fmla="*/ 48529 h 96786"/>
                <a:gd name="connsiteX27" fmla="*/ 68527 w 108407"/>
                <a:gd name="connsiteY27" fmla="*/ 48529 h 96786"/>
                <a:gd name="connsiteX28" fmla="*/ 86949 w 108407"/>
                <a:gd name="connsiteY28" fmla="*/ 65534 h 96786"/>
                <a:gd name="connsiteX29" fmla="*/ 55489 w 108407"/>
                <a:gd name="connsiteY29" fmla="*/ 91750 h 96786"/>
                <a:gd name="connsiteX30" fmla="*/ 32674 w 108407"/>
                <a:gd name="connsiteY30" fmla="*/ 91750 h 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407" h="96786">
                  <a:moveTo>
                    <a:pt x="16803" y="85798"/>
                  </a:moveTo>
                  <a:cubicBezTo>
                    <a:pt x="15528" y="90616"/>
                    <a:pt x="15244" y="91750"/>
                    <a:pt x="4333" y="91750"/>
                  </a:cubicBezTo>
                  <a:cubicBezTo>
                    <a:pt x="1924" y="91750"/>
                    <a:pt x="81" y="91750"/>
                    <a:pt x="81" y="94726"/>
                  </a:cubicBezTo>
                  <a:cubicBezTo>
                    <a:pt x="81" y="96851"/>
                    <a:pt x="1782" y="96851"/>
                    <a:pt x="4333" y="96851"/>
                  </a:cubicBezTo>
                  <a:lnTo>
                    <a:pt x="59174" y="96851"/>
                  </a:lnTo>
                  <a:cubicBezTo>
                    <a:pt x="82981" y="96851"/>
                    <a:pt x="101261" y="80555"/>
                    <a:pt x="101261" y="66526"/>
                  </a:cubicBezTo>
                  <a:cubicBezTo>
                    <a:pt x="101261" y="56464"/>
                    <a:pt x="92050" y="47820"/>
                    <a:pt x="77029" y="46261"/>
                  </a:cubicBezTo>
                  <a:cubicBezTo>
                    <a:pt x="94176" y="43144"/>
                    <a:pt x="108488" y="32374"/>
                    <a:pt x="108488" y="20187"/>
                  </a:cubicBezTo>
                  <a:cubicBezTo>
                    <a:pt x="108488" y="9417"/>
                    <a:pt x="97577" y="64"/>
                    <a:pt x="79155" y="64"/>
                  </a:cubicBezTo>
                  <a:lnTo>
                    <a:pt x="27573" y="64"/>
                  </a:lnTo>
                  <a:cubicBezTo>
                    <a:pt x="24880" y="64"/>
                    <a:pt x="23038" y="64"/>
                    <a:pt x="23038" y="3182"/>
                  </a:cubicBezTo>
                  <a:cubicBezTo>
                    <a:pt x="23038" y="5166"/>
                    <a:pt x="24739" y="5166"/>
                    <a:pt x="27573" y="5166"/>
                  </a:cubicBezTo>
                  <a:cubicBezTo>
                    <a:pt x="27715" y="5166"/>
                    <a:pt x="30407" y="5166"/>
                    <a:pt x="32958" y="5449"/>
                  </a:cubicBezTo>
                  <a:cubicBezTo>
                    <a:pt x="35934" y="5733"/>
                    <a:pt x="36217" y="6016"/>
                    <a:pt x="36217" y="7433"/>
                  </a:cubicBezTo>
                  <a:cubicBezTo>
                    <a:pt x="36217" y="7717"/>
                    <a:pt x="36217" y="8425"/>
                    <a:pt x="35650" y="10551"/>
                  </a:cubicBezTo>
                  <a:lnTo>
                    <a:pt x="16803" y="85798"/>
                  </a:lnTo>
                  <a:close/>
                  <a:moveTo>
                    <a:pt x="39476" y="44561"/>
                  </a:moveTo>
                  <a:lnTo>
                    <a:pt x="48121" y="9984"/>
                  </a:lnTo>
                  <a:cubicBezTo>
                    <a:pt x="49254" y="5591"/>
                    <a:pt x="49396" y="5166"/>
                    <a:pt x="55348" y="5166"/>
                  </a:cubicBezTo>
                  <a:lnTo>
                    <a:pt x="76887" y="5166"/>
                  </a:lnTo>
                  <a:cubicBezTo>
                    <a:pt x="91342" y="5166"/>
                    <a:pt x="94601" y="14660"/>
                    <a:pt x="94601" y="20045"/>
                  </a:cubicBezTo>
                  <a:cubicBezTo>
                    <a:pt x="94601" y="31524"/>
                    <a:pt x="81706" y="44561"/>
                    <a:pt x="62717" y="44561"/>
                  </a:cubicBezTo>
                  <a:lnTo>
                    <a:pt x="39476" y="44561"/>
                  </a:lnTo>
                  <a:close/>
                  <a:moveTo>
                    <a:pt x="32674" y="91750"/>
                  </a:moveTo>
                  <a:cubicBezTo>
                    <a:pt x="28281" y="91750"/>
                    <a:pt x="28140" y="91608"/>
                    <a:pt x="28140" y="90333"/>
                  </a:cubicBezTo>
                  <a:cubicBezTo>
                    <a:pt x="28140" y="90191"/>
                    <a:pt x="28140" y="89482"/>
                    <a:pt x="28707" y="87357"/>
                  </a:cubicBezTo>
                  <a:lnTo>
                    <a:pt x="38484" y="48529"/>
                  </a:lnTo>
                  <a:lnTo>
                    <a:pt x="68527" y="48529"/>
                  </a:lnTo>
                  <a:cubicBezTo>
                    <a:pt x="81847" y="48529"/>
                    <a:pt x="86949" y="57315"/>
                    <a:pt x="86949" y="65534"/>
                  </a:cubicBezTo>
                  <a:cubicBezTo>
                    <a:pt x="86949" y="79563"/>
                    <a:pt x="72636" y="91750"/>
                    <a:pt x="55489" y="91750"/>
                  </a:cubicBezTo>
                  <a:lnTo>
                    <a:pt x="32674" y="91750"/>
                  </a:lnTo>
                  <a:close/>
                </a:path>
              </a:pathLst>
            </a:custGeom>
            <a:solidFill>
              <a:srgbClr val="000000"/>
            </a:solidFill>
            <a:ln w="19916" cap="flat">
              <a:noFill/>
              <a:prstDash val="solid"/>
              <a:miter/>
            </a:ln>
          </p:spPr>
          <p:txBody>
            <a:bodyPr rtlCol="0" anchor="ctr"/>
            <a:lstStyle/>
            <a:p>
              <a:endParaRPr lang="en-CN"/>
            </a:p>
          </p:txBody>
        </p:sp>
      </p:grpSp>
      <p:grpSp>
        <p:nvGrpSpPr>
          <p:cNvPr id="14" name="Group 13" descr="\documentclass{article}&#10;\usepackage{amsmath, amsfonts , amssymb, bm}&#10;\pagestyle{empty}&#10;\begin{document}&#10;&#10;$\theta_j$&#10;&#10;&#10;\end{document}" title="IguanaTex Vector Display">
            <a:extLst>
              <a:ext uri="{FF2B5EF4-FFF2-40B4-BE49-F238E27FC236}">
                <a16:creationId xmlns:a16="http://schemas.microsoft.com/office/drawing/2014/main" id="{B0CF6FC7-A4C4-F882-6C09-16181C5D833C}"/>
              </a:ext>
            </a:extLst>
          </p:cNvPr>
          <p:cNvGrpSpPr>
            <a:grpSpLocks noChangeAspect="1"/>
          </p:cNvGrpSpPr>
          <p:nvPr>
            <p:custDataLst>
              <p:tags r:id="rId2"/>
            </p:custDataLst>
          </p:nvPr>
        </p:nvGrpSpPr>
        <p:grpSpPr>
          <a:xfrm>
            <a:off x="5174915" y="3409742"/>
            <a:ext cx="185927" cy="227245"/>
            <a:chOff x="4499121" y="3814238"/>
            <a:chExt cx="185927" cy="227245"/>
          </a:xfrm>
        </p:grpSpPr>
        <p:sp>
          <p:nvSpPr>
            <p:cNvPr id="12" name="Freeform 11">
              <a:extLst>
                <a:ext uri="{FF2B5EF4-FFF2-40B4-BE49-F238E27FC236}">
                  <a16:creationId xmlns:a16="http://schemas.microsoft.com/office/drawing/2014/main" id="{EA1806B9-2899-8644-0DAE-6F4FD5C9E135}"/>
                </a:ext>
              </a:extLst>
            </p:cNvPr>
            <p:cNvSpPr/>
            <p:nvPr>
              <p:custDataLst>
                <p:tags r:id="rId35"/>
              </p:custDataLst>
            </p:nvPr>
          </p:nvSpPr>
          <p:spPr>
            <a:xfrm>
              <a:off x="4499121" y="3814238"/>
              <a:ext cx="104510" cy="163066"/>
            </a:xfrm>
            <a:custGeom>
              <a:avLst/>
              <a:gdLst>
                <a:gd name="connsiteX0" fmla="*/ 104587 w 104510"/>
                <a:gd name="connsiteY0" fmla="*/ 46751 h 163066"/>
                <a:gd name="connsiteX1" fmla="*/ 74221 w 104510"/>
                <a:gd name="connsiteY1" fmla="*/ 63 h 163066"/>
                <a:gd name="connsiteX2" fmla="*/ 77 w 104510"/>
                <a:gd name="connsiteY2" fmla="*/ 116441 h 163066"/>
                <a:gd name="connsiteX3" fmla="*/ 30443 w 104510"/>
                <a:gd name="connsiteY3" fmla="*/ 163129 h 163066"/>
                <a:gd name="connsiteX4" fmla="*/ 104587 w 104510"/>
                <a:gd name="connsiteY4" fmla="*/ 46751 h 163066"/>
                <a:gd name="connsiteX5" fmla="*/ 26900 w 104510"/>
                <a:gd name="connsiteY5" fmla="*/ 77952 h 163066"/>
                <a:gd name="connsiteX6" fmla="*/ 46385 w 104510"/>
                <a:gd name="connsiteY6" fmla="*/ 28986 h 163066"/>
                <a:gd name="connsiteX7" fmla="*/ 73968 w 104510"/>
                <a:gd name="connsiteY7" fmla="*/ 5073 h 163066"/>
                <a:gd name="connsiteX8" fmla="*/ 87885 w 104510"/>
                <a:gd name="connsiteY8" fmla="*/ 32630 h 163066"/>
                <a:gd name="connsiteX9" fmla="*/ 79788 w 104510"/>
                <a:gd name="connsiteY9" fmla="*/ 77952 h 163066"/>
                <a:gd name="connsiteX10" fmla="*/ 26900 w 104510"/>
                <a:gd name="connsiteY10" fmla="*/ 77952 h 163066"/>
                <a:gd name="connsiteX11" fmla="*/ 77510 w 104510"/>
                <a:gd name="connsiteY11" fmla="*/ 85240 h 163066"/>
                <a:gd name="connsiteX12" fmla="*/ 59797 w 104510"/>
                <a:gd name="connsiteY12" fmla="*/ 131472 h 163066"/>
                <a:gd name="connsiteX13" fmla="*/ 30443 w 104510"/>
                <a:gd name="connsiteY13" fmla="*/ 158118 h 163066"/>
                <a:gd name="connsiteX14" fmla="*/ 16778 w 104510"/>
                <a:gd name="connsiteY14" fmla="*/ 130333 h 163066"/>
                <a:gd name="connsiteX15" fmla="*/ 24876 w 104510"/>
                <a:gd name="connsiteY15" fmla="*/ 85240 h 163066"/>
                <a:gd name="connsiteX16" fmla="*/ 77510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587" y="46751"/>
                  </a:moveTo>
                  <a:cubicBezTo>
                    <a:pt x="104587" y="31719"/>
                    <a:pt x="100032" y="63"/>
                    <a:pt x="74221" y="63"/>
                  </a:cubicBezTo>
                  <a:cubicBezTo>
                    <a:pt x="39047" y="63"/>
                    <a:pt x="77" y="64287"/>
                    <a:pt x="77" y="116441"/>
                  </a:cubicBezTo>
                  <a:cubicBezTo>
                    <a:pt x="77" y="137849"/>
                    <a:pt x="7415" y="163129"/>
                    <a:pt x="30443" y="163129"/>
                  </a:cubicBezTo>
                  <a:cubicBezTo>
                    <a:pt x="66123" y="163129"/>
                    <a:pt x="104587" y="97766"/>
                    <a:pt x="104587" y="46751"/>
                  </a:cubicBezTo>
                  <a:close/>
                  <a:moveTo>
                    <a:pt x="26900" y="77952"/>
                  </a:moveTo>
                  <a:cubicBezTo>
                    <a:pt x="31202" y="63376"/>
                    <a:pt x="36263" y="45156"/>
                    <a:pt x="46385" y="28986"/>
                  </a:cubicBezTo>
                  <a:cubicBezTo>
                    <a:pt x="53217" y="17827"/>
                    <a:pt x="62580" y="5073"/>
                    <a:pt x="73968" y="5073"/>
                  </a:cubicBezTo>
                  <a:cubicBezTo>
                    <a:pt x="86367" y="5073"/>
                    <a:pt x="87885" y="19649"/>
                    <a:pt x="87885" y="32630"/>
                  </a:cubicBezTo>
                  <a:cubicBezTo>
                    <a:pt x="87885" y="43790"/>
                    <a:pt x="85861" y="55405"/>
                    <a:pt x="79788" y="77952"/>
                  </a:cubicBezTo>
                  <a:lnTo>
                    <a:pt x="26900" y="77952"/>
                  </a:lnTo>
                  <a:close/>
                  <a:moveTo>
                    <a:pt x="77510" y="85240"/>
                  </a:moveTo>
                  <a:cubicBezTo>
                    <a:pt x="74727" y="95716"/>
                    <a:pt x="69413" y="115074"/>
                    <a:pt x="59797" y="131472"/>
                  </a:cubicBezTo>
                  <a:cubicBezTo>
                    <a:pt x="50940" y="146959"/>
                    <a:pt x="41324" y="158118"/>
                    <a:pt x="30443" y="158118"/>
                  </a:cubicBezTo>
                  <a:cubicBezTo>
                    <a:pt x="22092" y="158118"/>
                    <a:pt x="16778" y="151514"/>
                    <a:pt x="16778" y="130333"/>
                  </a:cubicBezTo>
                  <a:cubicBezTo>
                    <a:pt x="16778" y="120768"/>
                    <a:pt x="18296" y="107559"/>
                    <a:pt x="24876" y="85240"/>
                  </a:cubicBezTo>
                  <a:lnTo>
                    <a:pt x="77510" y="85240"/>
                  </a:lnTo>
                  <a:close/>
                </a:path>
              </a:pathLst>
            </a:custGeom>
            <a:solidFill>
              <a:srgbClr val="000000"/>
            </a:solidFill>
            <a:ln w="25003"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DE821490-67B7-E689-2077-786FD4DCA8A6}"/>
                </a:ext>
              </a:extLst>
            </p:cNvPr>
            <p:cNvSpPr/>
            <p:nvPr>
              <p:custDataLst>
                <p:tags r:id="rId36"/>
              </p:custDataLst>
            </p:nvPr>
          </p:nvSpPr>
          <p:spPr>
            <a:xfrm>
              <a:off x="4607286" y="3903264"/>
              <a:ext cx="77762" cy="138219"/>
            </a:xfrm>
            <a:custGeom>
              <a:avLst/>
              <a:gdLst>
                <a:gd name="connsiteX0" fmla="*/ 77844 w 77762"/>
                <a:gd name="connsiteY0" fmla="*/ 6122 h 138219"/>
                <a:gd name="connsiteX1" fmla="*/ 70759 w 77762"/>
                <a:gd name="connsiteY1" fmla="*/ 64 h 138219"/>
                <a:gd name="connsiteX2" fmla="*/ 60839 w 77762"/>
                <a:gd name="connsiteY2" fmla="*/ 8832 h 138219"/>
                <a:gd name="connsiteX3" fmla="*/ 67924 w 77762"/>
                <a:gd name="connsiteY3" fmla="*/ 14891 h 138219"/>
                <a:gd name="connsiteX4" fmla="*/ 77844 w 77762"/>
                <a:gd name="connsiteY4" fmla="*/ 6122 h 138219"/>
                <a:gd name="connsiteX5" fmla="*/ 40291 w 77762"/>
                <a:gd name="connsiteY5" fmla="*/ 113573 h 138219"/>
                <a:gd name="connsiteX6" fmla="*/ 17441 w 77762"/>
                <a:gd name="connsiteY6" fmla="*/ 133819 h 138219"/>
                <a:gd name="connsiteX7" fmla="*/ 11064 w 77762"/>
                <a:gd name="connsiteY7" fmla="*/ 132863 h 138219"/>
                <a:gd name="connsiteX8" fmla="*/ 17086 w 77762"/>
                <a:gd name="connsiteY8" fmla="*/ 124732 h 138219"/>
                <a:gd name="connsiteX9" fmla="*/ 10178 w 77762"/>
                <a:gd name="connsiteY9" fmla="*/ 118834 h 138219"/>
                <a:gd name="connsiteX10" fmla="*/ 81 w 77762"/>
                <a:gd name="connsiteY10" fmla="*/ 128240 h 138219"/>
                <a:gd name="connsiteX11" fmla="*/ 17618 w 77762"/>
                <a:gd name="connsiteY11" fmla="*/ 138283 h 138219"/>
                <a:gd name="connsiteX12" fmla="*/ 54462 w 77762"/>
                <a:gd name="connsiteY12" fmla="*/ 113095 h 138219"/>
                <a:gd name="connsiteX13" fmla="*/ 70404 w 77762"/>
                <a:gd name="connsiteY13" fmla="*/ 56021 h 138219"/>
                <a:gd name="connsiteX14" fmla="*/ 71290 w 77762"/>
                <a:gd name="connsiteY14" fmla="*/ 50442 h 138219"/>
                <a:gd name="connsiteX15" fmla="*/ 52336 w 77762"/>
                <a:gd name="connsiteY15" fmla="*/ 35456 h 138219"/>
                <a:gd name="connsiteX16" fmla="*/ 21338 w 77762"/>
                <a:gd name="connsiteY16" fmla="*/ 59848 h 138219"/>
                <a:gd name="connsiteX17" fmla="*/ 24349 w 77762"/>
                <a:gd name="connsiteY17" fmla="*/ 61920 h 138219"/>
                <a:gd name="connsiteX18" fmla="*/ 27892 w 77762"/>
                <a:gd name="connsiteY18" fmla="*/ 59050 h 138219"/>
                <a:gd name="connsiteX19" fmla="*/ 51805 w 77762"/>
                <a:gd name="connsiteY19" fmla="*/ 39920 h 138219"/>
                <a:gd name="connsiteX20" fmla="*/ 57828 w 77762"/>
                <a:gd name="connsiteY20" fmla="*/ 47731 h 138219"/>
                <a:gd name="connsiteX21" fmla="*/ 57296 w 77762"/>
                <a:gd name="connsiteY21" fmla="*/ 52514 h 138219"/>
                <a:gd name="connsiteX22" fmla="*/ 40291 w 77762"/>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8219">
                  <a:moveTo>
                    <a:pt x="77844" y="6122"/>
                  </a:moveTo>
                  <a:cubicBezTo>
                    <a:pt x="77844" y="3412"/>
                    <a:pt x="75541" y="64"/>
                    <a:pt x="70759" y="64"/>
                  </a:cubicBezTo>
                  <a:cubicBezTo>
                    <a:pt x="65622" y="64"/>
                    <a:pt x="60839" y="4528"/>
                    <a:pt x="60839" y="8832"/>
                  </a:cubicBezTo>
                  <a:cubicBezTo>
                    <a:pt x="60839" y="11383"/>
                    <a:pt x="62965" y="14891"/>
                    <a:pt x="67924" y="14891"/>
                  </a:cubicBezTo>
                  <a:cubicBezTo>
                    <a:pt x="72707" y="14891"/>
                    <a:pt x="77844" y="10746"/>
                    <a:pt x="77844" y="6122"/>
                  </a:cubicBezTo>
                  <a:close/>
                  <a:moveTo>
                    <a:pt x="40291" y="113573"/>
                  </a:moveTo>
                  <a:cubicBezTo>
                    <a:pt x="37280" y="124573"/>
                    <a:pt x="27892" y="133819"/>
                    <a:pt x="17441" y="133819"/>
                  </a:cubicBezTo>
                  <a:cubicBezTo>
                    <a:pt x="15138" y="133819"/>
                    <a:pt x="13012" y="133501"/>
                    <a:pt x="11064" y="132863"/>
                  </a:cubicBezTo>
                  <a:cubicBezTo>
                    <a:pt x="15669" y="130950"/>
                    <a:pt x="17086" y="127124"/>
                    <a:pt x="17086" y="124732"/>
                  </a:cubicBezTo>
                  <a:cubicBezTo>
                    <a:pt x="17086" y="120906"/>
                    <a:pt x="13721" y="118834"/>
                    <a:pt x="10178" y="118834"/>
                  </a:cubicBezTo>
                  <a:cubicBezTo>
                    <a:pt x="4687" y="118834"/>
                    <a:pt x="81" y="123138"/>
                    <a:pt x="81" y="128240"/>
                  </a:cubicBezTo>
                  <a:cubicBezTo>
                    <a:pt x="81" y="134298"/>
                    <a:pt x="6990" y="138283"/>
                    <a:pt x="17618" y="138283"/>
                  </a:cubicBezTo>
                  <a:cubicBezTo>
                    <a:pt x="28246" y="138283"/>
                    <a:pt x="48971" y="132544"/>
                    <a:pt x="54462" y="113095"/>
                  </a:cubicBezTo>
                  <a:lnTo>
                    <a:pt x="70404" y="56021"/>
                  </a:lnTo>
                  <a:cubicBezTo>
                    <a:pt x="70936" y="54268"/>
                    <a:pt x="71290" y="52833"/>
                    <a:pt x="71290" y="50442"/>
                  </a:cubicBezTo>
                  <a:cubicBezTo>
                    <a:pt x="71290" y="41673"/>
                    <a:pt x="62965" y="35456"/>
                    <a:pt x="52336" y="35456"/>
                  </a:cubicBezTo>
                  <a:cubicBezTo>
                    <a:pt x="32674" y="35456"/>
                    <a:pt x="21338" y="57616"/>
                    <a:pt x="21338" y="59848"/>
                  </a:cubicBezTo>
                  <a:cubicBezTo>
                    <a:pt x="21338" y="61920"/>
                    <a:pt x="23818" y="61920"/>
                    <a:pt x="24349" y="61920"/>
                  </a:cubicBezTo>
                  <a:cubicBezTo>
                    <a:pt x="26475" y="61920"/>
                    <a:pt x="26652" y="61442"/>
                    <a:pt x="27892" y="59050"/>
                  </a:cubicBezTo>
                  <a:cubicBezTo>
                    <a:pt x="32320" y="49804"/>
                    <a:pt x="41531" y="39920"/>
                    <a:pt x="51805" y="39920"/>
                  </a:cubicBezTo>
                  <a:cubicBezTo>
                    <a:pt x="56233" y="39920"/>
                    <a:pt x="57828" y="42630"/>
                    <a:pt x="57828" y="47731"/>
                  </a:cubicBezTo>
                  <a:cubicBezTo>
                    <a:pt x="57828" y="49485"/>
                    <a:pt x="57473" y="51717"/>
                    <a:pt x="57296" y="52514"/>
                  </a:cubicBezTo>
                  <a:lnTo>
                    <a:pt x="40291" y="113573"/>
                  </a:lnTo>
                  <a:close/>
                </a:path>
              </a:pathLst>
            </a:custGeom>
            <a:solidFill>
              <a:srgbClr val="000000"/>
            </a:solidFill>
            <a:ln w="25003" cap="flat">
              <a:noFill/>
              <a:prstDash val="solid"/>
              <a:miter/>
            </a:ln>
          </p:spPr>
          <p:txBody>
            <a:bodyPr rtlCol="0" anchor="ctr"/>
            <a:lstStyle/>
            <a:p>
              <a:endParaRPr lang="en-CN"/>
            </a:p>
          </p:txBody>
        </p:sp>
      </p:grpSp>
      <p:grpSp>
        <p:nvGrpSpPr>
          <p:cNvPr id="17" name="Group 16" descr="\documentclass{article}&#10;\usepackage{amsmath, amsfonts , amssymb, bm}&#10;\pagestyle{empty}&#10;\begin{document}&#10;&#10;$\theta_j$&#10;&#10;&#10;\end{document}" title="IguanaTex Vector Display">
            <a:extLst>
              <a:ext uri="{FF2B5EF4-FFF2-40B4-BE49-F238E27FC236}">
                <a16:creationId xmlns:a16="http://schemas.microsoft.com/office/drawing/2014/main" id="{2B4E5ADD-9182-FEBA-A7BA-024B39B3624D}"/>
              </a:ext>
            </a:extLst>
          </p:cNvPr>
          <p:cNvGrpSpPr>
            <a:grpSpLocks noChangeAspect="1"/>
          </p:cNvGrpSpPr>
          <p:nvPr>
            <p:custDataLst>
              <p:tags r:id="rId3"/>
            </p:custDataLst>
          </p:nvPr>
        </p:nvGrpSpPr>
        <p:grpSpPr>
          <a:xfrm>
            <a:off x="7865979" y="3409742"/>
            <a:ext cx="185927" cy="227245"/>
            <a:chOff x="4499121" y="3814238"/>
            <a:chExt cx="185927" cy="227245"/>
          </a:xfrm>
        </p:grpSpPr>
        <p:sp>
          <p:nvSpPr>
            <p:cNvPr id="18" name="Freeform 17">
              <a:extLst>
                <a:ext uri="{FF2B5EF4-FFF2-40B4-BE49-F238E27FC236}">
                  <a16:creationId xmlns:a16="http://schemas.microsoft.com/office/drawing/2014/main" id="{00BABF38-E3AC-8685-EAC8-D285DC18A834}"/>
                </a:ext>
              </a:extLst>
            </p:cNvPr>
            <p:cNvSpPr/>
            <p:nvPr>
              <p:custDataLst>
                <p:tags r:id="rId33"/>
              </p:custDataLst>
            </p:nvPr>
          </p:nvSpPr>
          <p:spPr>
            <a:xfrm>
              <a:off x="4499121" y="3814238"/>
              <a:ext cx="104510" cy="163066"/>
            </a:xfrm>
            <a:custGeom>
              <a:avLst/>
              <a:gdLst>
                <a:gd name="connsiteX0" fmla="*/ 104587 w 104510"/>
                <a:gd name="connsiteY0" fmla="*/ 46751 h 163066"/>
                <a:gd name="connsiteX1" fmla="*/ 74221 w 104510"/>
                <a:gd name="connsiteY1" fmla="*/ 63 h 163066"/>
                <a:gd name="connsiteX2" fmla="*/ 77 w 104510"/>
                <a:gd name="connsiteY2" fmla="*/ 116441 h 163066"/>
                <a:gd name="connsiteX3" fmla="*/ 30443 w 104510"/>
                <a:gd name="connsiteY3" fmla="*/ 163129 h 163066"/>
                <a:gd name="connsiteX4" fmla="*/ 104587 w 104510"/>
                <a:gd name="connsiteY4" fmla="*/ 46751 h 163066"/>
                <a:gd name="connsiteX5" fmla="*/ 26900 w 104510"/>
                <a:gd name="connsiteY5" fmla="*/ 77952 h 163066"/>
                <a:gd name="connsiteX6" fmla="*/ 46385 w 104510"/>
                <a:gd name="connsiteY6" fmla="*/ 28986 h 163066"/>
                <a:gd name="connsiteX7" fmla="*/ 73968 w 104510"/>
                <a:gd name="connsiteY7" fmla="*/ 5073 h 163066"/>
                <a:gd name="connsiteX8" fmla="*/ 87885 w 104510"/>
                <a:gd name="connsiteY8" fmla="*/ 32630 h 163066"/>
                <a:gd name="connsiteX9" fmla="*/ 79788 w 104510"/>
                <a:gd name="connsiteY9" fmla="*/ 77952 h 163066"/>
                <a:gd name="connsiteX10" fmla="*/ 26900 w 104510"/>
                <a:gd name="connsiteY10" fmla="*/ 77952 h 163066"/>
                <a:gd name="connsiteX11" fmla="*/ 77510 w 104510"/>
                <a:gd name="connsiteY11" fmla="*/ 85240 h 163066"/>
                <a:gd name="connsiteX12" fmla="*/ 59797 w 104510"/>
                <a:gd name="connsiteY12" fmla="*/ 131472 h 163066"/>
                <a:gd name="connsiteX13" fmla="*/ 30443 w 104510"/>
                <a:gd name="connsiteY13" fmla="*/ 158118 h 163066"/>
                <a:gd name="connsiteX14" fmla="*/ 16778 w 104510"/>
                <a:gd name="connsiteY14" fmla="*/ 130333 h 163066"/>
                <a:gd name="connsiteX15" fmla="*/ 24876 w 104510"/>
                <a:gd name="connsiteY15" fmla="*/ 85240 h 163066"/>
                <a:gd name="connsiteX16" fmla="*/ 77510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587" y="46751"/>
                  </a:moveTo>
                  <a:cubicBezTo>
                    <a:pt x="104587" y="31719"/>
                    <a:pt x="100032" y="63"/>
                    <a:pt x="74221" y="63"/>
                  </a:cubicBezTo>
                  <a:cubicBezTo>
                    <a:pt x="39047" y="63"/>
                    <a:pt x="77" y="64287"/>
                    <a:pt x="77" y="116441"/>
                  </a:cubicBezTo>
                  <a:cubicBezTo>
                    <a:pt x="77" y="137849"/>
                    <a:pt x="7415" y="163129"/>
                    <a:pt x="30443" y="163129"/>
                  </a:cubicBezTo>
                  <a:cubicBezTo>
                    <a:pt x="66123" y="163129"/>
                    <a:pt x="104587" y="97766"/>
                    <a:pt x="104587" y="46751"/>
                  </a:cubicBezTo>
                  <a:close/>
                  <a:moveTo>
                    <a:pt x="26900" y="77952"/>
                  </a:moveTo>
                  <a:cubicBezTo>
                    <a:pt x="31202" y="63376"/>
                    <a:pt x="36263" y="45156"/>
                    <a:pt x="46385" y="28986"/>
                  </a:cubicBezTo>
                  <a:cubicBezTo>
                    <a:pt x="53217" y="17827"/>
                    <a:pt x="62580" y="5073"/>
                    <a:pt x="73968" y="5073"/>
                  </a:cubicBezTo>
                  <a:cubicBezTo>
                    <a:pt x="86367" y="5073"/>
                    <a:pt x="87885" y="19649"/>
                    <a:pt x="87885" y="32630"/>
                  </a:cubicBezTo>
                  <a:cubicBezTo>
                    <a:pt x="87885" y="43790"/>
                    <a:pt x="85861" y="55405"/>
                    <a:pt x="79788" y="77952"/>
                  </a:cubicBezTo>
                  <a:lnTo>
                    <a:pt x="26900" y="77952"/>
                  </a:lnTo>
                  <a:close/>
                  <a:moveTo>
                    <a:pt x="77510" y="85240"/>
                  </a:moveTo>
                  <a:cubicBezTo>
                    <a:pt x="74727" y="95716"/>
                    <a:pt x="69413" y="115074"/>
                    <a:pt x="59797" y="131472"/>
                  </a:cubicBezTo>
                  <a:cubicBezTo>
                    <a:pt x="50940" y="146959"/>
                    <a:pt x="41324" y="158118"/>
                    <a:pt x="30443" y="158118"/>
                  </a:cubicBezTo>
                  <a:cubicBezTo>
                    <a:pt x="22092" y="158118"/>
                    <a:pt x="16778" y="151514"/>
                    <a:pt x="16778" y="130333"/>
                  </a:cubicBezTo>
                  <a:cubicBezTo>
                    <a:pt x="16778" y="120768"/>
                    <a:pt x="18296" y="107559"/>
                    <a:pt x="24876" y="85240"/>
                  </a:cubicBezTo>
                  <a:lnTo>
                    <a:pt x="77510" y="85240"/>
                  </a:lnTo>
                  <a:close/>
                </a:path>
              </a:pathLst>
            </a:custGeom>
            <a:solidFill>
              <a:srgbClr val="000000"/>
            </a:solidFill>
            <a:ln w="25003"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34F4DEAF-3394-AB01-AB80-33715090E407}"/>
                </a:ext>
              </a:extLst>
            </p:cNvPr>
            <p:cNvSpPr/>
            <p:nvPr>
              <p:custDataLst>
                <p:tags r:id="rId34"/>
              </p:custDataLst>
            </p:nvPr>
          </p:nvSpPr>
          <p:spPr>
            <a:xfrm>
              <a:off x="4607286" y="3903264"/>
              <a:ext cx="77762" cy="138219"/>
            </a:xfrm>
            <a:custGeom>
              <a:avLst/>
              <a:gdLst>
                <a:gd name="connsiteX0" fmla="*/ 77844 w 77762"/>
                <a:gd name="connsiteY0" fmla="*/ 6122 h 138219"/>
                <a:gd name="connsiteX1" fmla="*/ 70759 w 77762"/>
                <a:gd name="connsiteY1" fmla="*/ 64 h 138219"/>
                <a:gd name="connsiteX2" fmla="*/ 60839 w 77762"/>
                <a:gd name="connsiteY2" fmla="*/ 8832 h 138219"/>
                <a:gd name="connsiteX3" fmla="*/ 67924 w 77762"/>
                <a:gd name="connsiteY3" fmla="*/ 14891 h 138219"/>
                <a:gd name="connsiteX4" fmla="*/ 77844 w 77762"/>
                <a:gd name="connsiteY4" fmla="*/ 6122 h 138219"/>
                <a:gd name="connsiteX5" fmla="*/ 40291 w 77762"/>
                <a:gd name="connsiteY5" fmla="*/ 113573 h 138219"/>
                <a:gd name="connsiteX6" fmla="*/ 17441 w 77762"/>
                <a:gd name="connsiteY6" fmla="*/ 133819 h 138219"/>
                <a:gd name="connsiteX7" fmla="*/ 11064 w 77762"/>
                <a:gd name="connsiteY7" fmla="*/ 132863 h 138219"/>
                <a:gd name="connsiteX8" fmla="*/ 17086 w 77762"/>
                <a:gd name="connsiteY8" fmla="*/ 124732 h 138219"/>
                <a:gd name="connsiteX9" fmla="*/ 10178 w 77762"/>
                <a:gd name="connsiteY9" fmla="*/ 118834 h 138219"/>
                <a:gd name="connsiteX10" fmla="*/ 81 w 77762"/>
                <a:gd name="connsiteY10" fmla="*/ 128240 h 138219"/>
                <a:gd name="connsiteX11" fmla="*/ 17618 w 77762"/>
                <a:gd name="connsiteY11" fmla="*/ 138283 h 138219"/>
                <a:gd name="connsiteX12" fmla="*/ 54462 w 77762"/>
                <a:gd name="connsiteY12" fmla="*/ 113095 h 138219"/>
                <a:gd name="connsiteX13" fmla="*/ 70404 w 77762"/>
                <a:gd name="connsiteY13" fmla="*/ 56021 h 138219"/>
                <a:gd name="connsiteX14" fmla="*/ 71290 w 77762"/>
                <a:gd name="connsiteY14" fmla="*/ 50442 h 138219"/>
                <a:gd name="connsiteX15" fmla="*/ 52336 w 77762"/>
                <a:gd name="connsiteY15" fmla="*/ 35456 h 138219"/>
                <a:gd name="connsiteX16" fmla="*/ 21338 w 77762"/>
                <a:gd name="connsiteY16" fmla="*/ 59848 h 138219"/>
                <a:gd name="connsiteX17" fmla="*/ 24349 w 77762"/>
                <a:gd name="connsiteY17" fmla="*/ 61920 h 138219"/>
                <a:gd name="connsiteX18" fmla="*/ 27892 w 77762"/>
                <a:gd name="connsiteY18" fmla="*/ 59050 h 138219"/>
                <a:gd name="connsiteX19" fmla="*/ 51805 w 77762"/>
                <a:gd name="connsiteY19" fmla="*/ 39920 h 138219"/>
                <a:gd name="connsiteX20" fmla="*/ 57828 w 77762"/>
                <a:gd name="connsiteY20" fmla="*/ 47731 h 138219"/>
                <a:gd name="connsiteX21" fmla="*/ 57296 w 77762"/>
                <a:gd name="connsiteY21" fmla="*/ 52514 h 138219"/>
                <a:gd name="connsiteX22" fmla="*/ 40291 w 77762"/>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8219">
                  <a:moveTo>
                    <a:pt x="77844" y="6122"/>
                  </a:moveTo>
                  <a:cubicBezTo>
                    <a:pt x="77844" y="3412"/>
                    <a:pt x="75541" y="64"/>
                    <a:pt x="70759" y="64"/>
                  </a:cubicBezTo>
                  <a:cubicBezTo>
                    <a:pt x="65622" y="64"/>
                    <a:pt x="60839" y="4528"/>
                    <a:pt x="60839" y="8832"/>
                  </a:cubicBezTo>
                  <a:cubicBezTo>
                    <a:pt x="60839" y="11383"/>
                    <a:pt x="62965" y="14891"/>
                    <a:pt x="67924" y="14891"/>
                  </a:cubicBezTo>
                  <a:cubicBezTo>
                    <a:pt x="72707" y="14891"/>
                    <a:pt x="77844" y="10746"/>
                    <a:pt x="77844" y="6122"/>
                  </a:cubicBezTo>
                  <a:close/>
                  <a:moveTo>
                    <a:pt x="40291" y="113573"/>
                  </a:moveTo>
                  <a:cubicBezTo>
                    <a:pt x="37280" y="124573"/>
                    <a:pt x="27892" y="133819"/>
                    <a:pt x="17441" y="133819"/>
                  </a:cubicBezTo>
                  <a:cubicBezTo>
                    <a:pt x="15138" y="133819"/>
                    <a:pt x="13012" y="133501"/>
                    <a:pt x="11064" y="132863"/>
                  </a:cubicBezTo>
                  <a:cubicBezTo>
                    <a:pt x="15669" y="130950"/>
                    <a:pt x="17086" y="127124"/>
                    <a:pt x="17086" y="124732"/>
                  </a:cubicBezTo>
                  <a:cubicBezTo>
                    <a:pt x="17086" y="120906"/>
                    <a:pt x="13721" y="118834"/>
                    <a:pt x="10178" y="118834"/>
                  </a:cubicBezTo>
                  <a:cubicBezTo>
                    <a:pt x="4687" y="118834"/>
                    <a:pt x="81" y="123138"/>
                    <a:pt x="81" y="128240"/>
                  </a:cubicBezTo>
                  <a:cubicBezTo>
                    <a:pt x="81" y="134298"/>
                    <a:pt x="6990" y="138283"/>
                    <a:pt x="17618" y="138283"/>
                  </a:cubicBezTo>
                  <a:cubicBezTo>
                    <a:pt x="28246" y="138283"/>
                    <a:pt x="48971" y="132544"/>
                    <a:pt x="54462" y="113095"/>
                  </a:cubicBezTo>
                  <a:lnTo>
                    <a:pt x="70404" y="56021"/>
                  </a:lnTo>
                  <a:cubicBezTo>
                    <a:pt x="70936" y="54268"/>
                    <a:pt x="71290" y="52833"/>
                    <a:pt x="71290" y="50442"/>
                  </a:cubicBezTo>
                  <a:cubicBezTo>
                    <a:pt x="71290" y="41673"/>
                    <a:pt x="62965" y="35456"/>
                    <a:pt x="52336" y="35456"/>
                  </a:cubicBezTo>
                  <a:cubicBezTo>
                    <a:pt x="32674" y="35456"/>
                    <a:pt x="21338" y="57616"/>
                    <a:pt x="21338" y="59848"/>
                  </a:cubicBezTo>
                  <a:cubicBezTo>
                    <a:pt x="21338" y="61920"/>
                    <a:pt x="23818" y="61920"/>
                    <a:pt x="24349" y="61920"/>
                  </a:cubicBezTo>
                  <a:cubicBezTo>
                    <a:pt x="26475" y="61920"/>
                    <a:pt x="26652" y="61442"/>
                    <a:pt x="27892" y="59050"/>
                  </a:cubicBezTo>
                  <a:cubicBezTo>
                    <a:pt x="32320" y="49804"/>
                    <a:pt x="41531" y="39920"/>
                    <a:pt x="51805" y="39920"/>
                  </a:cubicBezTo>
                  <a:cubicBezTo>
                    <a:pt x="56233" y="39920"/>
                    <a:pt x="57828" y="42630"/>
                    <a:pt x="57828" y="47731"/>
                  </a:cubicBezTo>
                  <a:cubicBezTo>
                    <a:pt x="57828" y="49485"/>
                    <a:pt x="57473" y="51717"/>
                    <a:pt x="57296" y="52514"/>
                  </a:cubicBezTo>
                  <a:lnTo>
                    <a:pt x="40291" y="113573"/>
                  </a:lnTo>
                  <a:close/>
                </a:path>
              </a:pathLst>
            </a:custGeom>
            <a:solidFill>
              <a:srgbClr val="000000"/>
            </a:solidFill>
            <a:ln w="25003" cap="flat">
              <a:noFill/>
              <a:prstDash val="solid"/>
              <a:miter/>
            </a:ln>
          </p:spPr>
          <p:txBody>
            <a:bodyPr rtlCol="0" anchor="ctr"/>
            <a:lstStyle/>
            <a:p>
              <a:endParaRPr lang="en-CN"/>
            </a:p>
          </p:txBody>
        </p:sp>
      </p:grpSp>
      <p:grpSp>
        <p:nvGrpSpPr>
          <p:cNvPr id="25" name="Group 24" descr="\documentclass{article}&#10;\usepackage{amsmath, amsfonts , amssymb, bm}&#10;\pagestyle{empty}&#10;\begin{document}&#10;&#10;&#10;$\theta_P$&#10;&#10;\end{document}" title="IguanaTex Vector Display">
            <a:extLst>
              <a:ext uri="{FF2B5EF4-FFF2-40B4-BE49-F238E27FC236}">
                <a16:creationId xmlns:a16="http://schemas.microsoft.com/office/drawing/2014/main" id="{6B2DCD50-F1A4-5AC5-1652-1B975A6E7C4D}"/>
              </a:ext>
            </a:extLst>
          </p:cNvPr>
          <p:cNvGrpSpPr>
            <a:grpSpLocks noChangeAspect="1"/>
          </p:cNvGrpSpPr>
          <p:nvPr>
            <p:custDataLst>
              <p:tags r:id="rId4"/>
            </p:custDataLst>
          </p:nvPr>
        </p:nvGrpSpPr>
        <p:grpSpPr>
          <a:xfrm>
            <a:off x="8610600" y="3409742"/>
            <a:ext cx="232632" cy="216358"/>
            <a:chOff x="4321019" y="3955820"/>
            <a:chExt cx="232632" cy="216358"/>
          </a:xfrm>
        </p:grpSpPr>
        <p:sp>
          <p:nvSpPr>
            <p:cNvPr id="23" name="Freeform 22">
              <a:extLst>
                <a:ext uri="{FF2B5EF4-FFF2-40B4-BE49-F238E27FC236}">
                  <a16:creationId xmlns:a16="http://schemas.microsoft.com/office/drawing/2014/main" id="{B0AB51CB-2BAD-CC39-F7BA-728733F494CE}"/>
                </a:ext>
              </a:extLst>
            </p:cNvPr>
            <p:cNvSpPr/>
            <p:nvPr>
              <p:custDataLst>
                <p:tags r:id="rId31"/>
              </p:custDataLst>
            </p:nvPr>
          </p:nvSpPr>
          <p:spPr>
            <a:xfrm>
              <a:off x="4321019" y="3955820"/>
              <a:ext cx="95009" cy="181184"/>
            </a:xfrm>
            <a:custGeom>
              <a:avLst/>
              <a:gdLst>
                <a:gd name="connsiteX0" fmla="*/ 95086 w 95009"/>
                <a:gd name="connsiteY0" fmla="*/ 51938 h 181184"/>
                <a:gd name="connsiteX1" fmla="*/ 67480 w 95009"/>
                <a:gd name="connsiteY1" fmla="*/ 63 h 181184"/>
                <a:gd name="connsiteX2" fmla="*/ 77 w 95009"/>
                <a:gd name="connsiteY2" fmla="*/ 129372 h 181184"/>
                <a:gd name="connsiteX3" fmla="*/ 27682 w 95009"/>
                <a:gd name="connsiteY3" fmla="*/ 181247 h 181184"/>
                <a:gd name="connsiteX4" fmla="*/ 95086 w 95009"/>
                <a:gd name="connsiteY4" fmla="*/ 51938 h 181184"/>
                <a:gd name="connsiteX5" fmla="*/ 24462 w 95009"/>
                <a:gd name="connsiteY5" fmla="*/ 86606 h 181184"/>
                <a:gd name="connsiteX6" fmla="*/ 42175 w 95009"/>
                <a:gd name="connsiteY6" fmla="*/ 32200 h 181184"/>
                <a:gd name="connsiteX7" fmla="*/ 67250 w 95009"/>
                <a:gd name="connsiteY7" fmla="*/ 5630 h 181184"/>
                <a:gd name="connsiteX8" fmla="*/ 79903 w 95009"/>
                <a:gd name="connsiteY8" fmla="*/ 36249 h 181184"/>
                <a:gd name="connsiteX9" fmla="*/ 72541 w 95009"/>
                <a:gd name="connsiteY9" fmla="*/ 86606 h 181184"/>
                <a:gd name="connsiteX10" fmla="*/ 24462 w 95009"/>
                <a:gd name="connsiteY10" fmla="*/ 86606 h 181184"/>
                <a:gd name="connsiteX11" fmla="*/ 70471 w 95009"/>
                <a:gd name="connsiteY11" fmla="*/ 94704 h 181184"/>
                <a:gd name="connsiteX12" fmla="*/ 54368 w 95009"/>
                <a:gd name="connsiteY12" fmla="*/ 146073 h 181184"/>
                <a:gd name="connsiteX13" fmla="*/ 27682 w 95009"/>
                <a:gd name="connsiteY13" fmla="*/ 175680 h 181184"/>
                <a:gd name="connsiteX14" fmla="*/ 15260 w 95009"/>
                <a:gd name="connsiteY14" fmla="*/ 144808 h 181184"/>
                <a:gd name="connsiteX15" fmla="*/ 22621 w 95009"/>
                <a:gd name="connsiteY15" fmla="*/ 94704 h 181184"/>
                <a:gd name="connsiteX16" fmla="*/ 70471 w 95009"/>
                <a:gd name="connsiteY16" fmla="*/ 9470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009" h="181184">
                  <a:moveTo>
                    <a:pt x="95086" y="51938"/>
                  </a:moveTo>
                  <a:cubicBezTo>
                    <a:pt x="95086" y="35237"/>
                    <a:pt x="90945" y="63"/>
                    <a:pt x="67480" y="63"/>
                  </a:cubicBezTo>
                  <a:cubicBezTo>
                    <a:pt x="35504" y="63"/>
                    <a:pt x="77" y="71423"/>
                    <a:pt x="77" y="129372"/>
                  </a:cubicBezTo>
                  <a:cubicBezTo>
                    <a:pt x="77" y="153159"/>
                    <a:pt x="6748" y="181247"/>
                    <a:pt x="27682" y="181247"/>
                  </a:cubicBezTo>
                  <a:cubicBezTo>
                    <a:pt x="60119" y="181247"/>
                    <a:pt x="95086" y="108622"/>
                    <a:pt x="95086" y="51938"/>
                  </a:cubicBezTo>
                  <a:close/>
                  <a:moveTo>
                    <a:pt x="24462" y="86606"/>
                  </a:moveTo>
                  <a:cubicBezTo>
                    <a:pt x="28372" y="70411"/>
                    <a:pt x="32973" y="50167"/>
                    <a:pt x="42175" y="32200"/>
                  </a:cubicBezTo>
                  <a:cubicBezTo>
                    <a:pt x="48386" y="19801"/>
                    <a:pt x="56898" y="5630"/>
                    <a:pt x="67250" y="5630"/>
                  </a:cubicBezTo>
                  <a:cubicBezTo>
                    <a:pt x="78523" y="5630"/>
                    <a:pt x="79903" y="21825"/>
                    <a:pt x="79903" y="36249"/>
                  </a:cubicBezTo>
                  <a:cubicBezTo>
                    <a:pt x="79903" y="48649"/>
                    <a:pt x="78062" y="61554"/>
                    <a:pt x="72541" y="86606"/>
                  </a:cubicBezTo>
                  <a:lnTo>
                    <a:pt x="24462" y="86606"/>
                  </a:lnTo>
                  <a:close/>
                  <a:moveTo>
                    <a:pt x="70471" y="94704"/>
                  </a:moveTo>
                  <a:cubicBezTo>
                    <a:pt x="67940" y="106344"/>
                    <a:pt x="63109" y="127854"/>
                    <a:pt x="54368" y="146073"/>
                  </a:cubicBezTo>
                  <a:cubicBezTo>
                    <a:pt x="46316" y="163281"/>
                    <a:pt x="37574" y="175680"/>
                    <a:pt x="27682" y="175680"/>
                  </a:cubicBezTo>
                  <a:cubicBezTo>
                    <a:pt x="20091" y="175680"/>
                    <a:pt x="15260" y="168342"/>
                    <a:pt x="15260" y="144808"/>
                  </a:cubicBezTo>
                  <a:cubicBezTo>
                    <a:pt x="15260" y="134180"/>
                    <a:pt x="16640" y="119503"/>
                    <a:pt x="22621" y="94704"/>
                  </a:cubicBezTo>
                  <a:lnTo>
                    <a:pt x="70471" y="94704"/>
                  </a:lnTo>
                  <a:close/>
                </a:path>
              </a:pathLst>
            </a:custGeom>
            <a:solidFill>
              <a:srgbClr val="000000"/>
            </a:solidFill>
            <a:ln w="22514"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3729D0DB-6E9A-5698-6A4A-08833943A7CA}"/>
                </a:ext>
              </a:extLst>
            </p:cNvPr>
            <p:cNvSpPr/>
            <p:nvPr>
              <p:custDataLst>
                <p:tags r:id="rId32"/>
              </p:custDataLst>
            </p:nvPr>
          </p:nvSpPr>
          <p:spPr>
            <a:xfrm>
              <a:off x="4430784" y="4051195"/>
              <a:ext cx="122867" cy="120983"/>
            </a:xfrm>
            <a:custGeom>
              <a:avLst/>
              <a:gdLst>
                <a:gd name="connsiteX0" fmla="*/ 43560 w 122867"/>
                <a:gd name="connsiteY0" fmla="*/ 66136 h 120983"/>
                <a:gd name="connsiteX1" fmla="*/ 72707 w 122867"/>
                <a:gd name="connsiteY1" fmla="*/ 66136 h 120983"/>
                <a:gd name="connsiteX2" fmla="*/ 122949 w 122867"/>
                <a:gd name="connsiteY2" fmla="*/ 27697 h 120983"/>
                <a:gd name="connsiteX3" fmla="*/ 87683 w 122867"/>
                <a:gd name="connsiteY3" fmla="*/ 64 h 120983"/>
                <a:gd name="connsiteX4" fmla="*/ 31322 w 122867"/>
                <a:gd name="connsiteY4" fmla="*/ 64 h 120983"/>
                <a:gd name="connsiteX5" fmla="*/ 26169 w 122867"/>
                <a:gd name="connsiteY5" fmla="*/ 3961 h 120983"/>
                <a:gd name="connsiteX6" fmla="*/ 31483 w 122867"/>
                <a:gd name="connsiteY6" fmla="*/ 6441 h 120983"/>
                <a:gd name="connsiteX7" fmla="*/ 37602 w 122867"/>
                <a:gd name="connsiteY7" fmla="*/ 6795 h 120983"/>
                <a:gd name="connsiteX8" fmla="*/ 41145 w 122867"/>
                <a:gd name="connsiteY8" fmla="*/ 9275 h 120983"/>
                <a:gd name="connsiteX9" fmla="*/ 40501 w 122867"/>
                <a:gd name="connsiteY9" fmla="*/ 13172 h 120983"/>
                <a:gd name="connsiteX10" fmla="*/ 19244 w 122867"/>
                <a:gd name="connsiteY10" fmla="*/ 106523 h 120983"/>
                <a:gd name="connsiteX11" fmla="*/ 4912 w 122867"/>
                <a:gd name="connsiteY11" fmla="*/ 114671 h 120983"/>
                <a:gd name="connsiteX12" fmla="*/ 81 w 122867"/>
                <a:gd name="connsiteY12" fmla="*/ 118568 h 120983"/>
                <a:gd name="connsiteX13" fmla="*/ 2658 w 122867"/>
                <a:gd name="connsiteY13" fmla="*/ 121048 h 120983"/>
                <a:gd name="connsiteX14" fmla="*/ 23592 w 122867"/>
                <a:gd name="connsiteY14" fmla="*/ 120339 h 120983"/>
                <a:gd name="connsiteX15" fmla="*/ 34703 w 122867"/>
                <a:gd name="connsiteY15" fmla="*/ 120517 h 120983"/>
                <a:gd name="connsiteX16" fmla="*/ 45009 w 122867"/>
                <a:gd name="connsiteY16" fmla="*/ 121048 h 120983"/>
                <a:gd name="connsiteX17" fmla="*/ 48391 w 122867"/>
                <a:gd name="connsiteY17" fmla="*/ 117151 h 120983"/>
                <a:gd name="connsiteX18" fmla="*/ 43238 w 122867"/>
                <a:gd name="connsiteY18" fmla="*/ 114671 h 120983"/>
                <a:gd name="connsiteX19" fmla="*/ 37119 w 122867"/>
                <a:gd name="connsiteY19" fmla="*/ 114317 h 120983"/>
                <a:gd name="connsiteX20" fmla="*/ 33415 w 122867"/>
                <a:gd name="connsiteY20" fmla="*/ 111660 h 120983"/>
                <a:gd name="connsiteX21" fmla="*/ 34059 w 122867"/>
                <a:gd name="connsiteY21" fmla="*/ 107763 h 120983"/>
                <a:gd name="connsiteX22" fmla="*/ 43560 w 122867"/>
                <a:gd name="connsiteY22" fmla="*/ 66136 h 120983"/>
                <a:gd name="connsiteX23" fmla="*/ 55155 w 122867"/>
                <a:gd name="connsiteY23" fmla="*/ 12464 h 120983"/>
                <a:gd name="connsiteX24" fmla="*/ 63367 w 122867"/>
                <a:gd name="connsiteY24" fmla="*/ 6441 h 120983"/>
                <a:gd name="connsiteX25" fmla="*/ 82208 w 122867"/>
                <a:gd name="connsiteY25" fmla="*/ 6441 h 120983"/>
                <a:gd name="connsiteX26" fmla="*/ 106524 w 122867"/>
                <a:gd name="connsiteY26" fmla="*/ 23978 h 120983"/>
                <a:gd name="connsiteX27" fmla="*/ 96540 w 122867"/>
                <a:gd name="connsiteY27" fmla="*/ 51434 h 120983"/>
                <a:gd name="connsiteX28" fmla="*/ 69969 w 122867"/>
                <a:gd name="connsiteY28" fmla="*/ 60468 h 120983"/>
                <a:gd name="connsiteX29" fmla="*/ 44204 w 122867"/>
                <a:gd name="connsiteY29" fmla="*/ 60468 h 120983"/>
                <a:gd name="connsiteX30" fmla="*/ 55155 w 122867"/>
                <a:gd name="connsiteY30" fmla="*/ 12464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867" h="120983">
                  <a:moveTo>
                    <a:pt x="43560" y="66136"/>
                  </a:moveTo>
                  <a:lnTo>
                    <a:pt x="72707" y="66136"/>
                  </a:lnTo>
                  <a:cubicBezTo>
                    <a:pt x="99922" y="66136"/>
                    <a:pt x="122949" y="47005"/>
                    <a:pt x="122949" y="27697"/>
                  </a:cubicBezTo>
                  <a:cubicBezTo>
                    <a:pt x="122949" y="12818"/>
                    <a:pt x="109745" y="64"/>
                    <a:pt x="87683" y="64"/>
                  </a:cubicBezTo>
                  <a:lnTo>
                    <a:pt x="31322" y="64"/>
                  </a:lnTo>
                  <a:cubicBezTo>
                    <a:pt x="28101" y="64"/>
                    <a:pt x="26169" y="64"/>
                    <a:pt x="26169" y="3961"/>
                  </a:cubicBezTo>
                  <a:cubicBezTo>
                    <a:pt x="26169" y="6441"/>
                    <a:pt x="27940" y="6441"/>
                    <a:pt x="31483" y="6441"/>
                  </a:cubicBezTo>
                  <a:cubicBezTo>
                    <a:pt x="34059" y="6441"/>
                    <a:pt x="34703" y="6441"/>
                    <a:pt x="37602" y="6795"/>
                  </a:cubicBezTo>
                  <a:cubicBezTo>
                    <a:pt x="40823" y="7150"/>
                    <a:pt x="41145" y="7504"/>
                    <a:pt x="41145" y="9275"/>
                  </a:cubicBezTo>
                  <a:cubicBezTo>
                    <a:pt x="41145" y="9630"/>
                    <a:pt x="41145" y="10515"/>
                    <a:pt x="40501" y="13172"/>
                  </a:cubicBezTo>
                  <a:lnTo>
                    <a:pt x="19244" y="106523"/>
                  </a:lnTo>
                  <a:cubicBezTo>
                    <a:pt x="17634" y="113431"/>
                    <a:pt x="17473" y="114671"/>
                    <a:pt x="4912" y="114671"/>
                  </a:cubicBezTo>
                  <a:cubicBezTo>
                    <a:pt x="2014" y="114671"/>
                    <a:pt x="81" y="114671"/>
                    <a:pt x="81" y="118568"/>
                  </a:cubicBezTo>
                  <a:cubicBezTo>
                    <a:pt x="81" y="118745"/>
                    <a:pt x="81" y="121048"/>
                    <a:pt x="2658" y="121048"/>
                  </a:cubicBezTo>
                  <a:cubicBezTo>
                    <a:pt x="7328" y="121048"/>
                    <a:pt x="18922" y="120339"/>
                    <a:pt x="23592" y="120339"/>
                  </a:cubicBezTo>
                  <a:cubicBezTo>
                    <a:pt x="26330" y="120339"/>
                    <a:pt x="31966" y="120339"/>
                    <a:pt x="34703" y="120517"/>
                  </a:cubicBezTo>
                  <a:cubicBezTo>
                    <a:pt x="37924" y="120694"/>
                    <a:pt x="41950" y="121048"/>
                    <a:pt x="45009" y="121048"/>
                  </a:cubicBezTo>
                  <a:cubicBezTo>
                    <a:pt x="45976" y="121048"/>
                    <a:pt x="48391" y="121048"/>
                    <a:pt x="48391" y="117151"/>
                  </a:cubicBezTo>
                  <a:cubicBezTo>
                    <a:pt x="48391" y="114671"/>
                    <a:pt x="46459" y="114671"/>
                    <a:pt x="43238" y="114671"/>
                  </a:cubicBezTo>
                  <a:cubicBezTo>
                    <a:pt x="43077" y="114671"/>
                    <a:pt x="40017" y="114671"/>
                    <a:pt x="37119" y="114317"/>
                  </a:cubicBezTo>
                  <a:cubicBezTo>
                    <a:pt x="33415" y="113963"/>
                    <a:pt x="33415" y="113431"/>
                    <a:pt x="33415" y="111660"/>
                  </a:cubicBezTo>
                  <a:cubicBezTo>
                    <a:pt x="33415" y="111483"/>
                    <a:pt x="33415" y="110420"/>
                    <a:pt x="34059" y="107763"/>
                  </a:cubicBezTo>
                  <a:lnTo>
                    <a:pt x="43560" y="66136"/>
                  </a:lnTo>
                  <a:close/>
                  <a:moveTo>
                    <a:pt x="55155" y="12464"/>
                  </a:moveTo>
                  <a:cubicBezTo>
                    <a:pt x="56443" y="6973"/>
                    <a:pt x="56604" y="6441"/>
                    <a:pt x="63367" y="6441"/>
                  </a:cubicBezTo>
                  <a:lnTo>
                    <a:pt x="82208" y="6441"/>
                  </a:lnTo>
                  <a:cubicBezTo>
                    <a:pt x="97184" y="6441"/>
                    <a:pt x="106524" y="11401"/>
                    <a:pt x="106524" y="23978"/>
                  </a:cubicBezTo>
                  <a:cubicBezTo>
                    <a:pt x="106524" y="29469"/>
                    <a:pt x="104591" y="43463"/>
                    <a:pt x="96540" y="51434"/>
                  </a:cubicBezTo>
                  <a:cubicBezTo>
                    <a:pt x="90743" y="57102"/>
                    <a:pt x="81564" y="60468"/>
                    <a:pt x="69969" y="60468"/>
                  </a:cubicBezTo>
                  <a:lnTo>
                    <a:pt x="44204" y="60468"/>
                  </a:lnTo>
                  <a:lnTo>
                    <a:pt x="55155" y="12464"/>
                  </a:lnTo>
                  <a:close/>
                </a:path>
              </a:pathLst>
            </a:custGeom>
            <a:solidFill>
              <a:srgbClr val="000000"/>
            </a:solidFill>
            <a:ln w="22514" cap="flat">
              <a:noFill/>
              <a:prstDash val="solid"/>
              <a:miter/>
            </a:ln>
          </p:spPr>
          <p:txBody>
            <a:bodyPr rtlCol="0" anchor="ctr"/>
            <a:lstStyle/>
            <a:p>
              <a:endParaRPr lang="en-CN"/>
            </a:p>
          </p:txBody>
        </p:sp>
      </p:grpSp>
      <p:grpSp>
        <p:nvGrpSpPr>
          <p:cNvPr id="31" name="Group 30" descr="\documentclass{article}&#10;\usepackage{amsmath, amsfonts , amssymb, bm}&#10;\pagestyle{empty}&#10;\begin{document}&#10;&#10;$\theta_N$&#10;&#10;&#10;\end{document}" title="IguanaTex Vector Display">
            <a:extLst>
              <a:ext uri="{FF2B5EF4-FFF2-40B4-BE49-F238E27FC236}">
                <a16:creationId xmlns:a16="http://schemas.microsoft.com/office/drawing/2014/main" id="{551D65BA-16C4-A97E-2956-08F4CC2BC338}"/>
              </a:ext>
            </a:extLst>
          </p:cNvPr>
          <p:cNvGrpSpPr>
            <a:grpSpLocks noChangeAspect="1"/>
          </p:cNvGrpSpPr>
          <p:nvPr>
            <p:custDataLst>
              <p:tags r:id="rId5"/>
            </p:custDataLst>
          </p:nvPr>
        </p:nvGrpSpPr>
        <p:grpSpPr>
          <a:xfrm>
            <a:off x="9627838" y="3390589"/>
            <a:ext cx="278214" cy="216358"/>
            <a:chOff x="4499121" y="3955820"/>
            <a:chExt cx="278214" cy="216358"/>
          </a:xfrm>
        </p:grpSpPr>
        <p:sp>
          <p:nvSpPr>
            <p:cNvPr id="29" name="Freeform 28">
              <a:extLst>
                <a:ext uri="{FF2B5EF4-FFF2-40B4-BE49-F238E27FC236}">
                  <a16:creationId xmlns:a16="http://schemas.microsoft.com/office/drawing/2014/main" id="{DE8E0B0D-C8B8-1874-4CD1-3F18BEA883CA}"/>
                </a:ext>
              </a:extLst>
            </p:cNvPr>
            <p:cNvSpPr/>
            <p:nvPr>
              <p:custDataLst>
                <p:tags r:id="rId29"/>
              </p:custDataLst>
            </p:nvPr>
          </p:nvSpPr>
          <p:spPr>
            <a:xfrm>
              <a:off x="4499121" y="3955820"/>
              <a:ext cx="104510" cy="181184"/>
            </a:xfrm>
            <a:custGeom>
              <a:avLst/>
              <a:gdLst>
                <a:gd name="connsiteX0" fmla="*/ 104587 w 104510"/>
                <a:gd name="connsiteY0" fmla="*/ 51938 h 181184"/>
                <a:gd name="connsiteX1" fmla="*/ 74221 w 104510"/>
                <a:gd name="connsiteY1" fmla="*/ 63 h 181184"/>
                <a:gd name="connsiteX2" fmla="*/ 77 w 104510"/>
                <a:gd name="connsiteY2" fmla="*/ 129372 h 181184"/>
                <a:gd name="connsiteX3" fmla="*/ 30443 w 104510"/>
                <a:gd name="connsiteY3" fmla="*/ 181247 h 181184"/>
                <a:gd name="connsiteX4" fmla="*/ 104587 w 104510"/>
                <a:gd name="connsiteY4" fmla="*/ 51938 h 181184"/>
                <a:gd name="connsiteX5" fmla="*/ 26900 w 104510"/>
                <a:gd name="connsiteY5" fmla="*/ 86606 h 181184"/>
                <a:gd name="connsiteX6" fmla="*/ 46385 w 104510"/>
                <a:gd name="connsiteY6" fmla="*/ 32200 h 181184"/>
                <a:gd name="connsiteX7" fmla="*/ 73968 w 104510"/>
                <a:gd name="connsiteY7" fmla="*/ 5630 h 181184"/>
                <a:gd name="connsiteX8" fmla="*/ 87885 w 104510"/>
                <a:gd name="connsiteY8" fmla="*/ 36249 h 181184"/>
                <a:gd name="connsiteX9" fmla="*/ 79788 w 104510"/>
                <a:gd name="connsiteY9" fmla="*/ 86606 h 181184"/>
                <a:gd name="connsiteX10" fmla="*/ 26900 w 104510"/>
                <a:gd name="connsiteY10" fmla="*/ 86606 h 181184"/>
                <a:gd name="connsiteX11" fmla="*/ 77510 w 104510"/>
                <a:gd name="connsiteY11" fmla="*/ 94704 h 181184"/>
                <a:gd name="connsiteX12" fmla="*/ 59797 w 104510"/>
                <a:gd name="connsiteY12" fmla="*/ 146073 h 181184"/>
                <a:gd name="connsiteX13" fmla="*/ 30443 w 104510"/>
                <a:gd name="connsiteY13" fmla="*/ 175680 h 181184"/>
                <a:gd name="connsiteX14" fmla="*/ 16778 w 104510"/>
                <a:gd name="connsiteY14" fmla="*/ 144808 h 181184"/>
                <a:gd name="connsiteX15" fmla="*/ 24876 w 104510"/>
                <a:gd name="connsiteY15" fmla="*/ 94704 h 181184"/>
                <a:gd name="connsiteX16" fmla="*/ 77510 w 104510"/>
                <a:gd name="connsiteY16" fmla="*/ 9470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587" y="51938"/>
                  </a:moveTo>
                  <a:cubicBezTo>
                    <a:pt x="104587" y="35237"/>
                    <a:pt x="100032" y="63"/>
                    <a:pt x="74221" y="63"/>
                  </a:cubicBezTo>
                  <a:cubicBezTo>
                    <a:pt x="39047" y="63"/>
                    <a:pt x="77" y="71423"/>
                    <a:pt x="77" y="129372"/>
                  </a:cubicBezTo>
                  <a:cubicBezTo>
                    <a:pt x="77" y="153159"/>
                    <a:pt x="7415" y="181247"/>
                    <a:pt x="30443" y="181247"/>
                  </a:cubicBezTo>
                  <a:cubicBezTo>
                    <a:pt x="66123" y="181247"/>
                    <a:pt x="104587" y="108622"/>
                    <a:pt x="104587" y="51938"/>
                  </a:cubicBezTo>
                  <a:close/>
                  <a:moveTo>
                    <a:pt x="26900" y="86606"/>
                  </a:moveTo>
                  <a:cubicBezTo>
                    <a:pt x="31202" y="70411"/>
                    <a:pt x="36263" y="50167"/>
                    <a:pt x="46385" y="32200"/>
                  </a:cubicBezTo>
                  <a:cubicBezTo>
                    <a:pt x="53217" y="19801"/>
                    <a:pt x="62580" y="5630"/>
                    <a:pt x="73968" y="5630"/>
                  </a:cubicBezTo>
                  <a:cubicBezTo>
                    <a:pt x="86367" y="5630"/>
                    <a:pt x="87885" y="21825"/>
                    <a:pt x="87885" y="36249"/>
                  </a:cubicBezTo>
                  <a:cubicBezTo>
                    <a:pt x="87885" y="48649"/>
                    <a:pt x="85861" y="61554"/>
                    <a:pt x="79788" y="86606"/>
                  </a:cubicBezTo>
                  <a:lnTo>
                    <a:pt x="26900" y="86606"/>
                  </a:lnTo>
                  <a:close/>
                  <a:moveTo>
                    <a:pt x="77510" y="94704"/>
                  </a:moveTo>
                  <a:cubicBezTo>
                    <a:pt x="74727" y="106344"/>
                    <a:pt x="69413" y="127854"/>
                    <a:pt x="59797" y="146073"/>
                  </a:cubicBezTo>
                  <a:cubicBezTo>
                    <a:pt x="50940" y="163281"/>
                    <a:pt x="41324" y="175680"/>
                    <a:pt x="30443" y="175680"/>
                  </a:cubicBezTo>
                  <a:cubicBezTo>
                    <a:pt x="22092" y="175680"/>
                    <a:pt x="16778" y="168342"/>
                    <a:pt x="16778" y="144808"/>
                  </a:cubicBezTo>
                  <a:cubicBezTo>
                    <a:pt x="16778" y="134180"/>
                    <a:pt x="18296" y="119503"/>
                    <a:pt x="24876" y="94704"/>
                  </a:cubicBezTo>
                  <a:lnTo>
                    <a:pt x="77510" y="94704"/>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3399AAC1-F808-C500-AFA8-A91508A87FEC}"/>
                </a:ext>
              </a:extLst>
            </p:cNvPr>
            <p:cNvSpPr/>
            <p:nvPr>
              <p:custDataLst>
                <p:tags r:id="rId30"/>
              </p:custDataLst>
            </p:nvPr>
          </p:nvSpPr>
          <p:spPr>
            <a:xfrm>
              <a:off x="4619508" y="4051195"/>
              <a:ext cx="157827" cy="120983"/>
            </a:xfrm>
            <a:custGeom>
              <a:avLst/>
              <a:gdLst>
                <a:gd name="connsiteX0" fmla="*/ 135590 w 157827"/>
                <a:gd name="connsiteY0" fmla="*/ 19372 h 120983"/>
                <a:gd name="connsiteX1" fmla="*/ 154367 w 157827"/>
                <a:gd name="connsiteY1" fmla="*/ 6441 h 120983"/>
                <a:gd name="connsiteX2" fmla="*/ 157909 w 157827"/>
                <a:gd name="connsiteY2" fmla="*/ 2544 h 120983"/>
                <a:gd name="connsiteX3" fmla="*/ 155252 w 157827"/>
                <a:gd name="connsiteY3" fmla="*/ 64 h 120983"/>
                <a:gd name="connsiteX4" fmla="*/ 136830 w 157827"/>
                <a:gd name="connsiteY4" fmla="*/ 773 h 120983"/>
                <a:gd name="connsiteX5" fmla="*/ 118054 w 157827"/>
                <a:gd name="connsiteY5" fmla="*/ 64 h 120983"/>
                <a:gd name="connsiteX6" fmla="*/ 114511 w 157827"/>
                <a:gd name="connsiteY6" fmla="*/ 3961 h 120983"/>
                <a:gd name="connsiteX7" fmla="*/ 118408 w 157827"/>
                <a:gd name="connsiteY7" fmla="*/ 6441 h 120983"/>
                <a:gd name="connsiteX8" fmla="*/ 129745 w 157827"/>
                <a:gd name="connsiteY8" fmla="*/ 13704 h 120983"/>
                <a:gd name="connsiteX9" fmla="*/ 129036 w 157827"/>
                <a:gd name="connsiteY9" fmla="*/ 17955 h 120983"/>
                <a:gd name="connsiteX10" fmla="*/ 109728 w 157827"/>
                <a:gd name="connsiteY10" fmla="*/ 95186 h 120983"/>
                <a:gd name="connsiteX11" fmla="*/ 64736 w 157827"/>
                <a:gd name="connsiteY11" fmla="*/ 3076 h 120983"/>
                <a:gd name="connsiteX12" fmla="*/ 58713 w 157827"/>
                <a:gd name="connsiteY12" fmla="*/ 64 h 120983"/>
                <a:gd name="connsiteX13" fmla="*/ 34446 w 157827"/>
                <a:gd name="connsiteY13" fmla="*/ 64 h 120983"/>
                <a:gd name="connsiteX14" fmla="*/ 28777 w 157827"/>
                <a:gd name="connsiteY14" fmla="*/ 3961 h 120983"/>
                <a:gd name="connsiteX15" fmla="*/ 34623 w 157827"/>
                <a:gd name="connsiteY15" fmla="*/ 6441 h 120983"/>
                <a:gd name="connsiteX16" fmla="*/ 45960 w 157827"/>
                <a:gd name="connsiteY16" fmla="*/ 7327 h 120983"/>
                <a:gd name="connsiteX17" fmla="*/ 22223 w 157827"/>
                <a:gd name="connsiteY17" fmla="*/ 102094 h 120983"/>
                <a:gd name="connsiteX18" fmla="*/ 3801 w 157827"/>
                <a:gd name="connsiteY18" fmla="*/ 114671 h 120983"/>
                <a:gd name="connsiteX19" fmla="*/ 81 w 157827"/>
                <a:gd name="connsiteY19" fmla="*/ 118391 h 120983"/>
                <a:gd name="connsiteX20" fmla="*/ 2738 w 157827"/>
                <a:gd name="connsiteY20" fmla="*/ 121048 h 120983"/>
                <a:gd name="connsiteX21" fmla="*/ 21161 w 157827"/>
                <a:gd name="connsiteY21" fmla="*/ 120339 h 120983"/>
                <a:gd name="connsiteX22" fmla="*/ 39937 w 157827"/>
                <a:gd name="connsiteY22" fmla="*/ 121048 h 120983"/>
                <a:gd name="connsiteX23" fmla="*/ 43480 w 157827"/>
                <a:gd name="connsiteY23" fmla="*/ 117328 h 120983"/>
                <a:gd name="connsiteX24" fmla="*/ 39406 w 157827"/>
                <a:gd name="connsiteY24" fmla="*/ 114671 h 120983"/>
                <a:gd name="connsiteX25" fmla="*/ 28246 w 157827"/>
                <a:gd name="connsiteY25" fmla="*/ 107231 h 120983"/>
                <a:gd name="connsiteX26" fmla="*/ 28955 w 157827"/>
                <a:gd name="connsiteY26" fmla="*/ 102803 h 120983"/>
                <a:gd name="connsiteX27" fmla="*/ 51628 w 157827"/>
                <a:gd name="connsiteY27" fmla="*/ 12109 h 120983"/>
                <a:gd name="connsiteX28" fmla="*/ 103352 w 157827"/>
                <a:gd name="connsiteY28" fmla="*/ 118037 h 120983"/>
                <a:gd name="connsiteX29" fmla="*/ 107249 w 157827"/>
                <a:gd name="connsiteY29" fmla="*/ 121048 h 120983"/>
                <a:gd name="connsiteX30" fmla="*/ 110968 w 157827"/>
                <a:gd name="connsiteY30" fmla="*/ 117328 h 120983"/>
                <a:gd name="connsiteX31" fmla="*/ 135590 w 157827"/>
                <a:gd name="connsiteY31" fmla="*/ 19372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20983">
                  <a:moveTo>
                    <a:pt x="135590" y="19372"/>
                  </a:moveTo>
                  <a:cubicBezTo>
                    <a:pt x="137362" y="12641"/>
                    <a:pt x="140196" y="6795"/>
                    <a:pt x="154367" y="6441"/>
                  </a:cubicBezTo>
                  <a:cubicBezTo>
                    <a:pt x="155252" y="6441"/>
                    <a:pt x="157909" y="6264"/>
                    <a:pt x="157909" y="2544"/>
                  </a:cubicBezTo>
                  <a:cubicBezTo>
                    <a:pt x="157909" y="1481"/>
                    <a:pt x="157024" y="64"/>
                    <a:pt x="155252" y="64"/>
                  </a:cubicBezTo>
                  <a:cubicBezTo>
                    <a:pt x="149407" y="64"/>
                    <a:pt x="142853" y="773"/>
                    <a:pt x="136830" y="773"/>
                  </a:cubicBezTo>
                  <a:cubicBezTo>
                    <a:pt x="132579" y="773"/>
                    <a:pt x="122305" y="64"/>
                    <a:pt x="118054" y="64"/>
                  </a:cubicBezTo>
                  <a:cubicBezTo>
                    <a:pt x="117168" y="64"/>
                    <a:pt x="114511" y="64"/>
                    <a:pt x="114511" y="3961"/>
                  </a:cubicBezTo>
                  <a:cubicBezTo>
                    <a:pt x="114511" y="6264"/>
                    <a:pt x="116814" y="6441"/>
                    <a:pt x="118408" y="6441"/>
                  </a:cubicBezTo>
                  <a:cubicBezTo>
                    <a:pt x="126733" y="6618"/>
                    <a:pt x="129745" y="9275"/>
                    <a:pt x="129745" y="13704"/>
                  </a:cubicBezTo>
                  <a:cubicBezTo>
                    <a:pt x="129745" y="15121"/>
                    <a:pt x="129568" y="16006"/>
                    <a:pt x="129036" y="17955"/>
                  </a:cubicBezTo>
                  <a:lnTo>
                    <a:pt x="109728" y="95186"/>
                  </a:lnTo>
                  <a:lnTo>
                    <a:pt x="64736" y="3076"/>
                  </a:lnTo>
                  <a:cubicBezTo>
                    <a:pt x="63319" y="64"/>
                    <a:pt x="62965" y="64"/>
                    <a:pt x="58713" y="64"/>
                  </a:cubicBezTo>
                  <a:lnTo>
                    <a:pt x="34446" y="64"/>
                  </a:lnTo>
                  <a:cubicBezTo>
                    <a:pt x="31080" y="64"/>
                    <a:pt x="28777" y="64"/>
                    <a:pt x="28777" y="3961"/>
                  </a:cubicBezTo>
                  <a:cubicBezTo>
                    <a:pt x="28777" y="6441"/>
                    <a:pt x="30903" y="6441"/>
                    <a:pt x="34623" y="6441"/>
                  </a:cubicBezTo>
                  <a:cubicBezTo>
                    <a:pt x="38343" y="6441"/>
                    <a:pt x="42240" y="6618"/>
                    <a:pt x="45960" y="7327"/>
                  </a:cubicBezTo>
                  <a:lnTo>
                    <a:pt x="22223" y="102094"/>
                  </a:lnTo>
                  <a:cubicBezTo>
                    <a:pt x="20629" y="108826"/>
                    <a:pt x="17618" y="114140"/>
                    <a:pt x="3801" y="114671"/>
                  </a:cubicBezTo>
                  <a:cubicBezTo>
                    <a:pt x="2561" y="114671"/>
                    <a:pt x="81" y="114848"/>
                    <a:pt x="81" y="118391"/>
                  </a:cubicBezTo>
                  <a:cubicBezTo>
                    <a:pt x="81" y="120339"/>
                    <a:pt x="1498" y="121048"/>
                    <a:pt x="2738" y="121048"/>
                  </a:cubicBezTo>
                  <a:cubicBezTo>
                    <a:pt x="8584" y="121048"/>
                    <a:pt x="15138" y="120339"/>
                    <a:pt x="21161" y="120339"/>
                  </a:cubicBezTo>
                  <a:cubicBezTo>
                    <a:pt x="25412" y="120339"/>
                    <a:pt x="35686" y="121048"/>
                    <a:pt x="39937" y="121048"/>
                  </a:cubicBezTo>
                  <a:cubicBezTo>
                    <a:pt x="41708" y="121048"/>
                    <a:pt x="43480" y="120162"/>
                    <a:pt x="43480" y="117328"/>
                  </a:cubicBezTo>
                  <a:cubicBezTo>
                    <a:pt x="43480" y="114848"/>
                    <a:pt x="41354" y="114671"/>
                    <a:pt x="39406" y="114671"/>
                  </a:cubicBezTo>
                  <a:cubicBezTo>
                    <a:pt x="28246" y="114317"/>
                    <a:pt x="28246" y="109711"/>
                    <a:pt x="28246" y="107231"/>
                  </a:cubicBezTo>
                  <a:cubicBezTo>
                    <a:pt x="28246" y="106523"/>
                    <a:pt x="28246" y="105637"/>
                    <a:pt x="28955" y="102803"/>
                  </a:cubicBezTo>
                  <a:lnTo>
                    <a:pt x="51628" y="12109"/>
                  </a:lnTo>
                  <a:lnTo>
                    <a:pt x="103352" y="118037"/>
                  </a:lnTo>
                  <a:cubicBezTo>
                    <a:pt x="104769" y="120871"/>
                    <a:pt x="105477" y="121048"/>
                    <a:pt x="107249" y="121048"/>
                  </a:cubicBezTo>
                  <a:cubicBezTo>
                    <a:pt x="110083" y="121048"/>
                    <a:pt x="110083" y="120517"/>
                    <a:pt x="110968" y="117328"/>
                  </a:cubicBezTo>
                  <a:lnTo>
                    <a:pt x="135590" y="19372"/>
                  </a:lnTo>
                  <a:close/>
                </a:path>
              </a:pathLst>
            </a:custGeom>
            <a:solidFill>
              <a:srgbClr val="000000"/>
            </a:solidFill>
            <a:ln w="25400" cap="flat">
              <a:noFill/>
              <a:prstDash val="solid"/>
              <a:miter/>
            </a:ln>
          </p:spPr>
          <p:txBody>
            <a:bodyPr rtlCol="0" anchor="ctr"/>
            <a:lstStyle/>
            <a:p>
              <a:endParaRPr lang="en-CN"/>
            </a:p>
          </p:txBody>
        </p:sp>
      </p:grpSp>
      <p:sp>
        <p:nvSpPr>
          <p:cNvPr id="34" name="TextBox 33">
            <a:extLst>
              <a:ext uri="{FF2B5EF4-FFF2-40B4-BE49-F238E27FC236}">
                <a16:creationId xmlns:a16="http://schemas.microsoft.com/office/drawing/2014/main" id="{6EAFBD5D-0BE8-EE6D-5BB7-17451C7C389C}"/>
              </a:ext>
            </a:extLst>
          </p:cNvPr>
          <p:cNvSpPr txBox="1"/>
          <p:nvPr/>
        </p:nvSpPr>
        <p:spPr>
          <a:xfrm>
            <a:off x="201694" y="4038419"/>
            <a:ext cx="11990306" cy="214167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模型训练完成后可以用于以下应用：</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1</a:t>
            </a:r>
            <a:r>
              <a:rPr lang="zh-CN" altLang="en-US" sz="1600" dirty="0">
                <a:latin typeface="Microsoft YaHei" panose="020B0503020204020204" pitchFamily="34" charset="-122"/>
                <a:ea typeface="Microsoft YaHei" panose="020B0503020204020204" pitchFamily="34" charset="-122"/>
              </a:rPr>
              <a:t>）句子主题排序：给定句子集合和一个主题 </a:t>
            </a:r>
            <a:r>
              <a:rPr lang="en-US" sz="1600" dirty="0">
                <a:latin typeface="Microsoft YaHei" panose="020B0503020204020204" pitchFamily="34" charset="-122"/>
                <a:ea typeface="Microsoft YaHei" panose="020B0503020204020204" pitchFamily="34" charset="-122"/>
              </a:rPr>
              <a:t>j</a:t>
            </a:r>
            <a:r>
              <a:rPr lang="zh-CN" altLang="en-US" sz="1600" dirty="0">
                <a:latin typeface="Microsoft YaHei" panose="020B0503020204020204" pitchFamily="34" charset="-122"/>
                <a:ea typeface="Microsoft YaHei" panose="020B0503020204020204" pitchFamily="34" charset="-122"/>
              </a:rPr>
              <a:t> </a:t>
            </a:r>
            <a:r>
              <a:rPr lang="en-US" sz="1600"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通过对于主题 </a:t>
            </a:r>
            <a:r>
              <a:rPr lang="en-US" sz="1600" dirty="0">
                <a:latin typeface="Microsoft YaHei" panose="020B0503020204020204" pitchFamily="34" charset="-122"/>
                <a:ea typeface="Microsoft YaHei" panose="020B0503020204020204" pitchFamily="34" charset="-122"/>
              </a:rPr>
              <a:t>j</a:t>
            </a:r>
            <a:r>
              <a:rPr lang="zh-CN" altLang="en-US" sz="1600" dirty="0">
                <a:latin typeface="Microsoft YaHei" panose="020B0503020204020204" pitchFamily="34" charset="-122"/>
                <a:ea typeface="Microsoft YaHei" panose="020B0503020204020204" pitchFamily="34" charset="-122"/>
              </a:rPr>
              <a:t> 的得分的进行句子排序</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2</a:t>
            </a:r>
            <a:r>
              <a:rPr lang="zh-CN" altLang="en-US" sz="1600" dirty="0">
                <a:latin typeface="Microsoft YaHei" panose="020B0503020204020204" pitchFamily="34" charset="-122"/>
                <a:ea typeface="Microsoft YaHei" panose="020B0503020204020204" pitchFamily="34" charset="-122"/>
              </a:rPr>
              <a:t>）句子情感分类：给定主题为 </a:t>
            </a:r>
            <a:r>
              <a:rPr lang="en-US" altLang="zh-CN" sz="1600" dirty="0">
                <a:latin typeface="Microsoft YaHei" panose="020B0503020204020204" pitchFamily="34" charset="-122"/>
                <a:ea typeface="Microsoft YaHei" panose="020B0503020204020204" pitchFamily="34" charset="-122"/>
              </a:rPr>
              <a:t>j</a:t>
            </a:r>
            <a:r>
              <a:rPr lang="zh-CN" altLang="en-US" sz="1600" dirty="0">
                <a:latin typeface="Microsoft YaHei" panose="020B0503020204020204" pitchFamily="34" charset="-122"/>
                <a:ea typeface="Microsoft YaHei" panose="020B0503020204020204" pitchFamily="34" charset="-122"/>
              </a:rPr>
              <a:t> 的句子 </a:t>
            </a:r>
            <a:r>
              <a:rPr lang="en-US" altLang="zh-CN" sz="1600" dirty="0">
                <a:latin typeface="Microsoft YaHei" panose="020B0503020204020204" pitchFamily="34" charset="-122"/>
                <a:ea typeface="Microsoft YaHei" panose="020B0503020204020204" pitchFamily="34" charset="-122"/>
              </a:rPr>
              <a:t>s</a:t>
            </a:r>
            <a:r>
              <a:rPr lang="zh-CN" altLang="en-US" sz="1600" dirty="0">
                <a:latin typeface="Microsoft YaHei" panose="020B0503020204020204" pitchFamily="34" charset="-122"/>
                <a:ea typeface="Microsoft YaHei" panose="020B0503020204020204" pitchFamily="34" charset="-122"/>
              </a:rPr>
              <a:t> ，预测其积极、消极或者中性情感</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a:t>
            </a:r>
            <a:r>
              <a:rPr lang="en-US" altLang="zh-CN" sz="1600" dirty="0">
                <a:latin typeface="Microsoft YaHei" panose="020B0503020204020204" pitchFamily="34" charset="-122"/>
                <a:ea typeface="Microsoft YaHei" panose="020B0503020204020204" pitchFamily="34" charset="-122"/>
              </a:rPr>
              <a:t>3</a:t>
            </a:r>
            <a:r>
              <a:rPr lang="zh-CN" altLang="en-US" sz="1600" dirty="0">
                <a:latin typeface="Microsoft YaHei" panose="020B0503020204020204" pitchFamily="34" charset="-122"/>
                <a:ea typeface="Microsoft YaHei" panose="020B0503020204020204" pitchFamily="34" charset="-122"/>
              </a:rPr>
              <a:t>）预测文档或者主题的整体观点：给定一个文档 </a:t>
            </a:r>
            <a:r>
              <a:rPr lang="en-US" altLang="zh-CN" sz="1600" dirty="0">
                <a:latin typeface="Microsoft YaHei" panose="020B0503020204020204" pitchFamily="34" charset="-122"/>
                <a:ea typeface="Microsoft YaHei" panose="020B0503020204020204" pitchFamily="34" charset="-122"/>
              </a:rPr>
              <a:t>d</a:t>
            </a:r>
            <a:r>
              <a:rPr lang="zh-CN" altLang="en-US" sz="1600" dirty="0">
                <a:latin typeface="Microsoft YaHei" panose="020B0503020204020204" pitchFamily="34" charset="-122"/>
                <a:ea typeface="Microsoft YaHei" panose="020B0503020204020204" pitchFamily="34" charset="-122"/>
              </a:rPr>
              <a:t> 和一个主题 </a:t>
            </a:r>
            <a:r>
              <a:rPr lang="en-US" altLang="zh-CN" sz="1600" dirty="0">
                <a:latin typeface="Microsoft YaHei" panose="020B0503020204020204" pitchFamily="34" charset="-122"/>
                <a:ea typeface="Microsoft YaHei" panose="020B0503020204020204" pitchFamily="34" charset="-122"/>
              </a:rPr>
              <a:t>j</a:t>
            </a:r>
            <a:r>
              <a:rPr lang="zh-CN" altLang="en-US" sz="1600" dirty="0">
                <a:latin typeface="Microsoft YaHei" panose="020B0503020204020204" pitchFamily="34" charset="-122"/>
                <a:ea typeface="Microsoft YaHei" panose="020B0503020204020204" pitchFamily="34" charset="-122"/>
              </a:rPr>
              <a:t> ，主题 </a:t>
            </a:r>
            <a:r>
              <a:rPr lang="en-US" altLang="zh-CN" sz="1600" dirty="0">
                <a:latin typeface="Microsoft YaHei" panose="020B0503020204020204" pitchFamily="34" charset="-122"/>
                <a:ea typeface="Microsoft YaHei" panose="020B0503020204020204" pitchFamily="34" charset="-122"/>
              </a:rPr>
              <a:t>j</a:t>
            </a:r>
            <a:r>
              <a:rPr lang="zh-CN" altLang="en-US" sz="1600" dirty="0">
                <a:latin typeface="Microsoft YaHei" panose="020B0503020204020204" pitchFamily="34" charset="-122"/>
                <a:ea typeface="Microsoft YaHei" panose="020B0503020204020204" pitchFamily="34" charset="-122"/>
              </a:rPr>
              <a:t> 在文档 </a:t>
            </a:r>
            <a:r>
              <a:rPr lang="en-US" altLang="zh-CN" sz="1600" dirty="0">
                <a:latin typeface="Microsoft YaHei" panose="020B0503020204020204" pitchFamily="34" charset="-122"/>
                <a:ea typeface="Microsoft YaHei" panose="020B0503020204020204" pitchFamily="34" charset="-122"/>
              </a:rPr>
              <a:t>d</a:t>
            </a:r>
            <a:r>
              <a:rPr lang="zh-CN" altLang="en-US" sz="1600" dirty="0">
                <a:latin typeface="Microsoft YaHei" panose="020B0503020204020204" pitchFamily="34" charset="-122"/>
                <a:ea typeface="Microsoft YaHei" panose="020B0503020204020204" pitchFamily="34" charset="-122"/>
              </a:rPr>
              <a:t> 的整体情感分布为情感覆盖度                                                  。</a:t>
            </a:r>
            <a:endParaRPr lang="en-CN" sz="2000" dirty="0">
              <a:latin typeface="Microsoft YaHei" panose="020B0503020204020204" pitchFamily="34" charset="-122"/>
              <a:ea typeface="Microsoft YaHei" panose="020B0503020204020204" pitchFamily="34" charset="-122"/>
            </a:endParaRPr>
          </a:p>
        </p:txBody>
      </p:sp>
      <p:grpSp>
        <p:nvGrpSpPr>
          <p:cNvPr id="18454" name="Group 18453" descr="\documentclass{article}&#10;\usepackage{amsmath, amsfonts , amssymb, bm}&#10;\pagestyle{empty}&#10;\begin{document}&#10;&#10;$\{\delta_{j, d, F}, \delta_{j, d, P}, \delta_{j, d, N}\}$&#10;&#10;&#10;\end{document}" title="IguanaTex Vector Display">
            <a:extLst>
              <a:ext uri="{FF2B5EF4-FFF2-40B4-BE49-F238E27FC236}">
                <a16:creationId xmlns:a16="http://schemas.microsoft.com/office/drawing/2014/main" id="{C7A5F7DA-5147-E317-7883-5BD564BF7A38}"/>
              </a:ext>
            </a:extLst>
          </p:cNvPr>
          <p:cNvGrpSpPr>
            <a:grpSpLocks noChangeAspect="1"/>
          </p:cNvGrpSpPr>
          <p:nvPr>
            <p:custDataLst>
              <p:tags r:id="rId6"/>
            </p:custDataLst>
          </p:nvPr>
        </p:nvGrpSpPr>
        <p:grpSpPr>
          <a:xfrm>
            <a:off x="1199406" y="5856194"/>
            <a:ext cx="2233434" cy="263880"/>
            <a:chOff x="4506712" y="3944433"/>
            <a:chExt cx="2233434" cy="263880"/>
          </a:xfrm>
        </p:grpSpPr>
        <p:sp>
          <p:nvSpPr>
            <p:cNvPr id="38" name="Freeform 37">
              <a:extLst>
                <a:ext uri="{FF2B5EF4-FFF2-40B4-BE49-F238E27FC236}">
                  <a16:creationId xmlns:a16="http://schemas.microsoft.com/office/drawing/2014/main" id="{B22BF8D4-8898-58A3-4127-B80E6E7EF40F}"/>
                </a:ext>
              </a:extLst>
            </p:cNvPr>
            <p:cNvSpPr/>
            <p:nvPr>
              <p:custDataLst>
                <p:tags r:id="rId7"/>
              </p:custDataLst>
            </p:nvPr>
          </p:nvSpPr>
          <p:spPr>
            <a:xfrm>
              <a:off x="4506712" y="3944433"/>
              <a:ext cx="89833" cy="253051"/>
            </a:xfrm>
            <a:custGeom>
              <a:avLst/>
              <a:gdLst>
                <a:gd name="connsiteX0" fmla="*/ 53470 w 89833"/>
                <a:gd name="connsiteY0" fmla="*/ 33719 h 253051"/>
                <a:gd name="connsiteX1" fmla="*/ 87632 w 89833"/>
                <a:gd name="connsiteY1" fmla="*/ 5630 h 253051"/>
                <a:gd name="connsiteX2" fmla="*/ 89910 w 89833"/>
                <a:gd name="connsiteY2" fmla="*/ 2846 h 253051"/>
                <a:gd name="connsiteX3" fmla="*/ 85102 w 89833"/>
                <a:gd name="connsiteY3" fmla="*/ 63 h 253051"/>
                <a:gd name="connsiteX4" fmla="*/ 36516 w 89833"/>
                <a:gd name="connsiteY4" fmla="*/ 31694 h 253051"/>
                <a:gd name="connsiteX5" fmla="*/ 36516 w 89833"/>
                <a:gd name="connsiteY5" fmla="*/ 89390 h 253051"/>
                <a:gd name="connsiteX6" fmla="*/ 26394 w 89833"/>
                <a:gd name="connsiteY6" fmla="*/ 115707 h 253051"/>
                <a:gd name="connsiteX7" fmla="*/ 2354 w 89833"/>
                <a:gd name="connsiteY7" fmla="*/ 123805 h 253051"/>
                <a:gd name="connsiteX8" fmla="*/ 77 w 89833"/>
                <a:gd name="connsiteY8" fmla="*/ 126588 h 253051"/>
                <a:gd name="connsiteX9" fmla="*/ 4126 w 89833"/>
                <a:gd name="connsiteY9" fmla="*/ 129372 h 253051"/>
                <a:gd name="connsiteX10" fmla="*/ 35757 w 89833"/>
                <a:gd name="connsiteY10" fmla="*/ 151893 h 253051"/>
                <a:gd name="connsiteX11" fmla="*/ 36516 w 89833"/>
                <a:gd name="connsiteY11" fmla="*/ 164293 h 253051"/>
                <a:gd name="connsiteX12" fmla="*/ 36516 w 89833"/>
                <a:gd name="connsiteY12" fmla="*/ 214397 h 253051"/>
                <a:gd name="connsiteX13" fmla="*/ 48663 w 89833"/>
                <a:gd name="connsiteY13" fmla="*/ 242739 h 253051"/>
                <a:gd name="connsiteX14" fmla="*/ 85102 w 89833"/>
                <a:gd name="connsiteY14" fmla="*/ 253114 h 253051"/>
                <a:gd name="connsiteX15" fmla="*/ 89910 w 89833"/>
                <a:gd name="connsiteY15" fmla="*/ 250330 h 253051"/>
                <a:gd name="connsiteX16" fmla="*/ 85861 w 89833"/>
                <a:gd name="connsiteY16" fmla="*/ 247547 h 253051"/>
                <a:gd name="connsiteX17" fmla="*/ 54230 w 89833"/>
                <a:gd name="connsiteY17" fmla="*/ 225531 h 253051"/>
                <a:gd name="connsiteX18" fmla="*/ 53470 w 89833"/>
                <a:gd name="connsiteY18" fmla="*/ 213638 h 253051"/>
                <a:gd name="connsiteX19" fmla="*/ 53470 w 89833"/>
                <a:gd name="connsiteY19" fmla="*/ 160497 h 253051"/>
                <a:gd name="connsiteX20" fmla="*/ 43348 w 89833"/>
                <a:gd name="connsiteY20" fmla="*/ 136457 h 253051"/>
                <a:gd name="connsiteX21" fmla="*/ 23610 w 89833"/>
                <a:gd name="connsiteY21" fmla="*/ 126588 h 253051"/>
                <a:gd name="connsiteX22" fmla="*/ 53470 w 89833"/>
                <a:gd name="connsiteY22" fmla="*/ 94451 h 253051"/>
                <a:gd name="connsiteX23" fmla="*/ 53470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470" y="33719"/>
                  </a:moveTo>
                  <a:cubicBezTo>
                    <a:pt x="53470" y="23597"/>
                    <a:pt x="60050" y="7401"/>
                    <a:pt x="87632" y="5630"/>
                  </a:cubicBezTo>
                  <a:cubicBezTo>
                    <a:pt x="88898" y="5377"/>
                    <a:pt x="89910" y="4365"/>
                    <a:pt x="89910" y="2846"/>
                  </a:cubicBezTo>
                  <a:cubicBezTo>
                    <a:pt x="89910" y="63"/>
                    <a:pt x="87885" y="63"/>
                    <a:pt x="85102" y="63"/>
                  </a:cubicBezTo>
                  <a:cubicBezTo>
                    <a:pt x="59797" y="63"/>
                    <a:pt x="36769" y="12968"/>
                    <a:pt x="36516" y="31694"/>
                  </a:cubicBezTo>
                  <a:lnTo>
                    <a:pt x="36516" y="89390"/>
                  </a:lnTo>
                  <a:cubicBezTo>
                    <a:pt x="36516" y="99259"/>
                    <a:pt x="36516" y="107356"/>
                    <a:pt x="26394" y="115707"/>
                  </a:cubicBezTo>
                  <a:cubicBezTo>
                    <a:pt x="17537" y="123046"/>
                    <a:pt x="7921" y="123552"/>
                    <a:pt x="2354" y="123805"/>
                  </a:cubicBezTo>
                  <a:cubicBezTo>
                    <a:pt x="1089" y="124058"/>
                    <a:pt x="77" y="125070"/>
                    <a:pt x="77" y="126588"/>
                  </a:cubicBezTo>
                  <a:cubicBezTo>
                    <a:pt x="77" y="129119"/>
                    <a:pt x="1595" y="129119"/>
                    <a:pt x="4126" y="129372"/>
                  </a:cubicBezTo>
                  <a:cubicBezTo>
                    <a:pt x="20827" y="130384"/>
                    <a:pt x="32973" y="139494"/>
                    <a:pt x="35757" y="151893"/>
                  </a:cubicBezTo>
                  <a:cubicBezTo>
                    <a:pt x="36516" y="154677"/>
                    <a:pt x="36516" y="155183"/>
                    <a:pt x="36516" y="164293"/>
                  </a:cubicBezTo>
                  <a:lnTo>
                    <a:pt x="36516" y="214397"/>
                  </a:lnTo>
                  <a:cubicBezTo>
                    <a:pt x="36516" y="225025"/>
                    <a:pt x="36516" y="233123"/>
                    <a:pt x="48663" y="242739"/>
                  </a:cubicBezTo>
                  <a:cubicBezTo>
                    <a:pt x="58532" y="250330"/>
                    <a:pt x="75233" y="253114"/>
                    <a:pt x="85102" y="253114"/>
                  </a:cubicBezTo>
                  <a:cubicBezTo>
                    <a:pt x="87885" y="253114"/>
                    <a:pt x="89910" y="253114"/>
                    <a:pt x="89910" y="250330"/>
                  </a:cubicBezTo>
                  <a:cubicBezTo>
                    <a:pt x="89910" y="247800"/>
                    <a:pt x="88392" y="247800"/>
                    <a:pt x="85861" y="247547"/>
                  </a:cubicBezTo>
                  <a:cubicBezTo>
                    <a:pt x="69919" y="246534"/>
                    <a:pt x="57519" y="238437"/>
                    <a:pt x="54230" y="225531"/>
                  </a:cubicBezTo>
                  <a:cubicBezTo>
                    <a:pt x="53470" y="223254"/>
                    <a:pt x="53470" y="222748"/>
                    <a:pt x="53470" y="213638"/>
                  </a:cubicBezTo>
                  <a:lnTo>
                    <a:pt x="53470" y="160497"/>
                  </a:lnTo>
                  <a:cubicBezTo>
                    <a:pt x="53470" y="148857"/>
                    <a:pt x="51446" y="144555"/>
                    <a:pt x="43348" y="136457"/>
                  </a:cubicBezTo>
                  <a:cubicBezTo>
                    <a:pt x="38034" y="131143"/>
                    <a:pt x="30696" y="128613"/>
                    <a:pt x="23610" y="126588"/>
                  </a:cubicBezTo>
                  <a:cubicBezTo>
                    <a:pt x="44361" y="120768"/>
                    <a:pt x="53470" y="109128"/>
                    <a:pt x="53470" y="94451"/>
                  </a:cubicBezTo>
                  <a:lnTo>
                    <a:pt x="53470" y="33719"/>
                  </a:lnTo>
                  <a:close/>
                </a:path>
              </a:pathLst>
            </a:custGeom>
            <a:solidFill>
              <a:srgbClr val="000000"/>
            </a:solidFill>
            <a:ln w="25364"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6CBD7CD7-C952-11EB-95D2-B6E9DA9B94E6}"/>
                </a:ext>
              </a:extLst>
            </p:cNvPr>
            <p:cNvSpPr/>
            <p:nvPr>
              <p:custDataLst>
                <p:tags r:id="rId8"/>
              </p:custDataLst>
            </p:nvPr>
          </p:nvSpPr>
          <p:spPr>
            <a:xfrm>
              <a:off x="4625647" y="3954302"/>
              <a:ext cx="103750" cy="182955"/>
            </a:xfrm>
            <a:custGeom>
              <a:avLst/>
              <a:gdLst>
                <a:gd name="connsiteX0" fmla="*/ 56259 w 103750"/>
                <a:gd name="connsiteY0" fmla="*/ 69399 h 182955"/>
                <a:gd name="connsiteX1" fmla="*/ 82 w 103750"/>
                <a:gd name="connsiteY1" fmla="*/ 140506 h 182955"/>
                <a:gd name="connsiteX2" fmla="*/ 40064 w 103750"/>
                <a:gd name="connsiteY2" fmla="*/ 183019 h 182955"/>
                <a:gd name="connsiteX3" fmla="*/ 90674 w 103750"/>
                <a:gd name="connsiteY3" fmla="*/ 108369 h 182955"/>
                <a:gd name="connsiteX4" fmla="*/ 71948 w 103750"/>
                <a:gd name="connsiteY4" fmla="*/ 61301 h 182955"/>
                <a:gd name="connsiteX5" fmla="*/ 47908 w 103750"/>
                <a:gd name="connsiteY5" fmla="*/ 19801 h 182955"/>
                <a:gd name="connsiteX6" fmla="*/ 61826 w 103750"/>
                <a:gd name="connsiteY6" fmla="*/ 8160 h 182955"/>
                <a:gd name="connsiteX7" fmla="*/ 79793 w 103750"/>
                <a:gd name="connsiteY7" fmla="*/ 14993 h 182955"/>
                <a:gd name="connsiteX8" fmla="*/ 93711 w 103750"/>
                <a:gd name="connsiteY8" fmla="*/ 21319 h 182955"/>
                <a:gd name="connsiteX9" fmla="*/ 103833 w 103750"/>
                <a:gd name="connsiteY9" fmla="*/ 11197 h 182955"/>
                <a:gd name="connsiteX10" fmla="*/ 90674 w 103750"/>
                <a:gd name="connsiteY10" fmla="*/ 2846 h 182955"/>
                <a:gd name="connsiteX11" fmla="*/ 69924 w 103750"/>
                <a:gd name="connsiteY11" fmla="*/ 63 h 182955"/>
                <a:gd name="connsiteX12" fmla="*/ 41076 w 103750"/>
                <a:gd name="connsiteY12" fmla="*/ 26127 h 182955"/>
                <a:gd name="connsiteX13" fmla="*/ 56259 w 103750"/>
                <a:gd name="connsiteY13" fmla="*/ 69399 h 182955"/>
                <a:gd name="connsiteX14" fmla="*/ 59296 w 103750"/>
                <a:gd name="connsiteY14" fmla="*/ 74966 h 182955"/>
                <a:gd name="connsiteX15" fmla="*/ 73213 w 103750"/>
                <a:gd name="connsiteY15" fmla="*/ 118491 h 182955"/>
                <a:gd name="connsiteX16" fmla="*/ 40064 w 103750"/>
                <a:gd name="connsiteY16" fmla="*/ 177452 h 182955"/>
                <a:gd name="connsiteX17" fmla="*/ 15771 w 103750"/>
                <a:gd name="connsiteY17" fmla="*/ 147592 h 182955"/>
                <a:gd name="connsiteX18" fmla="*/ 59296 w 103750"/>
                <a:gd name="connsiteY18" fmla="*/ 74966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750" h="182955">
                  <a:moveTo>
                    <a:pt x="56259" y="69399"/>
                  </a:moveTo>
                  <a:cubicBezTo>
                    <a:pt x="24628" y="76990"/>
                    <a:pt x="82" y="109887"/>
                    <a:pt x="82" y="140506"/>
                  </a:cubicBezTo>
                  <a:cubicBezTo>
                    <a:pt x="82" y="164799"/>
                    <a:pt x="16277" y="183019"/>
                    <a:pt x="40064" y="183019"/>
                  </a:cubicBezTo>
                  <a:cubicBezTo>
                    <a:pt x="69671" y="183019"/>
                    <a:pt x="90674" y="143290"/>
                    <a:pt x="90674" y="108369"/>
                  </a:cubicBezTo>
                  <a:cubicBezTo>
                    <a:pt x="90674" y="85341"/>
                    <a:pt x="80552" y="72688"/>
                    <a:pt x="71948" y="61301"/>
                  </a:cubicBezTo>
                  <a:cubicBezTo>
                    <a:pt x="62838" y="49914"/>
                    <a:pt x="47908" y="30935"/>
                    <a:pt x="47908" y="19801"/>
                  </a:cubicBezTo>
                  <a:cubicBezTo>
                    <a:pt x="47908" y="14234"/>
                    <a:pt x="52969" y="8160"/>
                    <a:pt x="61826" y="8160"/>
                  </a:cubicBezTo>
                  <a:cubicBezTo>
                    <a:pt x="69418" y="8160"/>
                    <a:pt x="74479" y="11450"/>
                    <a:pt x="79793" y="14993"/>
                  </a:cubicBezTo>
                  <a:cubicBezTo>
                    <a:pt x="84854" y="18029"/>
                    <a:pt x="89915" y="21319"/>
                    <a:pt x="93711" y="21319"/>
                  </a:cubicBezTo>
                  <a:cubicBezTo>
                    <a:pt x="100037" y="21319"/>
                    <a:pt x="103833" y="15246"/>
                    <a:pt x="103833" y="11197"/>
                  </a:cubicBezTo>
                  <a:cubicBezTo>
                    <a:pt x="103833" y="5630"/>
                    <a:pt x="99784" y="4871"/>
                    <a:pt x="90674" y="2846"/>
                  </a:cubicBezTo>
                  <a:cubicBezTo>
                    <a:pt x="77515" y="63"/>
                    <a:pt x="73973" y="63"/>
                    <a:pt x="69924" y="63"/>
                  </a:cubicBezTo>
                  <a:cubicBezTo>
                    <a:pt x="50186" y="63"/>
                    <a:pt x="41076" y="10944"/>
                    <a:pt x="41076" y="26127"/>
                  </a:cubicBezTo>
                  <a:cubicBezTo>
                    <a:pt x="41076" y="39792"/>
                    <a:pt x="48414" y="53963"/>
                    <a:pt x="56259" y="69399"/>
                  </a:cubicBezTo>
                  <a:close/>
                  <a:moveTo>
                    <a:pt x="59296" y="74966"/>
                  </a:moveTo>
                  <a:cubicBezTo>
                    <a:pt x="65622" y="86606"/>
                    <a:pt x="73213" y="100271"/>
                    <a:pt x="73213" y="118491"/>
                  </a:cubicBezTo>
                  <a:cubicBezTo>
                    <a:pt x="73213" y="135192"/>
                    <a:pt x="63598" y="177452"/>
                    <a:pt x="40064" y="177452"/>
                  </a:cubicBezTo>
                  <a:cubicBezTo>
                    <a:pt x="26146" y="177452"/>
                    <a:pt x="15771" y="166823"/>
                    <a:pt x="15771" y="147592"/>
                  </a:cubicBezTo>
                  <a:cubicBezTo>
                    <a:pt x="15771" y="131649"/>
                    <a:pt x="25134" y="84076"/>
                    <a:pt x="59296" y="74966"/>
                  </a:cubicBezTo>
                  <a:close/>
                </a:path>
              </a:pathLst>
            </a:custGeom>
            <a:solidFill>
              <a:srgbClr val="000000"/>
            </a:solidFill>
            <a:ln w="25364"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FF1D4ED2-8208-2C01-76FB-7886CCC4F0A4}"/>
                </a:ext>
              </a:extLst>
            </p:cNvPr>
            <p:cNvSpPr/>
            <p:nvPr>
              <p:custDataLst>
                <p:tags r:id="rId9"/>
              </p:custDataLst>
            </p:nvPr>
          </p:nvSpPr>
          <p:spPr>
            <a:xfrm>
              <a:off x="4727486" y="4054737"/>
              <a:ext cx="77762" cy="153576"/>
            </a:xfrm>
            <a:custGeom>
              <a:avLst/>
              <a:gdLst>
                <a:gd name="connsiteX0" fmla="*/ 77849 w 77762"/>
                <a:gd name="connsiteY0" fmla="*/ 6795 h 153576"/>
                <a:gd name="connsiteX1" fmla="*/ 70763 w 77762"/>
                <a:gd name="connsiteY1" fmla="*/ 64 h 153576"/>
                <a:gd name="connsiteX2" fmla="*/ 60844 w 77762"/>
                <a:gd name="connsiteY2" fmla="*/ 9807 h 153576"/>
                <a:gd name="connsiteX3" fmla="*/ 67929 w 77762"/>
                <a:gd name="connsiteY3" fmla="*/ 16538 h 153576"/>
                <a:gd name="connsiteX4" fmla="*/ 77849 w 77762"/>
                <a:gd name="connsiteY4" fmla="*/ 6795 h 153576"/>
                <a:gd name="connsiteX5" fmla="*/ 40296 w 77762"/>
                <a:gd name="connsiteY5" fmla="*/ 126185 h 153576"/>
                <a:gd name="connsiteX6" fmla="*/ 17445 w 77762"/>
                <a:gd name="connsiteY6" fmla="*/ 148681 h 153576"/>
                <a:gd name="connsiteX7" fmla="*/ 11069 w 77762"/>
                <a:gd name="connsiteY7" fmla="*/ 147618 h 153576"/>
                <a:gd name="connsiteX8" fmla="*/ 17091 w 77762"/>
                <a:gd name="connsiteY8" fmla="*/ 138584 h 153576"/>
                <a:gd name="connsiteX9" fmla="*/ 10183 w 77762"/>
                <a:gd name="connsiteY9" fmla="*/ 132030 h 153576"/>
                <a:gd name="connsiteX10" fmla="*/ 86 w 77762"/>
                <a:gd name="connsiteY10" fmla="*/ 142481 h 153576"/>
                <a:gd name="connsiteX11" fmla="*/ 17623 w 77762"/>
                <a:gd name="connsiteY11" fmla="*/ 153641 h 153576"/>
                <a:gd name="connsiteX12" fmla="*/ 54467 w 77762"/>
                <a:gd name="connsiteY12" fmla="*/ 125653 h 153576"/>
                <a:gd name="connsiteX13" fmla="*/ 70409 w 77762"/>
                <a:gd name="connsiteY13" fmla="*/ 62239 h 153576"/>
                <a:gd name="connsiteX14" fmla="*/ 71295 w 77762"/>
                <a:gd name="connsiteY14" fmla="*/ 56039 h 153576"/>
                <a:gd name="connsiteX15" fmla="*/ 52341 w 77762"/>
                <a:gd name="connsiteY15" fmla="*/ 39388 h 153576"/>
                <a:gd name="connsiteX16" fmla="*/ 21342 w 77762"/>
                <a:gd name="connsiteY16" fmla="*/ 66490 h 153576"/>
                <a:gd name="connsiteX17" fmla="*/ 24354 w 77762"/>
                <a:gd name="connsiteY17" fmla="*/ 68793 h 153576"/>
                <a:gd name="connsiteX18" fmla="*/ 27896 w 77762"/>
                <a:gd name="connsiteY18" fmla="*/ 65604 h 153576"/>
                <a:gd name="connsiteX19" fmla="*/ 51810 w 77762"/>
                <a:gd name="connsiteY19" fmla="*/ 44348 h 153576"/>
                <a:gd name="connsiteX20" fmla="*/ 57832 w 77762"/>
                <a:gd name="connsiteY20" fmla="*/ 53028 h 153576"/>
                <a:gd name="connsiteX21" fmla="*/ 57301 w 77762"/>
                <a:gd name="connsiteY21" fmla="*/ 58342 h 153576"/>
                <a:gd name="connsiteX22" fmla="*/ 40296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9" y="6795"/>
                  </a:moveTo>
                  <a:cubicBezTo>
                    <a:pt x="77849" y="3784"/>
                    <a:pt x="75546" y="64"/>
                    <a:pt x="70763" y="64"/>
                  </a:cubicBezTo>
                  <a:cubicBezTo>
                    <a:pt x="65626" y="64"/>
                    <a:pt x="60844" y="5024"/>
                    <a:pt x="60844" y="9807"/>
                  </a:cubicBezTo>
                  <a:cubicBezTo>
                    <a:pt x="60844" y="12641"/>
                    <a:pt x="62969" y="16538"/>
                    <a:pt x="67929" y="16538"/>
                  </a:cubicBezTo>
                  <a:cubicBezTo>
                    <a:pt x="72712" y="16538"/>
                    <a:pt x="77849" y="11932"/>
                    <a:pt x="77849" y="6795"/>
                  </a:cubicBezTo>
                  <a:close/>
                  <a:moveTo>
                    <a:pt x="40296" y="126185"/>
                  </a:moveTo>
                  <a:cubicBezTo>
                    <a:pt x="37285" y="138407"/>
                    <a:pt x="27896" y="148681"/>
                    <a:pt x="17445" y="148681"/>
                  </a:cubicBezTo>
                  <a:cubicBezTo>
                    <a:pt x="15143" y="148681"/>
                    <a:pt x="13017" y="148327"/>
                    <a:pt x="11069" y="147618"/>
                  </a:cubicBezTo>
                  <a:cubicBezTo>
                    <a:pt x="15674" y="145493"/>
                    <a:pt x="17091" y="141241"/>
                    <a:pt x="17091" y="138584"/>
                  </a:cubicBezTo>
                  <a:cubicBezTo>
                    <a:pt x="17091" y="134333"/>
                    <a:pt x="13726" y="132030"/>
                    <a:pt x="10183" y="132030"/>
                  </a:cubicBezTo>
                  <a:cubicBezTo>
                    <a:pt x="4692" y="132030"/>
                    <a:pt x="86" y="136813"/>
                    <a:pt x="86" y="142481"/>
                  </a:cubicBezTo>
                  <a:cubicBezTo>
                    <a:pt x="86" y="149213"/>
                    <a:pt x="6994" y="153641"/>
                    <a:pt x="17623" y="153641"/>
                  </a:cubicBezTo>
                  <a:cubicBezTo>
                    <a:pt x="28251" y="153641"/>
                    <a:pt x="48976" y="147264"/>
                    <a:pt x="54467" y="125653"/>
                  </a:cubicBezTo>
                  <a:lnTo>
                    <a:pt x="70409" y="62239"/>
                  </a:lnTo>
                  <a:cubicBezTo>
                    <a:pt x="70940" y="60290"/>
                    <a:pt x="71295" y="58696"/>
                    <a:pt x="71295" y="56039"/>
                  </a:cubicBezTo>
                  <a:cubicBezTo>
                    <a:pt x="71295" y="46297"/>
                    <a:pt x="62969" y="39388"/>
                    <a:pt x="52341" y="39388"/>
                  </a:cubicBezTo>
                  <a:cubicBezTo>
                    <a:pt x="32679" y="39388"/>
                    <a:pt x="21342" y="64010"/>
                    <a:pt x="21342" y="66490"/>
                  </a:cubicBezTo>
                  <a:cubicBezTo>
                    <a:pt x="21342" y="68793"/>
                    <a:pt x="23822" y="68793"/>
                    <a:pt x="24354" y="68793"/>
                  </a:cubicBezTo>
                  <a:cubicBezTo>
                    <a:pt x="26479" y="68793"/>
                    <a:pt x="26656" y="68262"/>
                    <a:pt x="27896" y="65604"/>
                  </a:cubicBezTo>
                  <a:cubicBezTo>
                    <a:pt x="32325" y="55331"/>
                    <a:pt x="41536" y="44348"/>
                    <a:pt x="51810" y="44348"/>
                  </a:cubicBezTo>
                  <a:cubicBezTo>
                    <a:pt x="56238" y="44348"/>
                    <a:pt x="57832" y="47359"/>
                    <a:pt x="57832" y="53028"/>
                  </a:cubicBezTo>
                  <a:cubicBezTo>
                    <a:pt x="57832" y="54976"/>
                    <a:pt x="57478" y="57456"/>
                    <a:pt x="57301" y="58342"/>
                  </a:cubicBezTo>
                  <a:lnTo>
                    <a:pt x="40296" y="126185"/>
                  </a:lnTo>
                  <a:close/>
                </a:path>
              </a:pathLst>
            </a:custGeom>
            <a:solidFill>
              <a:srgbClr val="000000"/>
            </a:solidFill>
            <a:ln w="25364"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3B35BD3B-1288-2A8D-9612-218F7F87AEDB}"/>
                </a:ext>
              </a:extLst>
            </p:cNvPr>
            <p:cNvSpPr/>
            <p:nvPr>
              <p:custDataLst>
                <p:tags r:id="rId10"/>
              </p:custDataLst>
            </p:nvPr>
          </p:nvSpPr>
          <p:spPr>
            <a:xfrm>
              <a:off x="4830402" y="4151808"/>
              <a:ext cx="22496" cy="54557"/>
            </a:xfrm>
            <a:custGeom>
              <a:avLst/>
              <a:gdLst>
                <a:gd name="connsiteX0" fmla="*/ 17626 w 22496"/>
                <a:gd name="connsiteY0" fmla="*/ 17601 h 54557"/>
                <a:gd name="connsiteX1" fmla="*/ 3809 w 22496"/>
                <a:gd name="connsiteY1" fmla="*/ 50017 h 54557"/>
                <a:gd name="connsiteX2" fmla="*/ 2569 w 22496"/>
                <a:gd name="connsiteY2" fmla="*/ 52142 h 54557"/>
                <a:gd name="connsiteX3" fmla="*/ 5049 w 22496"/>
                <a:gd name="connsiteY3" fmla="*/ 54622 h 54557"/>
                <a:gd name="connsiteX4" fmla="*/ 22586 w 22496"/>
                <a:gd name="connsiteY4" fmla="*/ 19372 h 54557"/>
                <a:gd name="connsiteX5" fmla="*/ 10186 w 22496"/>
                <a:gd name="connsiteY5" fmla="*/ 64 h 54557"/>
                <a:gd name="connsiteX6" fmla="*/ 89 w 22496"/>
                <a:gd name="connsiteY6" fmla="*/ 10161 h 54557"/>
                <a:gd name="connsiteX7" fmla="*/ 10363 w 22496"/>
                <a:gd name="connsiteY7" fmla="*/ 20435 h 54557"/>
                <a:gd name="connsiteX8" fmla="*/ 17626 w 22496"/>
                <a:gd name="connsiteY8" fmla="*/ 1760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26" y="17601"/>
                  </a:moveTo>
                  <a:cubicBezTo>
                    <a:pt x="17626" y="27343"/>
                    <a:pt x="15854" y="38680"/>
                    <a:pt x="3809" y="50017"/>
                  </a:cubicBezTo>
                  <a:cubicBezTo>
                    <a:pt x="3101" y="50725"/>
                    <a:pt x="2569" y="51257"/>
                    <a:pt x="2569" y="52142"/>
                  </a:cubicBezTo>
                  <a:cubicBezTo>
                    <a:pt x="2569" y="53382"/>
                    <a:pt x="3986" y="54622"/>
                    <a:pt x="5049" y="54622"/>
                  </a:cubicBezTo>
                  <a:cubicBezTo>
                    <a:pt x="7529" y="54622"/>
                    <a:pt x="22586" y="40451"/>
                    <a:pt x="22586" y="19372"/>
                  </a:cubicBezTo>
                  <a:cubicBezTo>
                    <a:pt x="22586" y="8390"/>
                    <a:pt x="18334" y="64"/>
                    <a:pt x="10186" y="64"/>
                  </a:cubicBezTo>
                  <a:cubicBezTo>
                    <a:pt x="4341" y="64"/>
                    <a:pt x="89" y="4670"/>
                    <a:pt x="89" y="10161"/>
                  </a:cubicBezTo>
                  <a:cubicBezTo>
                    <a:pt x="89" y="15829"/>
                    <a:pt x="4164" y="20435"/>
                    <a:pt x="10363" y="20435"/>
                  </a:cubicBezTo>
                  <a:cubicBezTo>
                    <a:pt x="14615" y="20435"/>
                    <a:pt x="17449" y="17601"/>
                    <a:pt x="17626" y="17601"/>
                  </a:cubicBezTo>
                  <a:close/>
                </a:path>
              </a:pathLst>
            </a:custGeom>
            <a:solidFill>
              <a:srgbClr val="000000"/>
            </a:solidFill>
            <a:ln w="25364"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7E6EB2C3-DB94-2729-6642-0C7200553AD9}"/>
                </a:ext>
              </a:extLst>
            </p:cNvPr>
            <p:cNvSpPr/>
            <p:nvPr>
              <p:custDataLst>
                <p:tags r:id="rId11"/>
              </p:custDataLst>
            </p:nvPr>
          </p:nvSpPr>
          <p:spPr>
            <a:xfrm>
              <a:off x="4881468" y="4049246"/>
              <a:ext cx="91047" cy="124703"/>
            </a:xfrm>
            <a:custGeom>
              <a:avLst/>
              <a:gdLst>
                <a:gd name="connsiteX0" fmla="*/ 90431 w 91047"/>
                <a:gd name="connsiteY0" fmla="*/ 5378 h 124703"/>
                <a:gd name="connsiteX1" fmla="*/ 91140 w 91047"/>
                <a:gd name="connsiteY1" fmla="*/ 2544 h 124703"/>
                <a:gd name="connsiteX2" fmla="*/ 88305 w 91047"/>
                <a:gd name="connsiteY2" fmla="*/ 64 h 124703"/>
                <a:gd name="connsiteX3" fmla="*/ 65632 w 91047"/>
                <a:gd name="connsiteY3" fmla="*/ 1836 h 124703"/>
                <a:gd name="connsiteX4" fmla="*/ 61735 w 91047"/>
                <a:gd name="connsiteY4" fmla="*/ 5910 h 124703"/>
                <a:gd name="connsiteX5" fmla="*/ 66341 w 91047"/>
                <a:gd name="connsiteY5" fmla="*/ 8390 h 124703"/>
                <a:gd name="connsiteX6" fmla="*/ 74843 w 91047"/>
                <a:gd name="connsiteY6" fmla="*/ 11047 h 124703"/>
                <a:gd name="connsiteX7" fmla="*/ 74134 w 91047"/>
                <a:gd name="connsiteY7" fmla="*/ 14944 h 124703"/>
                <a:gd name="connsiteX8" fmla="*/ 64038 w 91047"/>
                <a:gd name="connsiteY8" fmla="*/ 55331 h 124703"/>
                <a:gd name="connsiteX9" fmla="*/ 45793 w 91047"/>
                <a:gd name="connsiteY9" fmla="*/ 44880 h 124703"/>
                <a:gd name="connsiteX10" fmla="*/ 92 w 91047"/>
                <a:gd name="connsiteY10" fmla="*/ 95363 h 124703"/>
                <a:gd name="connsiteX11" fmla="*/ 26839 w 91047"/>
                <a:gd name="connsiteY11" fmla="*/ 124768 h 124703"/>
                <a:gd name="connsiteX12" fmla="*/ 51993 w 91047"/>
                <a:gd name="connsiteY12" fmla="*/ 112368 h 124703"/>
                <a:gd name="connsiteX13" fmla="*/ 70238 w 91047"/>
                <a:gd name="connsiteY13" fmla="*/ 124768 h 124703"/>
                <a:gd name="connsiteX14" fmla="*/ 84231 w 91047"/>
                <a:gd name="connsiteY14" fmla="*/ 115380 h 124703"/>
                <a:gd name="connsiteX15" fmla="*/ 90431 w 91047"/>
                <a:gd name="connsiteY15" fmla="*/ 97666 h 124703"/>
                <a:gd name="connsiteX16" fmla="*/ 87597 w 91047"/>
                <a:gd name="connsiteY16" fmla="*/ 95363 h 124703"/>
                <a:gd name="connsiteX17" fmla="*/ 83700 w 91047"/>
                <a:gd name="connsiteY17" fmla="*/ 100855 h 124703"/>
                <a:gd name="connsiteX18" fmla="*/ 70769 w 91047"/>
                <a:gd name="connsiteY18" fmla="*/ 119808 h 124703"/>
                <a:gd name="connsiteX19" fmla="*/ 64923 w 91047"/>
                <a:gd name="connsiteY19" fmla="*/ 111128 h 124703"/>
                <a:gd name="connsiteX20" fmla="*/ 65809 w 91047"/>
                <a:gd name="connsiteY20" fmla="*/ 103866 h 124703"/>
                <a:gd name="connsiteX21" fmla="*/ 90431 w 91047"/>
                <a:gd name="connsiteY21" fmla="*/ 5378 h 124703"/>
                <a:gd name="connsiteX22" fmla="*/ 52701 w 91047"/>
                <a:gd name="connsiteY22" fmla="*/ 100855 h 124703"/>
                <a:gd name="connsiteX23" fmla="*/ 43667 w 91047"/>
                <a:gd name="connsiteY23" fmla="*/ 112723 h 124703"/>
                <a:gd name="connsiteX24" fmla="*/ 27371 w 91047"/>
                <a:gd name="connsiteY24" fmla="*/ 119808 h 124703"/>
                <a:gd name="connsiteX25" fmla="*/ 14440 w 91047"/>
                <a:gd name="connsiteY25" fmla="*/ 102626 h 124703"/>
                <a:gd name="connsiteX26" fmla="*/ 23651 w 91047"/>
                <a:gd name="connsiteY26" fmla="*/ 66667 h 124703"/>
                <a:gd name="connsiteX27" fmla="*/ 45793 w 91047"/>
                <a:gd name="connsiteY27" fmla="*/ 49839 h 124703"/>
                <a:gd name="connsiteX28" fmla="*/ 61558 w 91047"/>
                <a:gd name="connsiteY28" fmla="*/ 65250 h 124703"/>
                <a:gd name="connsiteX29" fmla="*/ 61026 w 91047"/>
                <a:gd name="connsiteY29" fmla="*/ 67730 h 124703"/>
                <a:gd name="connsiteX30" fmla="*/ 52701 w 91047"/>
                <a:gd name="connsiteY30" fmla="*/ 10085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31" y="5378"/>
                  </a:moveTo>
                  <a:cubicBezTo>
                    <a:pt x="90608" y="5024"/>
                    <a:pt x="91140" y="2721"/>
                    <a:pt x="91140" y="2544"/>
                  </a:cubicBezTo>
                  <a:cubicBezTo>
                    <a:pt x="91140" y="1658"/>
                    <a:pt x="90431" y="64"/>
                    <a:pt x="88305" y="64"/>
                  </a:cubicBezTo>
                  <a:cubicBezTo>
                    <a:pt x="84763" y="64"/>
                    <a:pt x="70060" y="1481"/>
                    <a:pt x="65632" y="1836"/>
                  </a:cubicBezTo>
                  <a:cubicBezTo>
                    <a:pt x="64215" y="2013"/>
                    <a:pt x="61735" y="2190"/>
                    <a:pt x="61735" y="5910"/>
                  </a:cubicBezTo>
                  <a:cubicBezTo>
                    <a:pt x="61735" y="8390"/>
                    <a:pt x="64215" y="8390"/>
                    <a:pt x="66341" y="8390"/>
                  </a:cubicBezTo>
                  <a:cubicBezTo>
                    <a:pt x="74843" y="8390"/>
                    <a:pt x="74843" y="9630"/>
                    <a:pt x="74843" y="11047"/>
                  </a:cubicBezTo>
                  <a:cubicBezTo>
                    <a:pt x="74843" y="12287"/>
                    <a:pt x="74489" y="13349"/>
                    <a:pt x="74134" y="14944"/>
                  </a:cubicBezTo>
                  <a:lnTo>
                    <a:pt x="64038" y="55331"/>
                  </a:lnTo>
                  <a:cubicBezTo>
                    <a:pt x="60318" y="49485"/>
                    <a:pt x="54295" y="44880"/>
                    <a:pt x="45793" y="44880"/>
                  </a:cubicBezTo>
                  <a:cubicBezTo>
                    <a:pt x="23119" y="44880"/>
                    <a:pt x="92" y="69856"/>
                    <a:pt x="92" y="95363"/>
                  </a:cubicBezTo>
                  <a:cubicBezTo>
                    <a:pt x="92" y="112545"/>
                    <a:pt x="11606" y="124768"/>
                    <a:pt x="26839" y="124768"/>
                  </a:cubicBezTo>
                  <a:cubicBezTo>
                    <a:pt x="36405" y="124768"/>
                    <a:pt x="44907" y="119277"/>
                    <a:pt x="51993" y="112368"/>
                  </a:cubicBezTo>
                  <a:cubicBezTo>
                    <a:pt x="55358" y="122996"/>
                    <a:pt x="65632" y="124768"/>
                    <a:pt x="70238" y="124768"/>
                  </a:cubicBezTo>
                  <a:cubicBezTo>
                    <a:pt x="76614" y="124768"/>
                    <a:pt x="81043" y="120871"/>
                    <a:pt x="84231" y="115380"/>
                  </a:cubicBezTo>
                  <a:cubicBezTo>
                    <a:pt x="88128" y="108471"/>
                    <a:pt x="90431" y="98375"/>
                    <a:pt x="90431" y="97666"/>
                  </a:cubicBezTo>
                  <a:cubicBezTo>
                    <a:pt x="90431" y="95363"/>
                    <a:pt x="88128" y="95363"/>
                    <a:pt x="87597" y="95363"/>
                  </a:cubicBezTo>
                  <a:cubicBezTo>
                    <a:pt x="85117" y="95363"/>
                    <a:pt x="84940" y="96072"/>
                    <a:pt x="83700" y="100855"/>
                  </a:cubicBezTo>
                  <a:cubicBezTo>
                    <a:pt x="81574" y="109357"/>
                    <a:pt x="78209" y="119808"/>
                    <a:pt x="70769" y="119808"/>
                  </a:cubicBezTo>
                  <a:cubicBezTo>
                    <a:pt x="66163" y="119808"/>
                    <a:pt x="64923" y="115911"/>
                    <a:pt x="64923" y="111128"/>
                  </a:cubicBezTo>
                  <a:cubicBezTo>
                    <a:pt x="64923" y="107763"/>
                    <a:pt x="65278" y="106169"/>
                    <a:pt x="65809" y="103866"/>
                  </a:cubicBezTo>
                  <a:lnTo>
                    <a:pt x="90431" y="5378"/>
                  </a:lnTo>
                  <a:close/>
                  <a:moveTo>
                    <a:pt x="52701" y="100855"/>
                  </a:moveTo>
                  <a:cubicBezTo>
                    <a:pt x="51461" y="105814"/>
                    <a:pt x="47564" y="109357"/>
                    <a:pt x="43667" y="112723"/>
                  </a:cubicBezTo>
                  <a:cubicBezTo>
                    <a:pt x="42073" y="114140"/>
                    <a:pt x="34987" y="119808"/>
                    <a:pt x="27371" y="119808"/>
                  </a:cubicBezTo>
                  <a:cubicBezTo>
                    <a:pt x="20817" y="119808"/>
                    <a:pt x="14440" y="115203"/>
                    <a:pt x="14440" y="102626"/>
                  </a:cubicBezTo>
                  <a:cubicBezTo>
                    <a:pt x="14440" y="93238"/>
                    <a:pt x="19577" y="73753"/>
                    <a:pt x="23651" y="66667"/>
                  </a:cubicBezTo>
                  <a:cubicBezTo>
                    <a:pt x="31799" y="52496"/>
                    <a:pt x="40833" y="49839"/>
                    <a:pt x="45793" y="49839"/>
                  </a:cubicBezTo>
                  <a:cubicBezTo>
                    <a:pt x="58192" y="49839"/>
                    <a:pt x="61558" y="63302"/>
                    <a:pt x="61558" y="65250"/>
                  </a:cubicBezTo>
                  <a:cubicBezTo>
                    <a:pt x="61558" y="65959"/>
                    <a:pt x="61204" y="67199"/>
                    <a:pt x="61026" y="67730"/>
                  </a:cubicBezTo>
                  <a:lnTo>
                    <a:pt x="52701" y="100855"/>
                  </a:lnTo>
                  <a:close/>
                </a:path>
              </a:pathLst>
            </a:custGeom>
            <a:solidFill>
              <a:srgbClr val="000000"/>
            </a:solidFill>
            <a:ln w="25364"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9F1CC25B-E7CC-2E85-74E5-D97C1EB7262F}"/>
                </a:ext>
              </a:extLst>
            </p:cNvPr>
            <p:cNvSpPr/>
            <p:nvPr>
              <p:custDataLst>
                <p:tags r:id="rId12"/>
              </p:custDataLst>
            </p:nvPr>
          </p:nvSpPr>
          <p:spPr>
            <a:xfrm>
              <a:off x="4995844" y="4151808"/>
              <a:ext cx="22496" cy="54557"/>
            </a:xfrm>
            <a:custGeom>
              <a:avLst/>
              <a:gdLst>
                <a:gd name="connsiteX0" fmla="*/ 17632 w 22496"/>
                <a:gd name="connsiteY0" fmla="*/ 17601 h 54557"/>
                <a:gd name="connsiteX1" fmla="*/ 3816 w 22496"/>
                <a:gd name="connsiteY1" fmla="*/ 50017 h 54557"/>
                <a:gd name="connsiteX2" fmla="*/ 2576 w 22496"/>
                <a:gd name="connsiteY2" fmla="*/ 52142 h 54557"/>
                <a:gd name="connsiteX3" fmla="*/ 5056 w 22496"/>
                <a:gd name="connsiteY3" fmla="*/ 54622 h 54557"/>
                <a:gd name="connsiteX4" fmla="*/ 22592 w 22496"/>
                <a:gd name="connsiteY4" fmla="*/ 19372 h 54557"/>
                <a:gd name="connsiteX5" fmla="*/ 10193 w 22496"/>
                <a:gd name="connsiteY5" fmla="*/ 64 h 54557"/>
                <a:gd name="connsiteX6" fmla="*/ 96 w 22496"/>
                <a:gd name="connsiteY6" fmla="*/ 10161 h 54557"/>
                <a:gd name="connsiteX7" fmla="*/ 10370 w 22496"/>
                <a:gd name="connsiteY7" fmla="*/ 20435 h 54557"/>
                <a:gd name="connsiteX8" fmla="*/ 17632 w 22496"/>
                <a:gd name="connsiteY8" fmla="*/ 1760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32" y="17601"/>
                  </a:moveTo>
                  <a:cubicBezTo>
                    <a:pt x="17632" y="27343"/>
                    <a:pt x="15861" y="38680"/>
                    <a:pt x="3816" y="50017"/>
                  </a:cubicBezTo>
                  <a:cubicBezTo>
                    <a:pt x="3107" y="50725"/>
                    <a:pt x="2576" y="51257"/>
                    <a:pt x="2576" y="52142"/>
                  </a:cubicBezTo>
                  <a:cubicBezTo>
                    <a:pt x="2576" y="53382"/>
                    <a:pt x="3993" y="54622"/>
                    <a:pt x="5056" y="54622"/>
                  </a:cubicBezTo>
                  <a:cubicBezTo>
                    <a:pt x="7536" y="54622"/>
                    <a:pt x="22592" y="40451"/>
                    <a:pt x="22592" y="19372"/>
                  </a:cubicBezTo>
                  <a:cubicBezTo>
                    <a:pt x="22592" y="8390"/>
                    <a:pt x="18341" y="64"/>
                    <a:pt x="10193" y="64"/>
                  </a:cubicBezTo>
                  <a:cubicBezTo>
                    <a:pt x="4347" y="64"/>
                    <a:pt x="96" y="4670"/>
                    <a:pt x="96" y="10161"/>
                  </a:cubicBezTo>
                  <a:cubicBezTo>
                    <a:pt x="96" y="15829"/>
                    <a:pt x="4170" y="20435"/>
                    <a:pt x="10370" y="20435"/>
                  </a:cubicBezTo>
                  <a:cubicBezTo>
                    <a:pt x="14621" y="20435"/>
                    <a:pt x="17455" y="17601"/>
                    <a:pt x="17632" y="17601"/>
                  </a:cubicBezTo>
                  <a:close/>
                </a:path>
              </a:pathLst>
            </a:custGeom>
            <a:solidFill>
              <a:srgbClr val="000000"/>
            </a:solidFill>
            <a:ln w="25364"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DCD877D1-AD59-2921-5E7C-A7CFD03158C2}"/>
                </a:ext>
              </a:extLst>
            </p:cNvPr>
            <p:cNvSpPr/>
            <p:nvPr>
              <p:custDataLst>
                <p:tags r:id="rId13"/>
              </p:custDataLst>
            </p:nvPr>
          </p:nvSpPr>
          <p:spPr>
            <a:xfrm>
              <a:off x="5048327" y="4051903"/>
              <a:ext cx="134029" cy="120275"/>
            </a:xfrm>
            <a:custGeom>
              <a:avLst/>
              <a:gdLst>
                <a:gd name="connsiteX0" fmla="*/ 48456 w 134029"/>
                <a:gd name="connsiteY0" fmla="*/ 63302 h 120275"/>
                <a:gd name="connsiteX1" fmla="*/ 67410 w 134029"/>
                <a:gd name="connsiteY1" fmla="*/ 63302 h 120275"/>
                <a:gd name="connsiteX2" fmla="*/ 83175 w 134029"/>
                <a:gd name="connsiteY2" fmla="*/ 71273 h 120275"/>
                <a:gd name="connsiteX3" fmla="*/ 81935 w 134029"/>
                <a:gd name="connsiteY3" fmla="*/ 79244 h 120275"/>
                <a:gd name="connsiteX4" fmla="*/ 81404 w 134029"/>
                <a:gd name="connsiteY4" fmla="*/ 81370 h 120275"/>
                <a:gd name="connsiteX5" fmla="*/ 84415 w 134029"/>
                <a:gd name="connsiteY5" fmla="*/ 84027 h 120275"/>
                <a:gd name="connsiteX6" fmla="*/ 87780 w 134029"/>
                <a:gd name="connsiteY6" fmla="*/ 79952 h 120275"/>
                <a:gd name="connsiteX7" fmla="*/ 97346 w 134029"/>
                <a:gd name="connsiteY7" fmla="*/ 42400 h 120275"/>
                <a:gd name="connsiteX8" fmla="*/ 98054 w 134029"/>
                <a:gd name="connsiteY8" fmla="*/ 38857 h 120275"/>
                <a:gd name="connsiteX9" fmla="*/ 95043 w 134029"/>
                <a:gd name="connsiteY9" fmla="*/ 36200 h 120275"/>
                <a:gd name="connsiteX10" fmla="*/ 91500 w 134029"/>
                <a:gd name="connsiteY10" fmla="*/ 40451 h 120275"/>
                <a:gd name="connsiteX11" fmla="*/ 67764 w 134029"/>
                <a:gd name="connsiteY11" fmla="*/ 56925 h 120275"/>
                <a:gd name="connsiteX12" fmla="*/ 50051 w 134029"/>
                <a:gd name="connsiteY12" fmla="*/ 56925 h 120275"/>
                <a:gd name="connsiteX13" fmla="*/ 61210 w 134029"/>
                <a:gd name="connsiteY13" fmla="*/ 12464 h 120275"/>
                <a:gd name="connsiteX14" fmla="*/ 70244 w 134029"/>
                <a:gd name="connsiteY14" fmla="*/ 6441 h 120275"/>
                <a:gd name="connsiteX15" fmla="*/ 97346 w 134029"/>
                <a:gd name="connsiteY15" fmla="*/ 6441 h 120275"/>
                <a:gd name="connsiteX16" fmla="*/ 125333 w 134029"/>
                <a:gd name="connsiteY16" fmla="*/ 26812 h 120275"/>
                <a:gd name="connsiteX17" fmla="*/ 124625 w 134029"/>
                <a:gd name="connsiteY17" fmla="*/ 37794 h 120275"/>
                <a:gd name="connsiteX18" fmla="*/ 127636 w 134029"/>
                <a:gd name="connsiteY18" fmla="*/ 40805 h 120275"/>
                <a:gd name="connsiteX19" fmla="*/ 130824 w 134029"/>
                <a:gd name="connsiteY19" fmla="*/ 36200 h 120275"/>
                <a:gd name="connsiteX20" fmla="*/ 134013 w 134029"/>
                <a:gd name="connsiteY20" fmla="*/ 5378 h 120275"/>
                <a:gd name="connsiteX21" fmla="*/ 128876 w 134029"/>
                <a:gd name="connsiteY21" fmla="*/ 64 h 120275"/>
                <a:gd name="connsiteX22" fmla="*/ 34285 w 134029"/>
                <a:gd name="connsiteY22" fmla="*/ 64 h 120275"/>
                <a:gd name="connsiteX23" fmla="*/ 28617 w 134029"/>
                <a:gd name="connsiteY23" fmla="*/ 3961 h 120275"/>
                <a:gd name="connsiteX24" fmla="*/ 34285 w 134029"/>
                <a:gd name="connsiteY24" fmla="*/ 6441 h 120275"/>
                <a:gd name="connsiteX25" fmla="*/ 41017 w 134029"/>
                <a:gd name="connsiteY25" fmla="*/ 6795 h 120275"/>
                <a:gd name="connsiteX26" fmla="*/ 45091 w 134029"/>
                <a:gd name="connsiteY26" fmla="*/ 9275 h 120275"/>
                <a:gd name="connsiteX27" fmla="*/ 44382 w 134029"/>
                <a:gd name="connsiteY27" fmla="*/ 13172 h 120275"/>
                <a:gd name="connsiteX28" fmla="*/ 21177 w 134029"/>
                <a:gd name="connsiteY28" fmla="*/ 105814 h 120275"/>
                <a:gd name="connsiteX29" fmla="*/ 5412 w 134029"/>
                <a:gd name="connsiteY29" fmla="*/ 113963 h 120275"/>
                <a:gd name="connsiteX30" fmla="*/ 98 w 134029"/>
                <a:gd name="connsiteY30" fmla="*/ 117682 h 120275"/>
                <a:gd name="connsiteX31" fmla="*/ 2932 w 134029"/>
                <a:gd name="connsiteY31" fmla="*/ 120339 h 120275"/>
                <a:gd name="connsiteX32" fmla="*/ 26314 w 134029"/>
                <a:gd name="connsiteY32" fmla="*/ 119631 h 120275"/>
                <a:gd name="connsiteX33" fmla="*/ 39954 w 134029"/>
                <a:gd name="connsiteY33" fmla="*/ 119808 h 120275"/>
                <a:gd name="connsiteX34" fmla="*/ 53948 w 134029"/>
                <a:gd name="connsiteY34" fmla="*/ 120339 h 120275"/>
                <a:gd name="connsiteX35" fmla="*/ 57845 w 134029"/>
                <a:gd name="connsiteY35" fmla="*/ 116442 h 120275"/>
                <a:gd name="connsiteX36" fmla="*/ 51645 w 134029"/>
                <a:gd name="connsiteY36" fmla="*/ 113963 h 120275"/>
                <a:gd name="connsiteX37" fmla="*/ 42434 w 134029"/>
                <a:gd name="connsiteY37" fmla="*/ 113608 h 120275"/>
                <a:gd name="connsiteX38" fmla="*/ 36942 w 134029"/>
                <a:gd name="connsiteY38" fmla="*/ 110597 h 120275"/>
                <a:gd name="connsiteX39" fmla="*/ 37474 w 134029"/>
                <a:gd name="connsiteY39" fmla="*/ 107409 h 120275"/>
                <a:gd name="connsiteX40" fmla="*/ 48456 w 134029"/>
                <a:gd name="connsiteY40" fmla="*/ 63302 h 12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029" h="120275">
                  <a:moveTo>
                    <a:pt x="48456" y="63302"/>
                  </a:moveTo>
                  <a:lnTo>
                    <a:pt x="67410" y="63302"/>
                  </a:lnTo>
                  <a:cubicBezTo>
                    <a:pt x="80872" y="63302"/>
                    <a:pt x="83175" y="65427"/>
                    <a:pt x="83175" y="71273"/>
                  </a:cubicBezTo>
                  <a:cubicBezTo>
                    <a:pt x="83175" y="73930"/>
                    <a:pt x="83175" y="74284"/>
                    <a:pt x="81935" y="79244"/>
                  </a:cubicBezTo>
                  <a:cubicBezTo>
                    <a:pt x="81581" y="80307"/>
                    <a:pt x="81404" y="80838"/>
                    <a:pt x="81404" y="81370"/>
                  </a:cubicBezTo>
                  <a:cubicBezTo>
                    <a:pt x="81404" y="83141"/>
                    <a:pt x="82644" y="84027"/>
                    <a:pt x="84415" y="84027"/>
                  </a:cubicBezTo>
                  <a:cubicBezTo>
                    <a:pt x="86718" y="84027"/>
                    <a:pt x="86895" y="83141"/>
                    <a:pt x="87780" y="79952"/>
                  </a:cubicBezTo>
                  <a:lnTo>
                    <a:pt x="97346" y="42400"/>
                  </a:lnTo>
                  <a:cubicBezTo>
                    <a:pt x="97523" y="41868"/>
                    <a:pt x="98054" y="39211"/>
                    <a:pt x="98054" y="38857"/>
                  </a:cubicBezTo>
                  <a:cubicBezTo>
                    <a:pt x="98054" y="37086"/>
                    <a:pt x="96814" y="36200"/>
                    <a:pt x="95043" y="36200"/>
                  </a:cubicBezTo>
                  <a:cubicBezTo>
                    <a:pt x="92563" y="36200"/>
                    <a:pt x="92386" y="37263"/>
                    <a:pt x="91500" y="40451"/>
                  </a:cubicBezTo>
                  <a:cubicBezTo>
                    <a:pt x="87958" y="54268"/>
                    <a:pt x="82821" y="56925"/>
                    <a:pt x="67764" y="56925"/>
                  </a:cubicBezTo>
                  <a:lnTo>
                    <a:pt x="50051" y="56925"/>
                  </a:lnTo>
                  <a:lnTo>
                    <a:pt x="61210" y="12464"/>
                  </a:lnTo>
                  <a:cubicBezTo>
                    <a:pt x="62627" y="6973"/>
                    <a:pt x="62804" y="6441"/>
                    <a:pt x="70244" y="6441"/>
                  </a:cubicBezTo>
                  <a:lnTo>
                    <a:pt x="97346" y="6441"/>
                  </a:lnTo>
                  <a:cubicBezTo>
                    <a:pt x="120905" y="6441"/>
                    <a:pt x="125333" y="12109"/>
                    <a:pt x="125333" y="26812"/>
                  </a:cubicBezTo>
                  <a:cubicBezTo>
                    <a:pt x="125333" y="32657"/>
                    <a:pt x="124625" y="36377"/>
                    <a:pt x="124625" y="37794"/>
                  </a:cubicBezTo>
                  <a:cubicBezTo>
                    <a:pt x="124625" y="39211"/>
                    <a:pt x="125156" y="40805"/>
                    <a:pt x="127636" y="40805"/>
                  </a:cubicBezTo>
                  <a:cubicBezTo>
                    <a:pt x="130293" y="40805"/>
                    <a:pt x="130470" y="39211"/>
                    <a:pt x="130824" y="36200"/>
                  </a:cubicBezTo>
                  <a:lnTo>
                    <a:pt x="134013" y="5378"/>
                  </a:lnTo>
                  <a:cubicBezTo>
                    <a:pt x="134544" y="64"/>
                    <a:pt x="133304" y="64"/>
                    <a:pt x="128876" y="64"/>
                  </a:cubicBezTo>
                  <a:lnTo>
                    <a:pt x="34285" y="64"/>
                  </a:lnTo>
                  <a:cubicBezTo>
                    <a:pt x="30920" y="64"/>
                    <a:pt x="28617" y="64"/>
                    <a:pt x="28617" y="3961"/>
                  </a:cubicBezTo>
                  <a:cubicBezTo>
                    <a:pt x="28617" y="6441"/>
                    <a:pt x="30743" y="6441"/>
                    <a:pt x="34285" y="6441"/>
                  </a:cubicBezTo>
                  <a:cubicBezTo>
                    <a:pt x="34463" y="6441"/>
                    <a:pt x="37828" y="6441"/>
                    <a:pt x="41017" y="6795"/>
                  </a:cubicBezTo>
                  <a:cubicBezTo>
                    <a:pt x="44736" y="7150"/>
                    <a:pt x="45091" y="7504"/>
                    <a:pt x="45091" y="9275"/>
                  </a:cubicBezTo>
                  <a:cubicBezTo>
                    <a:pt x="45091" y="10515"/>
                    <a:pt x="44559" y="12287"/>
                    <a:pt x="44382" y="13172"/>
                  </a:cubicBezTo>
                  <a:lnTo>
                    <a:pt x="21177" y="105814"/>
                  </a:lnTo>
                  <a:cubicBezTo>
                    <a:pt x="19406" y="112723"/>
                    <a:pt x="19229" y="113963"/>
                    <a:pt x="5412" y="113963"/>
                  </a:cubicBezTo>
                  <a:cubicBezTo>
                    <a:pt x="2401" y="113963"/>
                    <a:pt x="98" y="113963"/>
                    <a:pt x="98" y="117682"/>
                  </a:cubicBezTo>
                  <a:cubicBezTo>
                    <a:pt x="98" y="119454"/>
                    <a:pt x="1338" y="120339"/>
                    <a:pt x="2932" y="120339"/>
                  </a:cubicBezTo>
                  <a:cubicBezTo>
                    <a:pt x="8069" y="120339"/>
                    <a:pt x="21177" y="119631"/>
                    <a:pt x="26314" y="119631"/>
                  </a:cubicBezTo>
                  <a:lnTo>
                    <a:pt x="39954" y="119808"/>
                  </a:lnTo>
                  <a:cubicBezTo>
                    <a:pt x="44559" y="119808"/>
                    <a:pt x="49519" y="120339"/>
                    <a:pt x="53948" y="120339"/>
                  </a:cubicBezTo>
                  <a:cubicBezTo>
                    <a:pt x="55187" y="120339"/>
                    <a:pt x="57845" y="120339"/>
                    <a:pt x="57845" y="116442"/>
                  </a:cubicBezTo>
                  <a:cubicBezTo>
                    <a:pt x="57845" y="113963"/>
                    <a:pt x="55719" y="113963"/>
                    <a:pt x="51645" y="113963"/>
                  </a:cubicBezTo>
                  <a:cubicBezTo>
                    <a:pt x="51291" y="113963"/>
                    <a:pt x="46862" y="113963"/>
                    <a:pt x="42434" y="113608"/>
                  </a:cubicBezTo>
                  <a:cubicBezTo>
                    <a:pt x="38714" y="113254"/>
                    <a:pt x="36942" y="113077"/>
                    <a:pt x="36942" y="110597"/>
                  </a:cubicBezTo>
                  <a:cubicBezTo>
                    <a:pt x="36942" y="109888"/>
                    <a:pt x="36942" y="109357"/>
                    <a:pt x="37474" y="107409"/>
                  </a:cubicBezTo>
                  <a:lnTo>
                    <a:pt x="48456" y="63302"/>
                  </a:lnTo>
                  <a:close/>
                </a:path>
              </a:pathLst>
            </a:custGeom>
            <a:solidFill>
              <a:srgbClr val="000000"/>
            </a:solidFill>
            <a:ln w="25364"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F741996B-4B0C-60D9-2B33-70587733CD7B}"/>
                </a:ext>
              </a:extLst>
            </p:cNvPr>
            <p:cNvSpPr/>
            <p:nvPr>
              <p:custDataLst>
                <p:tags r:id="rId14"/>
              </p:custDataLst>
            </p:nvPr>
          </p:nvSpPr>
          <p:spPr>
            <a:xfrm>
              <a:off x="5226093" y="4107398"/>
              <a:ext cx="29606" cy="75662"/>
            </a:xfrm>
            <a:custGeom>
              <a:avLst/>
              <a:gdLst>
                <a:gd name="connsiteX0" fmla="*/ 29712 w 29606"/>
                <a:gd name="connsiteY0" fmla="*/ 26633 h 75662"/>
                <a:gd name="connsiteX1" fmla="*/ 13517 w 29606"/>
                <a:gd name="connsiteY1" fmla="*/ 63 h 75662"/>
                <a:gd name="connsiteX2" fmla="*/ 105 w 29606"/>
                <a:gd name="connsiteY2" fmla="*/ 13474 h 75662"/>
                <a:gd name="connsiteX3" fmla="*/ 13517 w 29606"/>
                <a:gd name="connsiteY3" fmla="*/ 26886 h 75662"/>
                <a:gd name="connsiteX4" fmla="*/ 22373 w 29606"/>
                <a:gd name="connsiteY4" fmla="*/ 23597 h 75662"/>
                <a:gd name="connsiteX5" fmla="*/ 23639 w 29606"/>
                <a:gd name="connsiteY5" fmla="*/ 22837 h 75662"/>
                <a:gd name="connsiteX6" fmla="*/ 24145 w 29606"/>
                <a:gd name="connsiteY6" fmla="*/ 26633 h 75662"/>
                <a:gd name="connsiteX7" fmla="*/ 6937 w 29606"/>
                <a:gd name="connsiteY7" fmla="*/ 68893 h 75662"/>
                <a:gd name="connsiteX8" fmla="*/ 4154 w 29606"/>
                <a:gd name="connsiteY8" fmla="*/ 72941 h 75662"/>
                <a:gd name="connsiteX9" fmla="*/ 6684 w 29606"/>
                <a:gd name="connsiteY9" fmla="*/ 75725 h 75662"/>
                <a:gd name="connsiteX10" fmla="*/ 2971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12" y="26633"/>
                  </a:moveTo>
                  <a:cubicBezTo>
                    <a:pt x="29712" y="9932"/>
                    <a:pt x="23386" y="63"/>
                    <a:pt x="13517" y="63"/>
                  </a:cubicBezTo>
                  <a:cubicBezTo>
                    <a:pt x="5166" y="63"/>
                    <a:pt x="105" y="6389"/>
                    <a:pt x="105" y="13474"/>
                  </a:cubicBezTo>
                  <a:cubicBezTo>
                    <a:pt x="105" y="20307"/>
                    <a:pt x="5166" y="26886"/>
                    <a:pt x="13517" y="26886"/>
                  </a:cubicBezTo>
                  <a:cubicBezTo>
                    <a:pt x="16553" y="26886"/>
                    <a:pt x="19843" y="25874"/>
                    <a:pt x="22373" y="23597"/>
                  </a:cubicBezTo>
                  <a:cubicBezTo>
                    <a:pt x="23133" y="23090"/>
                    <a:pt x="23386" y="22837"/>
                    <a:pt x="23639" y="22837"/>
                  </a:cubicBezTo>
                  <a:cubicBezTo>
                    <a:pt x="23892" y="22837"/>
                    <a:pt x="24145" y="23090"/>
                    <a:pt x="24145" y="26633"/>
                  </a:cubicBezTo>
                  <a:cubicBezTo>
                    <a:pt x="24145" y="45359"/>
                    <a:pt x="15288" y="60542"/>
                    <a:pt x="6937" y="68893"/>
                  </a:cubicBezTo>
                  <a:cubicBezTo>
                    <a:pt x="4154" y="71676"/>
                    <a:pt x="4154" y="72182"/>
                    <a:pt x="4154" y="72941"/>
                  </a:cubicBezTo>
                  <a:cubicBezTo>
                    <a:pt x="4154" y="74713"/>
                    <a:pt x="5419" y="75725"/>
                    <a:pt x="6684" y="75725"/>
                  </a:cubicBezTo>
                  <a:cubicBezTo>
                    <a:pt x="9468" y="75725"/>
                    <a:pt x="29712" y="56240"/>
                    <a:pt x="29712" y="26633"/>
                  </a:cubicBezTo>
                  <a:close/>
                </a:path>
              </a:pathLst>
            </a:custGeom>
            <a:solidFill>
              <a:srgbClr val="000000"/>
            </a:solidFill>
            <a:ln w="25364"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6161CA0F-1884-1D0D-5536-F62BD8621552}"/>
                </a:ext>
              </a:extLst>
            </p:cNvPr>
            <p:cNvSpPr/>
            <p:nvPr>
              <p:custDataLst>
                <p:tags r:id="rId15"/>
              </p:custDataLst>
            </p:nvPr>
          </p:nvSpPr>
          <p:spPr>
            <a:xfrm>
              <a:off x="5327425" y="3954302"/>
              <a:ext cx="103750" cy="182955"/>
            </a:xfrm>
            <a:custGeom>
              <a:avLst/>
              <a:gdLst>
                <a:gd name="connsiteX0" fmla="*/ 56287 w 103750"/>
                <a:gd name="connsiteY0" fmla="*/ 69399 h 182955"/>
                <a:gd name="connsiteX1" fmla="*/ 109 w 103750"/>
                <a:gd name="connsiteY1" fmla="*/ 140506 h 182955"/>
                <a:gd name="connsiteX2" fmla="*/ 40091 w 103750"/>
                <a:gd name="connsiteY2" fmla="*/ 183019 h 182955"/>
                <a:gd name="connsiteX3" fmla="*/ 90702 w 103750"/>
                <a:gd name="connsiteY3" fmla="*/ 108369 h 182955"/>
                <a:gd name="connsiteX4" fmla="*/ 71976 w 103750"/>
                <a:gd name="connsiteY4" fmla="*/ 61301 h 182955"/>
                <a:gd name="connsiteX5" fmla="*/ 47936 w 103750"/>
                <a:gd name="connsiteY5" fmla="*/ 19801 h 182955"/>
                <a:gd name="connsiteX6" fmla="*/ 61854 w 103750"/>
                <a:gd name="connsiteY6" fmla="*/ 8160 h 182955"/>
                <a:gd name="connsiteX7" fmla="*/ 79820 w 103750"/>
                <a:gd name="connsiteY7" fmla="*/ 14993 h 182955"/>
                <a:gd name="connsiteX8" fmla="*/ 93738 w 103750"/>
                <a:gd name="connsiteY8" fmla="*/ 21319 h 182955"/>
                <a:gd name="connsiteX9" fmla="*/ 103860 w 103750"/>
                <a:gd name="connsiteY9" fmla="*/ 11197 h 182955"/>
                <a:gd name="connsiteX10" fmla="*/ 90702 w 103750"/>
                <a:gd name="connsiteY10" fmla="*/ 2846 h 182955"/>
                <a:gd name="connsiteX11" fmla="*/ 69951 w 103750"/>
                <a:gd name="connsiteY11" fmla="*/ 63 h 182955"/>
                <a:gd name="connsiteX12" fmla="*/ 41104 w 103750"/>
                <a:gd name="connsiteY12" fmla="*/ 26127 h 182955"/>
                <a:gd name="connsiteX13" fmla="*/ 56287 w 103750"/>
                <a:gd name="connsiteY13" fmla="*/ 69399 h 182955"/>
                <a:gd name="connsiteX14" fmla="*/ 59323 w 103750"/>
                <a:gd name="connsiteY14" fmla="*/ 74966 h 182955"/>
                <a:gd name="connsiteX15" fmla="*/ 73241 w 103750"/>
                <a:gd name="connsiteY15" fmla="*/ 118491 h 182955"/>
                <a:gd name="connsiteX16" fmla="*/ 40091 w 103750"/>
                <a:gd name="connsiteY16" fmla="*/ 177452 h 182955"/>
                <a:gd name="connsiteX17" fmla="*/ 15798 w 103750"/>
                <a:gd name="connsiteY17" fmla="*/ 147592 h 182955"/>
                <a:gd name="connsiteX18" fmla="*/ 59323 w 103750"/>
                <a:gd name="connsiteY18" fmla="*/ 74966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750" h="182955">
                  <a:moveTo>
                    <a:pt x="56287" y="69399"/>
                  </a:moveTo>
                  <a:cubicBezTo>
                    <a:pt x="24655" y="76990"/>
                    <a:pt x="109" y="109887"/>
                    <a:pt x="109" y="140506"/>
                  </a:cubicBezTo>
                  <a:cubicBezTo>
                    <a:pt x="109" y="164799"/>
                    <a:pt x="16305" y="183019"/>
                    <a:pt x="40091" y="183019"/>
                  </a:cubicBezTo>
                  <a:cubicBezTo>
                    <a:pt x="69698" y="183019"/>
                    <a:pt x="90702" y="143290"/>
                    <a:pt x="90702" y="108369"/>
                  </a:cubicBezTo>
                  <a:cubicBezTo>
                    <a:pt x="90702" y="85341"/>
                    <a:pt x="80580" y="72688"/>
                    <a:pt x="71976" y="61301"/>
                  </a:cubicBezTo>
                  <a:cubicBezTo>
                    <a:pt x="62866" y="49914"/>
                    <a:pt x="47936" y="30935"/>
                    <a:pt x="47936" y="19801"/>
                  </a:cubicBezTo>
                  <a:cubicBezTo>
                    <a:pt x="47936" y="14234"/>
                    <a:pt x="52997" y="8160"/>
                    <a:pt x="61854" y="8160"/>
                  </a:cubicBezTo>
                  <a:cubicBezTo>
                    <a:pt x="69445" y="8160"/>
                    <a:pt x="74506" y="11450"/>
                    <a:pt x="79820" y="14993"/>
                  </a:cubicBezTo>
                  <a:cubicBezTo>
                    <a:pt x="84881" y="18029"/>
                    <a:pt x="89942" y="21319"/>
                    <a:pt x="93738" y="21319"/>
                  </a:cubicBezTo>
                  <a:cubicBezTo>
                    <a:pt x="100064" y="21319"/>
                    <a:pt x="103860" y="15246"/>
                    <a:pt x="103860" y="11197"/>
                  </a:cubicBezTo>
                  <a:cubicBezTo>
                    <a:pt x="103860" y="5630"/>
                    <a:pt x="99811" y="4871"/>
                    <a:pt x="90702" y="2846"/>
                  </a:cubicBezTo>
                  <a:cubicBezTo>
                    <a:pt x="77543" y="63"/>
                    <a:pt x="74000" y="63"/>
                    <a:pt x="69951" y="63"/>
                  </a:cubicBezTo>
                  <a:cubicBezTo>
                    <a:pt x="50213" y="63"/>
                    <a:pt x="41104" y="10944"/>
                    <a:pt x="41104" y="26127"/>
                  </a:cubicBezTo>
                  <a:cubicBezTo>
                    <a:pt x="41104" y="39792"/>
                    <a:pt x="48442" y="53963"/>
                    <a:pt x="56287" y="69399"/>
                  </a:cubicBezTo>
                  <a:close/>
                  <a:moveTo>
                    <a:pt x="59323" y="74966"/>
                  </a:moveTo>
                  <a:cubicBezTo>
                    <a:pt x="65650" y="86606"/>
                    <a:pt x="73241" y="100271"/>
                    <a:pt x="73241" y="118491"/>
                  </a:cubicBezTo>
                  <a:cubicBezTo>
                    <a:pt x="73241" y="135192"/>
                    <a:pt x="63625" y="177452"/>
                    <a:pt x="40091" y="177452"/>
                  </a:cubicBezTo>
                  <a:cubicBezTo>
                    <a:pt x="26174" y="177452"/>
                    <a:pt x="15798" y="166823"/>
                    <a:pt x="15798" y="147592"/>
                  </a:cubicBezTo>
                  <a:cubicBezTo>
                    <a:pt x="15798" y="131649"/>
                    <a:pt x="25161" y="84076"/>
                    <a:pt x="59323" y="74966"/>
                  </a:cubicBezTo>
                  <a:close/>
                </a:path>
              </a:pathLst>
            </a:custGeom>
            <a:solidFill>
              <a:srgbClr val="000000"/>
            </a:solidFill>
            <a:ln w="25364"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8C0E8142-097C-380B-F662-2CC5EAD4189A}"/>
                </a:ext>
              </a:extLst>
            </p:cNvPr>
            <p:cNvSpPr/>
            <p:nvPr>
              <p:custDataLst>
                <p:tags r:id="rId16"/>
              </p:custDataLst>
            </p:nvPr>
          </p:nvSpPr>
          <p:spPr>
            <a:xfrm>
              <a:off x="5429264" y="4054737"/>
              <a:ext cx="77762" cy="153576"/>
            </a:xfrm>
            <a:custGeom>
              <a:avLst/>
              <a:gdLst>
                <a:gd name="connsiteX0" fmla="*/ 77876 w 77762"/>
                <a:gd name="connsiteY0" fmla="*/ 6795 h 153576"/>
                <a:gd name="connsiteX1" fmla="*/ 70791 w 77762"/>
                <a:gd name="connsiteY1" fmla="*/ 64 h 153576"/>
                <a:gd name="connsiteX2" fmla="*/ 60871 w 77762"/>
                <a:gd name="connsiteY2" fmla="*/ 9807 h 153576"/>
                <a:gd name="connsiteX3" fmla="*/ 67957 w 77762"/>
                <a:gd name="connsiteY3" fmla="*/ 16538 h 153576"/>
                <a:gd name="connsiteX4" fmla="*/ 77876 w 77762"/>
                <a:gd name="connsiteY4" fmla="*/ 6795 h 153576"/>
                <a:gd name="connsiteX5" fmla="*/ 40324 w 77762"/>
                <a:gd name="connsiteY5" fmla="*/ 126185 h 153576"/>
                <a:gd name="connsiteX6" fmla="*/ 17473 w 77762"/>
                <a:gd name="connsiteY6" fmla="*/ 148681 h 153576"/>
                <a:gd name="connsiteX7" fmla="*/ 11096 w 77762"/>
                <a:gd name="connsiteY7" fmla="*/ 147618 h 153576"/>
                <a:gd name="connsiteX8" fmla="*/ 17119 w 77762"/>
                <a:gd name="connsiteY8" fmla="*/ 138584 h 153576"/>
                <a:gd name="connsiteX9" fmla="*/ 10210 w 77762"/>
                <a:gd name="connsiteY9" fmla="*/ 132030 h 153576"/>
                <a:gd name="connsiteX10" fmla="*/ 114 w 77762"/>
                <a:gd name="connsiteY10" fmla="*/ 142481 h 153576"/>
                <a:gd name="connsiteX11" fmla="*/ 17650 w 77762"/>
                <a:gd name="connsiteY11" fmla="*/ 153641 h 153576"/>
                <a:gd name="connsiteX12" fmla="*/ 54494 w 77762"/>
                <a:gd name="connsiteY12" fmla="*/ 125653 h 153576"/>
                <a:gd name="connsiteX13" fmla="*/ 70437 w 77762"/>
                <a:gd name="connsiteY13" fmla="*/ 62239 h 153576"/>
                <a:gd name="connsiteX14" fmla="*/ 71322 w 77762"/>
                <a:gd name="connsiteY14" fmla="*/ 56039 h 153576"/>
                <a:gd name="connsiteX15" fmla="*/ 52369 w 77762"/>
                <a:gd name="connsiteY15" fmla="*/ 39388 h 153576"/>
                <a:gd name="connsiteX16" fmla="*/ 21370 w 77762"/>
                <a:gd name="connsiteY16" fmla="*/ 66490 h 153576"/>
                <a:gd name="connsiteX17" fmla="*/ 24381 w 77762"/>
                <a:gd name="connsiteY17" fmla="*/ 68793 h 153576"/>
                <a:gd name="connsiteX18" fmla="*/ 27924 w 77762"/>
                <a:gd name="connsiteY18" fmla="*/ 65604 h 153576"/>
                <a:gd name="connsiteX19" fmla="*/ 51837 w 77762"/>
                <a:gd name="connsiteY19" fmla="*/ 44348 h 153576"/>
                <a:gd name="connsiteX20" fmla="*/ 57860 w 77762"/>
                <a:gd name="connsiteY20" fmla="*/ 53028 h 153576"/>
                <a:gd name="connsiteX21" fmla="*/ 57329 w 77762"/>
                <a:gd name="connsiteY21" fmla="*/ 58342 h 153576"/>
                <a:gd name="connsiteX22" fmla="*/ 40324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76" y="6795"/>
                  </a:moveTo>
                  <a:cubicBezTo>
                    <a:pt x="77876" y="3784"/>
                    <a:pt x="75574" y="64"/>
                    <a:pt x="70791" y="64"/>
                  </a:cubicBezTo>
                  <a:cubicBezTo>
                    <a:pt x="65654" y="64"/>
                    <a:pt x="60871" y="5024"/>
                    <a:pt x="60871" y="9807"/>
                  </a:cubicBezTo>
                  <a:cubicBezTo>
                    <a:pt x="60871" y="12641"/>
                    <a:pt x="62997" y="16538"/>
                    <a:pt x="67957" y="16538"/>
                  </a:cubicBezTo>
                  <a:cubicBezTo>
                    <a:pt x="72739" y="16538"/>
                    <a:pt x="77876" y="11932"/>
                    <a:pt x="77876" y="6795"/>
                  </a:cubicBezTo>
                  <a:close/>
                  <a:moveTo>
                    <a:pt x="40324" y="126185"/>
                  </a:moveTo>
                  <a:cubicBezTo>
                    <a:pt x="37312" y="138407"/>
                    <a:pt x="27924" y="148681"/>
                    <a:pt x="17473" y="148681"/>
                  </a:cubicBezTo>
                  <a:cubicBezTo>
                    <a:pt x="15170" y="148681"/>
                    <a:pt x="13045" y="148327"/>
                    <a:pt x="11096" y="147618"/>
                  </a:cubicBezTo>
                  <a:cubicBezTo>
                    <a:pt x="15702" y="145493"/>
                    <a:pt x="17119" y="141241"/>
                    <a:pt x="17119" y="138584"/>
                  </a:cubicBezTo>
                  <a:cubicBezTo>
                    <a:pt x="17119" y="134333"/>
                    <a:pt x="13753" y="132030"/>
                    <a:pt x="10210" y="132030"/>
                  </a:cubicBezTo>
                  <a:cubicBezTo>
                    <a:pt x="4719" y="132030"/>
                    <a:pt x="114" y="136813"/>
                    <a:pt x="114" y="142481"/>
                  </a:cubicBezTo>
                  <a:cubicBezTo>
                    <a:pt x="114" y="149213"/>
                    <a:pt x="7022" y="153641"/>
                    <a:pt x="17650" y="153641"/>
                  </a:cubicBezTo>
                  <a:cubicBezTo>
                    <a:pt x="28278" y="153641"/>
                    <a:pt x="49003" y="147264"/>
                    <a:pt x="54494" y="125653"/>
                  </a:cubicBezTo>
                  <a:lnTo>
                    <a:pt x="70437" y="62239"/>
                  </a:lnTo>
                  <a:cubicBezTo>
                    <a:pt x="70968" y="60290"/>
                    <a:pt x="71322" y="58696"/>
                    <a:pt x="71322" y="56039"/>
                  </a:cubicBezTo>
                  <a:cubicBezTo>
                    <a:pt x="71322" y="46297"/>
                    <a:pt x="62997" y="39388"/>
                    <a:pt x="52369" y="39388"/>
                  </a:cubicBezTo>
                  <a:cubicBezTo>
                    <a:pt x="32707" y="39388"/>
                    <a:pt x="21370" y="64010"/>
                    <a:pt x="21370" y="66490"/>
                  </a:cubicBezTo>
                  <a:cubicBezTo>
                    <a:pt x="21370" y="68793"/>
                    <a:pt x="23850" y="68793"/>
                    <a:pt x="24381" y="68793"/>
                  </a:cubicBezTo>
                  <a:cubicBezTo>
                    <a:pt x="26507" y="68793"/>
                    <a:pt x="26684" y="68262"/>
                    <a:pt x="27924" y="65604"/>
                  </a:cubicBezTo>
                  <a:cubicBezTo>
                    <a:pt x="32352" y="55331"/>
                    <a:pt x="41564" y="44348"/>
                    <a:pt x="51837" y="44348"/>
                  </a:cubicBezTo>
                  <a:cubicBezTo>
                    <a:pt x="56266" y="44348"/>
                    <a:pt x="57860" y="47359"/>
                    <a:pt x="57860" y="53028"/>
                  </a:cubicBezTo>
                  <a:cubicBezTo>
                    <a:pt x="57860" y="54976"/>
                    <a:pt x="57506" y="57456"/>
                    <a:pt x="57329" y="58342"/>
                  </a:cubicBezTo>
                  <a:lnTo>
                    <a:pt x="40324" y="126185"/>
                  </a:lnTo>
                  <a:close/>
                </a:path>
              </a:pathLst>
            </a:custGeom>
            <a:solidFill>
              <a:srgbClr val="000000"/>
            </a:solidFill>
            <a:ln w="25364"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0F1123B1-F138-71D7-7E35-0F25667A3ABB}"/>
                </a:ext>
              </a:extLst>
            </p:cNvPr>
            <p:cNvSpPr/>
            <p:nvPr>
              <p:custDataLst>
                <p:tags r:id="rId17"/>
              </p:custDataLst>
            </p:nvPr>
          </p:nvSpPr>
          <p:spPr>
            <a:xfrm>
              <a:off x="5532180" y="4151808"/>
              <a:ext cx="22496" cy="54557"/>
            </a:xfrm>
            <a:custGeom>
              <a:avLst/>
              <a:gdLst>
                <a:gd name="connsiteX0" fmla="*/ 17653 w 22496"/>
                <a:gd name="connsiteY0" fmla="*/ 17601 h 54557"/>
                <a:gd name="connsiteX1" fmla="*/ 3837 w 22496"/>
                <a:gd name="connsiteY1" fmla="*/ 50017 h 54557"/>
                <a:gd name="connsiteX2" fmla="*/ 2597 w 22496"/>
                <a:gd name="connsiteY2" fmla="*/ 52142 h 54557"/>
                <a:gd name="connsiteX3" fmla="*/ 5077 w 22496"/>
                <a:gd name="connsiteY3" fmla="*/ 54622 h 54557"/>
                <a:gd name="connsiteX4" fmla="*/ 22613 w 22496"/>
                <a:gd name="connsiteY4" fmla="*/ 19372 h 54557"/>
                <a:gd name="connsiteX5" fmla="*/ 10214 w 22496"/>
                <a:gd name="connsiteY5" fmla="*/ 64 h 54557"/>
                <a:gd name="connsiteX6" fmla="*/ 117 w 22496"/>
                <a:gd name="connsiteY6" fmla="*/ 10161 h 54557"/>
                <a:gd name="connsiteX7" fmla="*/ 10391 w 22496"/>
                <a:gd name="connsiteY7" fmla="*/ 20435 h 54557"/>
                <a:gd name="connsiteX8" fmla="*/ 17653 w 22496"/>
                <a:gd name="connsiteY8" fmla="*/ 1760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53" y="17601"/>
                  </a:moveTo>
                  <a:cubicBezTo>
                    <a:pt x="17653" y="27343"/>
                    <a:pt x="15882" y="38680"/>
                    <a:pt x="3837" y="50017"/>
                  </a:cubicBezTo>
                  <a:cubicBezTo>
                    <a:pt x="3128" y="50725"/>
                    <a:pt x="2597" y="51257"/>
                    <a:pt x="2597" y="52142"/>
                  </a:cubicBezTo>
                  <a:cubicBezTo>
                    <a:pt x="2597" y="53382"/>
                    <a:pt x="4014" y="54622"/>
                    <a:pt x="5077" y="54622"/>
                  </a:cubicBezTo>
                  <a:cubicBezTo>
                    <a:pt x="7557" y="54622"/>
                    <a:pt x="22613" y="40451"/>
                    <a:pt x="22613" y="19372"/>
                  </a:cubicBezTo>
                  <a:cubicBezTo>
                    <a:pt x="22613" y="8390"/>
                    <a:pt x="18362" y="64"/>
                    <a:pt x="10214" y="64"/>
                  </a:cubicBezTo>
                  <a:cubicBezTo>
                    <a:pt x="4368" y="64"/>
                    <a:pt x="117" y="4670"/>
                    <a:pt x="117" y="10161"/>
                  </a:cubicBezTo>
                  <a:cubicBezTo>
                    <a:pt x="117" y="15829"/>
                    <a:pt x="4191" y="20435"/>
                    <a:pt x="10391" y="20435"/>
                  </a:cubicBezTo>
                  <a:cubicBezTo>
                    <a:pt x="14642" y="20435"/>
                    <a:pt x="17476" y="17601"/>
                    <a:pt x="17653" y="17601"/>
                  </a:cubicBezTo>
                  <a:close/>
                </a:path>
              </a:pathLst>
            </a:custGeom>
            <a:solidFill>
              <a:srgbClr val="000000"/>
            </a:solidFill>
            <a:ln w="25364"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9E8ECB63-908B-A207-A1F2-9E264B295BDA}"/>
                </a:ext>
              </a:extLst>
            </p:cNvPr>
            <p:cNvSpPr/>
            <p:nvPr>
              <p:custDataLst>
                <p:tags r:id="rId18"/>
              </p:custDataLst>
            </p:nvPr>
          </p:nvSpPr>
          <p:spPr>
            <a:xfrm>
              <a:off x="5583246" y="4049246"/>
              <a:ext cx="91047" cy="124703"/>
            </a:xfrm>
            <a:custGeom>
              <a:avLst/>
              <a:gdLst>
                <a:gd name="connsiteX0" fmla="*/ 90459 w 91047"/>
                <a:gd name="connsiteY0" fmla="*/ 5378 h 124703"/>
                <a:gd name="connsiteX1" fmla="*/ 91167 w 91047"/>
                <a:gd name="connsiteY1" fmla="*/ 2544 h 124703"/>
                <a:gd name="connsiteX2" fmla="*/ 88333 w 91047"/>
                <a:gd name="connsiteY2" fmla="*/ 64 h 124703"/>
                <a:gd name="connsiteX3" fmla="*/ 65660 w 91047"/>
                <a:gd name="connsiteY3" fmla="*/ 1836 h 124703"/>
                <a:gd name="connsiteX4" fmla="*/ 61763 w 91047"/>
                <a:gd name="connsiteY4" fmla="*/ 5910 h 124703"/>
                <a:gd name="connsiteX5" fmla="*/ 66368 w 91047"/>
                <a:gd name="connsiteY5" fmla="*/ 8390 h 124703"/>
                <a:gd name="connsiteX6" fmla="*/ 74871 w 91047"/>
                <a:gd name="connsiteY6" fmla="*/ 11047 h 124703"/>
                <a:gd name="connsiteX7" fmla="*/ 74162 w 91047"/>
                <a:gd name="connsiteY7" fmla="*/ 14944 h 124703"/>
                <a:gd name="connsiteX8" fmla="*/ 64065 w 91047"/>
                <a:gd name="connsiteY8" fmla="*/ 55331 h 124703"/>
                <a:gd name="connsiteX9" fmla="*/ 45820 w 91047"/>
                <a:gd name="connsiteY9" fmla="*/ 44880 h 124703"/>
                <a:gd name="connsiteX10" fmla="*/ 119 w 91047"/>
                <a:gd name="connsiteY10" fmla="*/ 95363 h 124703"/>
                <a:gd name="connsiteX11" fmla="*/ 26867 w 91047"/>
                <a:gd name="connsiteY11" fmla="*/ 124768 h 124703"/>
                <a:gd name="connsiteX12" fmla="*/ 52020 w 91047"/>
                <a:gd name="connsiteY12" fmla="*/ 112368 h 124703"/>
                <a:gd name="connsiteX13" fmla="*/ 70265 w 91047"/>
                <a:gd name="connsiteY13" fmla="*/ 124768 h 124703"/>
                <a:gd name="connsiteX14" fmla="*/ 84259 w 91047"/>
                <a:gd name="connsiteY14" fmla="*/ 115380 h 124703"/>
                <a:gd name="connsiteX15" fmla="*/ 90459 w 91047"/>
                <a:gd name="connsiteY15" fmla="*/ 97666 h 124703"/>
                <a:gd name="connsiteX16" fmla="*/ 87624 w 91047"/>
                <a:gd name="connsiteY16" fmla="*/ 95363 h 124703"/>
                <a:gd name="connsiteX17" fmla="*/ 83727 w 91047"/>
                <a:gd name="connsiteY17" fmla="*/ 100855 h 124703"/>
                <a:gd name="connsiteX18" fmla="*/ 70797 w 91047"/>
                <a:gd name="connsiteY18" fmla="*/ 119808 h 124703"/>
                <a:gd name="connsiteX19" fmla="*/ 64951 w 91047"/>
                <a:gd name="connsiteY19" fmla="*/ 111128 h 124703"/>
                <a:gd name="connsiteX20" fmla="*/ 65837 w 91047"/>
                <a:gd name="connsiteY20" fmla="*/ 103866 h 124703"/>
                <a:gd name="connsiteX21" fmla="*/ 90459 w 91047"/>
                <a:gd name="connsiteY21" fmla="*/ 5378 h 124703"/>
                <a:gd name="connsiteX22" fmla="*/ 52729 w 91047"/>
                <a:gd name="connsiteY22" fmla="*/ 100855 h 124703"/>
                <a:gd name="connsiteX23" fmla="*/ 43695 w 91047"/>
                <a:gd name="connsiteY23" fmla="*/ 112723 h 124703"/>
                <a:gd name="connsiteX24" fmla="*/ 27398 w 91047"/>
                <a:gd name="connsiteY24" fmla="*/ 119808 h 124703"/>
                <a:gd name="connsiteX25" fmla="*/ 14467 w 91047"/>
                <a:gd name="connsiteY25" fmla="*/ 102626 h 124703"/>
                <a:gd name="connsiteX26" fmla="*/ 23678 w 91047"/>
                <a:gd name="connsiteY26" fmla="*/ 66667 h 124703"/>
                <a:gd name="connsiteX27" fmla="*/ 45820 w 91047"/>
                <a:gd name="connsiteY27" fmla="*/ 49839 h 124703"/>
                <a:gd name="connsiteX28" fmla="*/ 61585 w 91047"/>
                <a:gd name="connsiteY28" fmla="*/ 65250 h 124703"/>
                <a:gd name="connsiteX29" fmla="*/ 61054 w 91047"/>
                <a:gd name="connsiteY29" fmla="*/ 67730 h 124703"/>
                <a:gd name="connsiteX30" fmla="*/ 52729 w 91047"/>
                <a:gd name="connsiteY30" fmla="*/ 10085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59" y="5378"/>
                  </a:moveTo>
                  <a:cubicBezTo>
                    <a:pt x="90636" y="5024"/>
                    <a:pt x="91167" y="2721"/>
                    <a:pt x="91167" y="2544"/>
                  </a:cubicBezTo>
                  <a:cubicBezTo>
                    <a:pt x="91167" y="1658"/>
                    <a:pt x="90459" y="64"/>
                    <a:pt x="88333" y="64"/>
                  </a:cubicBezTo>
                  <a:cubicBezTo>
                    <a:pt x="84790" y="64"/>
                    <a:pt x="70088" y="1481"/>
                    <a:pt x="65660" y="1836"/>
                  </a:cubicBezTo>
                  <a:cubicBezTo>
                    <a:pt x="64243" y="2013"/>
                    <a:pt x="61763" y="2190"/>
                    <a:pt x="61763" y="5910"/>
                  </a:cubicBezTo>
                  <a:cubicBezTo>
                    <a:pt x="61763" y="8390"/>
                    <a:pt x="64243" y="8390"/>
                    <a:pt x="66368" y="8390"/>
                  </a:cubicBezTo>
                  <a:cubicBezTo>
                    <a:pt x="74871" y="8390"/>
                    <a:pt x="74871" y="9630"/>
                    <a:pt x="74871" y="11047"/>
                  </a:cubicBezTo>
                  <a:cubicBezTo>
                    <a:pt x="74871" y="12287"/>
                    <a:pt x="74516" y="13349"/>
                    <a:pt x="74162" y="14944"/>
                  </a:cubicBezTo>
                  <a:lnTo>
                    <a:pt x="64065" y="55331"/>
                  </a:lnTo>
                  <a:cubicBezTo>
                    <a:pt x="60346" y="49485"/>
                    <a:pt x="54323" y="44880"/>
                    <a:pt x="45820" y="44880"/>
                  </a:cubicBezTo>
                  <a:cubicBezTo>
                    <a:pt x="23147" y="44880"/>
                    <a:pt x="119" y="69856"/>
                    <a:pt x="119" y="95363"/>
                  </a:cubicBezTo>
                  <a:cubicBezTo>
                    <a:pt x="119" y="112545"/>
                    <a:pt x="11633" y="124768"/>
                    <a:pt x="26867" y="124768"/>
                  </a:cubicBezTo>
                  <a:cubicBezTo>
                    <a:pt x="36432" y="124768"/>
                    <a:pt x="44935" y="119277"/>
                    <a:pt x="52020" y="112368"/>
                  </a:cubicBezTo>
                  <a:cubicBezTo>
                    <a:pt x="55386" y="122996"/>
                    <a:pt x="65660" y="124768"/>
                    <a:pt x="70265" y="124768"/>
                  </a:cubicBezTo>
                  <a:cubicBezTo>
                    <a:pt x="76642" y="124768"/>
                    <a:pt x="81070" y="120871"/>
                    <a:pt x="84259" y="115380"/>
                  </a:cubicBezTo>
                  <a:cubicBezTo>
                    <a:pt x="88156" y="108471"/>
                    <a:pt x="90459" y="98375"/>
                    <a:pt x="90459" y="97666"/>
                  </a:cubicBezTo>
                  <a:cubicBezTo>
                    <a:pt x="90459" y="95363"/>
                    <a:pt x="88156" y="95363"/>
                    <a:pt x="87624" y="95363"/>
                  </a:cubicBezTo>
                  <a:cubicBezTo>
                    <a:pt x="85145" y="95363"/>
                    <a:pt x="84967" y="96072"/>
                    <a:pt x="83727" y="100855"/>
                  </a:cubicBezTo>
                  <a:cubicBezTo>
                    <a:pt x="81602" y="109357"/>
                    <a:pt x="78236" y="119808"/>
                    <a:pt x="70797" y="119808"/>
                  </a:cubicBezTo>
                  <a:cubicBezTo>
                    <a:pt x="66191" y="119808"/>
                    <a:pt x="64951" y="115911"/>
                    <a:pt x="64951" y="111128"/>
                  </a:cubicBezTo>
                  <a:cubicBezTo>
                    <a:pt x="64951" y="107763"/>
                    <a:pt x="65305" y="106169"/>
                    <a:pt x="65837" y="103866"/>
                  </a:cubicBezTo>
                  <a:lnTo>
                    <a:pt x="90459" y="5378"/>
                  </a:lnTo>
                  <a:close/>
                  <a:moveTo>
                    <a:pt x="52729" y="100855"/>
                  </a:moveTo>
                  <a:cubicBezTo>
                    <a:pt x="51489" y="105814"/>
                    <a:pt x="47592" y="109357"/>
                    <a:pt x="43695" y="112723"/>
                  </a:cubicBezTo>
                  <a:cubicBezTo>
                    <a:pt x="42101" y="114140"/>
                    <a:pt x="35015" y="119808"/>
                    <a:pt x="27398" y="119808"/>
                  </a:cubicBezTo>
                  <a:cubicBezTo>
                    <a:pt x="20844" y="119808"/>
                    <a:pt x="14467" y="115203"/>
                    <a:pt x="14467" y="102626"/>
                  </a:cubicBezTo>
                  <a:cubicBezTo>
                    <a:pt x="14467" y="93238"/>
                    <a:pt x="19604" y="73753"/>
                    <a:pt x="23678" y="66667"/>
                  </a:cubicBezTo>
                  <a:cubicBezTo>
                    <a:pt x="31827" y="52496"/>
                    <a:pt x="40861" y="49839"/>
                    <a:pt x="45820" y="49839"/>
                  </a:cubicBezTo>
                  <a:cubicBezTo>
                    <a:pt x="58220" y="49839"/>
                    <a:pt x="61585" y="63302"/>
                    <a:pt x="61585" y="65250"/>
                  </a:cubicBezTo>
                  <a:cubicBezTo>
                    <a:pt x="61585" y="65959"/>
                    <a:pt x="61231" y="67199"/>
                    <a:pt x="61054" y="67730"/>
                  </a:cubicBezTo>
                  <a:lnTo>
                    <a:pt x="52729" y="100855"/>
                  </a:lnTo>
                  <a:close/>
                </a:path>
              </a:pathLst>
            </a:custGeom>
            <a:solidFill>
              <a:srgbClr val="000000"/>
            </a:solidFill>
            <a:ln w="25364"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B23200EF-5AE4-8F1F-9A57-F4FDB31C8CBE}"/>
                </a:ext>
              </a:extLst>
            </p:cNvPr>
            <p:cNvSpPr/>
            <p:nvPr>
              <p:custDataLst>
                <p:tags r:id="rId19"/>
              </p:custDataLst>
            </p:nvPr>
          </p:nvSpPr>
          <p:spPr>
            <a:xfrm>
              <a:off x="5697622" y="4151808"/>
              <a:ext cx="22496" cy="54557"/>
            </a:xfrm>
            <a:custGeom>
              <a:avLst/>
              <a:gdLst>
                <a:gd name="connsiteX0" fmla="*/ 17660 w 22496"/>
                <a:gd name="connsiteY0" fmla="*/ 17601 h 54557"/>
                <a:gd name="connsiteX1" fmla="*/ 3843 w 22496"/>
                <a:gd name="connsiteY1" fmla="*/ 50017 h 54557"/>
                <a:gd name="connsiteX2" fmla="*/ 2603 w 22496"/>
                <a:gd name="connsiteY2" fmla="*/ 52142 h 54557"/>
                <a:gd name="connsiteX3" fmla="*/ 5083 w 22496"/>
                <a:gd name="connsiteY3" fmla="*/ 54622 h 54557"/>
                <a:gd name="connsiteX4" fmla="*/ 22620 w 22496"/>
                <a:gd name="connsiteY4" fmla="*/ 19372 h 54557"/>
                <a:gd name="connsiteX5" fmla="*/ 10220 w 22496"/>
                <a:gd name="connsiteY5" fmla="*/ 64 h 54557"/>
                <a:gd name="connsiteX6" fmla="*/ 124 w 22496"/>
                <a:gd name="connsiteY6" fmla="*/ 10161 h 54557"/>
                <a:gd name="connsiteX7" fmla="*/ 10397 w 22496"/>
                <a:gd name="connsiteY7" fmla="*/ 20435 h 54557"/>
                <a:gd name="connsiteX8" fmla="*/ 17660 w 22496"/>
                <a:gd name="connsiteY8" fmla="*/ 1760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60" y="17601"/>
                  </a:moveTo>
                  <a:cubicBezTo>
                    <a:pt x="17660" y="27343"/>
                    <a:pt x="15889" y="38680"/>
                    <a:pt x="3843" y="50017"/>
                  </a:cubicBezTo>
                  <a:cubicBezTo>
                    <a:pt x="3135" y="50725"/>
                    <a:pt x="2603" y="51257"/>
                    <a:pt x="2603" y="52142"/>
                  </a:cubicBezTo>
                  <a:cubicBezTo>
                    <a:pt x="2603" y="53382"/>
                    <a:pt x="4021" y="54622"/>
                    <a:pt x="5083" y="54622"/>
                  </a:cubicBezTo>
                  <a:cubicBezTo>
                    <a:pt x="7563" y="54622"/>
                    <a:pt x="22620" y="40451"/>
                    <a:pt x="22620" y="19372"/>
                  </a:cubicBezTo>
                  <a:cubicBezTo>
                    <a:pt x="22620" y="8390"/>
                    <a:pt x="18369" y="64"/>
                    <a:pt x="10220" y="64"/>
                  </a:cubicBezTo>
                  <a:cubicBezTo>
                    <a:pt x="4375" y="64"/>
                    <a:pt x="124" y="4670"/>
                    <a:pt x="124" y="10161"/>
                  </a:cubicBezTo>
                  <a:cubicBezTo>
                    <a:pt x="124" y="15829"/>
                    <a:pt x="4198" y="20435"/>
                    <a:pt x="10397" y="20435"/>
                  </a:cubicBezTo>
                  <a:cubicBezTo>
                    <a:pt x="14649" y="20435"/>
                    <a:pt x="17483" y="17601"/>
                    <a:pt x="17660" y="17601"/>
                  </a:cubicBezTo>
                  <a:close/>
                </a:path>
              </a:pathLst>
            </a:custGeom>
            <a:solidFill>
              <a:srgbClr val="000000"/>
            </a:solidFill>
            <a:ln w="25364"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EFE9C2A1-385D-D484-63C7-26BC325F5621}"/>
                </a:ext>
              </a:extLst>
            </p:cNvPr>
            <p:cNvSpPr/>
            <p:nvPr>
              <p:custDataLst>
                <p:tags r:id="rId20"/>
              </p:custDataLst>
            </p:nvPr>
          </p:nvSpPr>
          <p:spPr>
            <a:xfrm>
              <a:off x="5750460" y="4051195"/>
              <a:ext cx="135154" cy="120983"/>
            </a:xfrm>
            <a:custGeom>
              <a:avLst/>
              <a:gdLst>
                <a:gd name="connsiteX0" fmla="*/ 47953 w 135154"/>
                <a:gd name="connsiteY0" fmla="*/ 66136 h 120983"/>
                <a:gd name="connsiteX1" fmla="*/ 80014 w 135154"/>
                <a:gd name="connsiteY1" fmla="*/ 66136 h 120983"/>
                <a:gd name="connsiteX2" fmla="*/ 135280 w 135154"/>
                <a:gd name="connsiteY2" fmla="*/ 27697 h 120983"/>
                <a:gd name="connsiteX3" fmla="*/ 96488 w 135154"/>
                <a:gd name="connsiteY3" fmla="*/ 64 h 120983"/>
                <a:gd name="connsiteX4" fmla="*/ 34490 w 135154"/>
                <a:gd name="connsiteY4" fmla="*/ 64 h 120983"/>
                <a:gd name="connsiteX5" fmla="*/ 28822 w 135154"/>
                <a:gd name="connsiteY5" fmla="*/ 3961 h 120983"/>
                <a:gd name="connsiteX6" fmla="*/ 34667 w 135154"/>
                <a:gd name="connsiteY6" fmla="*/ 6441 h 120983"/>
                <a:gd name="connsiteX7" fmla="*/ 41399 w 135154"/>
                <a:gd name="connsiteY7" fmla="*/ 6795 h 120983"/>
                <a:gd name="connsiteX8" fmla="*/ 45296 w 135154"/>
                <a:gd name="connsiteY8" fmla="*/ 9275 h 120983"/>
                <a:gd name="connsiteX9" fmla="*/ 44587 w 135154"/>
                <a:gd name="connsiteY9" fmla="*/ 13172 h 120983"/>
                <a:gd name="connsiteX10" fmla="*/ 21205 w 135154"/>
                <a:gd name="connsiteY10" fmla="*/ 106523 h 120983"/>
                <a:gd name="connsiteX11" fmla="*/ 5440 w 135154"/>
                <a:gd name="connsiteY11" fmla="*/ 114671 h 120983"/>
                <a:gd name="connsiteX12" fmla="*/ 126 w 135154"/>
                <a:gd name="connsiteY12" fmla="*/ 118568 h 120983"/>
                <a:gd name="connsiteX13" fmla="*/ 2960 w 135154"/>
                <a:gd name="connsiteY13" fmla="*/ 121048 h 120983"/>
                <a:gd name="connsiteX14" fmla="*/ 25988 w 135154"/>
                <a:gd name="connsiteY14" fmla="*/ 120339 h 120983"/>
                <a:gd name="connsiteX15" fmla="*/ 38210 w 135154"/>
                <a:gd name="connsiteY15" fmla="*/ 120517 h 120983"/>
                <a:gd name="connsiteX16" fmla="*/ 49547 w 135154"/>
                <a:gd name="connsiteY16" fmla="*/ 121048 h 120983"/>
                <a:gd name="connsiteX17" fmla="*/ 53267 w 135154"/>
                <a:gd name="connsiteY17" fmla="*/ 117151 h 120983"/>
                <a:gd name="connsiteX18" fmla="*/ 47598 w 135154"/>
                <a:gd name="connsiteY18" fmla="*/ 114671 h 120983"/>
                <a:gd name="connsiteX19" fmla="*/ 40867 w 135154"/>
                <a:gd name="connsiteY19" fmla="*/ 114317 h 120983"/>
                <a:gd name="connsiteX20" fmla="*/ 36793 w 135154"/>
                <a:gd name="connsiteY20" fmla="*/ 111660 h 120983"/>
                <a:gd name="connsiteX21" fmla="*/ 37502 w 135154"/>
                <a:gd name="connsiteY21" fmla="*/ 107763 h 120983"/>
                <a:gd name="connsiteX22" fmla="*/ 47953 w 135154"/>
                <a:gd name="connsiteY22" fmla="*/ 66136 h 120983"/>
                <a:gd name="connsiteX23" fmla="*/ 60706 w 135154"/>
                <a:gd name="connsiteY23" fmla="*/ 12464 h 120983"/>
                <a:gd name="connsiteX24" fmla="*/ 69740 w 135154"/>
                <a:gd name="connsiteY24" fmla="*/ 6441 h 120983"/>
                <a:gd name="connsiteX25" fmla="*/ 90465 w 135154"/>
                <a:gd name="connsiteY25" fmla="*/ 6441 h 120983"/>
                <a:gd name="connsiteX26" fmla="*/ 117213 w 135154"/>
                <a:gd name="connsiteY26" fmla="*/ 23978 h 120983"/>
                <a:gd name="connsiteX27" fmla="*/ 106230 w 135154"/>
                <a:gd name="connsiteY27" fmla="*/ 51434 h 120983"/>
                <a:gd name="connsiteX28" fmla="*/ 77003 w 135154"/>
                <a:gd name="connsiteY28" fmla="*/ 60468 h 120983"/>
                <a:gd name="connsiteX29" fmla="*/ 48661 w 135154"/>
                <a:gd name="connsiteY29" fmla="*/ 60468 h 120983"/>
                <a:gd name="connsiteX30" fmla="*/ 60706 w 135154"/>
                <a:gd name="connsiteY30" fmla="*/ 12464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154" h="120983">
                  <a:moveTo>
                    <a:pt x="47953" y="66136"/>
                  </a:moveTo>
                  <a:lnTo>
                    <a:pt x="80014" y="66136"/>
                  </a:lnTo>
                  <a:cubicBezTo>
                    <a:pt x="109950" y="66136"/>
                    <a:pt x="135280" y="47005"/>
                    <a:pt x="135280" y="27697"/>
                  </a:cubicBezTo>
                  <a:cubicBezTo>
                    <a:pt x="135280" y="12818"/>
                    <a:pt x="120755" y="64"/>
                    <a:pt x="96488" y="64"/>
                  </a:cubicBezTo>
                  <a:lnTo>
                    <a:pt x="34490" y="64"/>
                  </a:lnTo>
                  <a:cubicBezTo>
                    <a:pt x="30948" y="64"/>
                    <a:pt x="28822" y="64"/>
                    <a:pt x="28822" y="3961"/>
                  </a:cubicBezTo>
                  <a:cubicBezTo>
                    <a:pt x="28822" y="6441"/>
                    <a:pt x="30770" y="6441"/>
                    <a:pt x="34667" y="6441"/>
                  </a:cubicBezTo>
                  <a:cubicBezTo>
                    <a:pt x="37502" y="6441"/>
                    <a:pt x="38210" y="6441"/>
                    <a:pt x="41399" y="6795"/>
                  </a:cubicBezTo>
                  <a:cubicBezTo>
                    <a:pt x="44941" y="7150"/>
                    <a:pt x="45296" y="7504"/>
                    <a:pt x="45296" y="9275"/>
                  </a:cubicBezTo>
                  <a:cubicBezTo>
                    <a:pt x="45296" y="9630"/>
                    <a:pt x="45296" y="10515"/>
                    <a:pt x="44587" y="13172"/>
                  </a:cubicBezTo>
                  <a:lnTo>
                    <a:pt x="21205" y="106523"/>
                  </a:lnTo>
                  <a:cubicBezTo>
                    <a:pt x="19434" y="113431"/>
                    <a:pt x="19257" y="114671"/>
                    <a:pt x="5440" y="114671"/>
                  </a:cubicBezTo>
                  <a:cubicBezTo>
                    <a:pt x="2252" y="114671"/>
                    <a:pt x="126" y="114671"/>
                    <a:pt x="126" y="118568"/>
                  </a:cubicBezTo>
                  <a:cubicBezTo>
                    <a:pt x="126" y="118745"/>
                    <a:pt x="126" y="121048"/>
                    <a:pt x="2960" y="121048"/>
                  </a:cubicBezTo>
                  <a:cubicBezTo>
                    <a:pt x="8097" y="121048"/>
                    <a:pt x="20851" y="120339"/>
                    <a:pt x="25988" y="120339"/>
                  </a:cubicBezTo>
                  <a:cubicBezTo>
                    <a:pt x="28999" y="120339"/>
                    <a:pt x="35199" y="120339"/>
                    <a:pt x="38210" y="120517"/>
                  </a:cubicBezTo>
                  <a:cubicBezTo>
                    <a:pt x="41753" y="120694"/>
                    <a:pt x="46181" y="121048"/>
                    <a:pt x="49547" y="121048"/>
                  </a:cubicBezTo>
                  <a:cubicBezTo>
                    <a:pt x="50610" y="121048"/>
                    <a:pt x="53267" y="121048"/>
                    <a:pt x="53267" y="117151"/>
                  </a:cubicBezTo>
                  <a:cubicBezTo>
                    <a:pt x="53267" y="114671"/>
                    <a:pt x="51141" y="114671"/>
                    <a:pt x="47598" y="114671"/>
                  </a:cubicBezTo>
                  <a:cubicBezTo>
                    <a:pt x="47421" y="114671"/>
                    <a:pt x="44056" y="114671"/>
                    <a:pt x="40867" y="114317"/>
                  </a:cubicBezTo>
                  <a:cubicBezTo>
                    <a:pt x="36793" y="113963"/>
                    <a:pt x="36793" y="113431"/>
                    <a:pt x="36793" y="111660"/>
                  </a:cubicBezTo>
                  <a:cubicBezTo>
                    <a:pt x="36793" y="111483"/>
                    <a:pt x="36793" y="110420"/>
                    <a:pt x="37502" y="107763"/>
                  </a:cubicBezTo>
                  <a:lnTo>
                    <a:pt x="47953" y="66136"/>
                  </a:lnTo>
                  <a:close/>
                  <a:moveTo>
                    <a:pt x="60706" y="12464"/>
                  </a:moveTo>
                  <a:cubicBezTo>
                    <a:pt x="62123" y="6973"/>
                    <a:pt x="62301" y="6441"/>
                    <a:pt x="69740" y="6441"/>
                  </a:cubicBezTo>
                  <a:lnTo>
                    <a:pt x="90465" y="6441"/>
                  </a:lnTo>
                  <a:cubicBezTo>
                    <a:pt x="106939" y="6441"/>
                    <a:pt x="117213" y="11401"/>
                    <a:pt x="117213" y="23978"/>
                  </a:cubicBezTo>
                  <a:cubicBezTo>
                    <a:pt x="117213" y="29469"/>
                    <a:pt x="115087" y="43463"/>
                    <a:pt x="106230" y="51434"/>
                  </a:cubicBezTo>
                  <a:cubicBezTo>
                    <a:pt x="99853" y="57102"/>
                    <a:pt x="89757" y="60468"/>
                    <a:pt x="77003" y="60468"/>
                  </a:cubicBezTo>
                  <a:lnTo>
                    <a:pt x="48661" y="60468"/>
                  </a:lnTo>
                  <a:lnTo>
                    <a:pt x="60706" y="12464"/>
                  </a:lnTo>
                  <a:close/>
                </a:path>
              </a:pathLst>
            </a:custGeom>
            <a:solidFill>
              <a:srgbClr val="000000"/>
            </a:solidFill>
            <a:ln w="25364"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BA397A5F-84D3-8C38-9091-9110EB834897}"/>
                </a:ext>
              </a:extLst>
            </p:cNvPr>
            <p:cNvSpPr/>
            <p:nvPr>
              <p:custDataLst>
                <p:tags r:id="rId21"/>
              </p:custDataLst>
            </p:nvPr>
          </p:nvSpPr>
          <p:spPr>
            <a:xfrm>
              <a:off x="5928372" y="4107398"/>
              <a:ext cx="29606" cy="75662"/>
            </a:xfrm>
            <a:custGeom>
              <a:avLst/>
              <a:gdLst>
                <a:gd name="connsiteX0" fmla="*/ 29740 w 29606"/>
                <a:gd name="connsiteY0" fmla="*/ 26633 h 75662"/>
                <a:gd name="connsiteX1" fmla="*/ 13544 w 29606"/>
                <a:gd name="connsiteY1" fmla="*/ 63 h 75662"/>
                <a:gd name="connsiteX2" fmla="*/ 133 w 29606"/>
                <a:gd name="connsiteY2" fmla="*/ 13474 h 75662"/>
                <a:gd name="connsiteX3" fmla="*/ 13544 w 29606"/>
                <a:gd name="connsiteY3" fmla="*/ 26886 h 75662"/>
                <a:gd name="connsiteX4" fmla="*/ 22401 w 29606"/>
                <a:gd name="connsiteY4" fmla="*/ 23597 h 75662"/>
                <a:gd name="connsiteX5" fmla="*/ 23666 w 29606"/>
                <a:gd name="connsiteY5" fmla="*/ 22837 h 75662"/>
                <a:gd name="connsiteX6" fmla="*/ 24172 w 29606"/>
                <a:gd name="connsiteY6" fmla="*/ 26633 h 75662"/>
                <a:gd name="connsiteX7" fmla="*/ 6965 w 29606"/>
                <a:gd name="connsiteY7" fmla="*/ 68893 h 75662"/>
                <a:gd name="connsiteX8" fmla="*/ 4181 w 29606"/>
                <a:gd name="connsiteY8" fmla="*/ 72941 h 75662"/>
                <a:gd name="connsiteX9" fmla="*/ 6712 w 29606"/>
                <a:gd name="connsiteY9" fmla="*/ 75725 h 75662"/>
                <a:gd name="connsiteX10" fmla="*/ 29740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0" y="26633"/>
                  </a:moveTo>
                  <a:cubicBezTo>
                    <a:pt x="29740" y="9932"/>
                    <a:pt x="23413" y="63"/>
                    <a:pt x="13544" y="63"/>
                  </a:cubicBezTo>
                  <a:cubicBezTo>
                    <a:pt x="5194" y="63"/>
                    <a:pt x="133" y="6389"/>
                    <a:pt x="133" y="13474"/>
                  </a:cubicBezTo>
                  <a:cubicBezTo>
                    <a:pt x="133" y="20307"/>
                    <a:pt x="5194" y="26886"/>
                    <a:pt x="13544" y="26886"/>
                  </a:cubicBezTo>
                  <a:cubicBezTo>
                    <a:pt x="16581" y="26886"/>
                    <a:pt x="19871" y="25874"/>
                    <a:pt x="22401" y="23597"/>
                  </a:cubicBezTo>
                  <a:cubicBezTo>
                    <a:pt x="23160" y="23090"/>
                    <a:pt x="23413" y="22837"/>
                    <a:pt x="23666" y="22837"/>
                  </a:cubicBezTo>
                  <a:cubicBezTo>
                    <a:pt x="23919" y="22837"/>
                    <a:pt x="24172" y="23090"/>
                    <a:pt x="24172" y="26633"/>
                  </a:cubicBezTo>
                  <a:cubicBezTo>
                    <a:pt x="24172" y="45359"/>
                    <a:pt x="15316" y="60542"/>
                    <a:pt x="6965" y="68893"/>
                  </a:cubicBezTo>
                  <a:cubicBezTo>
                    <a:pt x="4181" y="71676"/>
                    <a:pt x="4181" y="72182"/>
                    <a:pt x="4181" y="72941"/>
                  </a:cubicBezTo>
                  <a:cubicBezTo>
                    <a:pt x="4181" y="74713"/>
                    <a:pt x="5447" y="75725"/>
                    <a:pt x="6712" y="75725"/>
                  </a:cubicBezTo>
                  <a:cubicBezTo>
                    <a:pt x="9495" y="75725"/>
                    <a:pt x="29740" y="56240"/>
                    <a:pt x="29740" y="26633"/>
                  </a:cubicBezTo>
                  <a:close/>
                </a:path>
              </a:pathLst>
            </a:custGeom>
            <a:solidFill>
              <a:srgbClr val="000000"/>
            </a:solidFill>
            <a:ln w="25364"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7D2CA9DB-3481-A526-EED6-9ED196311BCD}"/>
                </a:ext>
              </a:extLst>
            </p:cNvPr>
            <p:cNvSpPr/>
            <p:nvPr>
              <p:custDataLst>
                <p:tags r:id="rId22"/>
              </p:custDataLst>
            </p:nvPr>
          </p:nvSpPr>
          <p:spPr>
            <a:xfrm>
              <a:off x="6029704" y="3954302"/>
              <a:ext cx="103750" cy="182955"/>
            </a:xfrm>
            <a:custGeom>
              <a:avLst/>
              <a:gdLst>
                <a:gd name="connsiteX0" fmla="*/ 56314 w 103750"/>
                <a:gd name="connsiteY0" fmla="*/ 69399 h 182955"/>
                <a:gd name="connsiteX1" fmla="*/ 137 w 103750"/>
                <a:gd name="connsiteY1" fmla="*/ 140506 h 182955"/>
                <a:gd name="connsiteX2" fmla="*/ 40119 w 103750"/>
                <a:gd name="connsiteY2" fmla="*/ 183019 h 182955"/>
                <a:gd name="connsiteX3" fmla="*/ 90729 w 103750"/>
                <a:gd name="connsiteY3" fmla="*/ 108369 h 182955"/>
                <a:gd name="connsiteX4" fmla="*/ 72003 w 103750"/>
                <a:gd name="connsiteY4" fmla="*/ 61301 h 182955"/>
                <a:gd name="connsiteX5" fmla="*/ 47964 w 103750"/>
                <a:gd name="connsiteY5" fmla="*/ 19801 h 182955"/>
                <a:gd name="connsiteX6" fmla="*/ 61881 w 103750"/>
                <a:gd name="connsiteY6" fmla="*/ 8160 h 182955"/>
                <a:gd name="connsiteX7" fmla="*/ 79848 w 103750"/>
                <a:gd name="connsiteY7" fmla="*/ 14993 h 182955"/>
                <a:gd name="connsiteX8" fmla="*/ 93766 w 103750"/>
                <a:gd name="connsiteY8" fmla="*/ 21319 h 182955"/>
                <a:gd name="connsiteX9" fmla="*/ 103888 w 103750"/>
                <a:gd name="connsiteY9" fmla="*/ 11197 h 182955"/>
                <a:gd name="connsiteX10" fmla="*/ 90729 w 103750"/>
                <a:gd name="connsiteY10" fmla="*/ 2846 h 182955"/>
                <a:gd name="connsiteX11" fmla="*/ 69979 w 103750"/>
                <a:gd name="connsiteY11" fmla="*/ 63 h 182955"/>
                <a:gd name="connsiteX12" fmla="*/ 41131 w 103750"/>
                <a:gd name="connsiteY12" fmla="*/ 26127 h 182955"/>
                <a:gd name="connsiteX13" fmla="*/ 56314 w 103750"/>
                <a:gd name="connsiteY13" fmla="*/ 69399 h 182955"/>
                <a:gd name="connsiteX14" fmla="*/ 59351 w 103750"/>
                <a:gd name="connsiteY14" fmla="*/ 74966 h 182955"/>
                <a:gd name="connsiteX15" fmla="*/ 73269 w 103750"/>
                <a:gd name="connsiteY15" fmla="*/ 118491 h 182955"/>
                <a:gd name="connsiteX16" fmla="*/ 40119 w 103750"/>
                <a:gd name="connsiteY16" fmla="*/ 177452 h 182955"/>
                <a:gd name="connsiteX17" fmla="*/ 15826 w 103750"/>
                <a:gd name="connsiteY17" fmla="*/ 147592 h 182955"/>
                <a:gd name="connsiteX18" fmla="*/ 59351 w 103750"/>
                <a:gd name="connsiteY18" fmla="*/ 74966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750" h="182955">
                  <a:moveTo>
                    <a:pt x="56314" y="69399"/>
                  </a:moveTo>
                  <a:cubicBezTo>
                    <a:pt x="24683" y="76990"/>
                    <a:pt x="137" y="109887"/>
                    <a:pt x="137" y="140506"/>
                  </a:cubicBezTo>
                  <a:cubicBezTo>
                    <a:pt x="137" y="164799"/>
                    <a:pt x="16332" y="183019"/>
                    <a:pt x="40119" y="183019"/>
                  </a:cubicBezTo>
                  <a:cubicBezTo>
                    <a:pt x="69726" y="183019"/>
                    <a:pt x="90729" y="143290"/>
                    <a:pt x="90729" y="108369"/>
                  </a:cubicBezTo>
                  <a:cubicBezTo>
                    <a:pt x="90729" y="85341"/>
                    <a:pt x="80607" y="72688"/>
                    <a:pt x="72003" y="61301"/>
                  </a:cubicBezTo>
                  <a:cubicBezTo>
                    <a:pt x="62894" y="49914"/>
                    <a:pt x="47964" y="30935"/>
                    <a:pt x="47964" y="19801"/>
                  </a:cubicBezTo>
                  <a:cubicBezTo>
                    <a:pt x="47964" y="14234"/>
                    <a:pt x="53025" y="8160"/>
                    <a:pt x="61881" y="8160"/>
                  </a:cubicBezTo>
                  <a:cubicBezTo>
                    <a:pt x="69473" y="8160"/>
                    <a:pt x="74534" y="11450"/>
                    <a:pt x="79848" y="14993"/>
                  </a:cubicBezTo>
                  <a:cubicBezTo>
                    <a:pt x="84909" y="18029"/>
                    <a:pt x="89970" y="21319"/>
                    <a:pt x="93766" y="21319"/>
                  </a:cubicBezTo>
                  <a:cubicBezTo>
                    <a:pt x="100092" y="21319"/>
                    <a:pt x="103888" y="15246"/>
                    <a:pt x="103888" y="11197"/>
                  </a:cubicBezTo>
                  <a:cubicBezTo>
                    <a:pt x="103888" y="5630"/>
                    <a:pt x="99839" y="4871"/>
                    <a:pt x="90729" y="2846"/>
                  </a:cubicBezTo>
                  <a:cubicBezTo>
                    <a:pt x="77571" y="63"/>
                    <a:pt x="74028" y="63"/>
                    <a:pt x="69979" y="63"/>
                  </a:cubicBezTo>
                  <a:cubicBezTo>
                    <a:pt x="50241" y="63"/>
                    <a:pt x="41131" y="10944"/>
                    <a:pt x="41131" y="26127"/>
                  </a:cubicBezTo>
                  <a:cubicBezTo>
                    <a:pt x="41131" y="39792"/>
                    <a:pt x="48470" y="53963"/>
                    <a:pt x="56314" y="69399"/>
                  </a:cubicBezTo>
                  <a:close/>
                  <a:moveTo>
                    <a:pt x="59351" y="74966"/>
                  </a:moveTo>
                  <a:cubicBezTo>
                    <a:pt x="65677" y="86606"/>
                    <a:pt x="73269" y="100271"/>
                    <a:pt x="73269" y="118491"/>
                  </a:cubicBezTo>
                  <a:cubicBezTo>
                    <a:pt x="73269" y="135192"/>
                    <a:pt x="63653" y="177452"/>
                    <a:pt x="40119" y="177452"/>
                  </a:cubicBezTo>
                  <a:cubicBezTo>
                    <a:pt x="26201" y="177452"/>
                    <a:pt x="15826" y="166823"/>
                    <a:pt x="15826" y="147592"/>
                  </a:cubicBezTo>
                  <a:cubicBezTo>
                    <a:pt x="15826" y="131649"/>
                    <a:pt x="25189" y="84076"/>
                    <a:pt x="59351" y="74966"/>
                  </a:cubicBezTo>
                  <a:close/>
                </a:path>
              </a:pathLst>
            </a:custGeom>
            <a:solidFill>
              <a:srgbClr val="000000"/>
            </a:solidFill>
            <a:ln w="25364"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315884D5-3908-860F-4409-A6C1C13CBBC8}"/>
                </a:ext>
              </a:extLst>
            </p:cNvPr>
            <p:cNvSpPr/>
            <p:nvPr>
              <p:custDataLst>
                <p:tags r:id="rId23"/>
              </p:custDataLst>
            </p:nvPr>
          </p:nvSpPr>
          <p:spPr>
            <a:xfrm>
              <a:off x="6131543" y="4054737"/>
              <a:ext cx="77762" cy="153576"/>
            </a:xfrm>
            <a:custGeom>
              <a:avLst/>
              <a:gdLst>
                <a:gd name="connsiteX0" fmla="*/ 77904 w 77762"/>
                <a:gd name="connsiteY0" fmla="*/ 6795 h 153576"/>
                <a:gd name="connsiteX1" fmla="*/ 70819 w 77762"/>
                <a:gd name="connsiteY1" fmla="*/ 64 h 153576"/>
                <a:gd name="connsiteX2" fmla="*/ 60899 w 77762"/>
                <a:gd name="connsiteY2" fmla="*/ 9807 h 153576"/>
                <a:gd name="connsiteX3" fmla="*/ 67984 w 77762"/>
                <a:gd name="connsiteY3" fmla="*/ 16538 h 153576"/>
                <a:gd name="connsiteX4" fmla="*/ 77904 w 77762"/>
                <a:gd name="connsiteY4" fmla="*/ 6795 h 153576"/>
                <a:gd name="connsiteX5" fmla="*/ 40351 w 77762"/>
                <a:gd name="connsiteY5" fmla="*/ 126185 h 153576"/>
                <a:gd name="connsiteX6" fmla="*/ 17501 w 77762"/>
                <a:gd name="connsiteY6" fmla="*/ 148681 h 153576"/>
                <a:gd name="connsiteX7" fmla="*/ 11124 w 77762"/>
                <a:gd name="connsiteY7" fmla="*/ 147618 h 153576"/>
                <a:gd name="connsiteX8" fmla="*/ 17146 w 77762"/>
                <a:gd name="connsiteY8" fmla="*/ 138584 h 153576"/>
                <a:gd name="connsiteX9" fmla="*/ 10238 w 77762"/>
                <a:gd name="connsiteY9" fmla="*/ 132030 h 153576"/>
                <a:gd name="connsiteX10" fmla="*/ 141 w 77762"/>
                <a:gd name="connsiteY10" fmla="*/ 142481 h 153576"/>
                <a:gd name="connsiteX11" fmla="*/ 17678 w 77762"/>
                <a:gd name="connsiteY11" fmla="*/ 153641 h 153576"/>
                <a:gd name="connsiteX12" fmla="*/ 54522 w 77762"/>
                <a:gd name="connsiteY12" fmla="*/ 125653 h 153576"/>
                <a:gd name="connsiteX13" fmla="*/ 70464 w 77762"/>
                <a:gd name="connsiteY13" fmla="*/ 62239 h 153576"/>
                <a:gd name="connsiteX14" fmla="*/ 71350 w 77762"/>
                <a:gd name="connsiteY14" fmla="*/ 56039 h 153576"/>
                <a:gd name="connsiteX15" fmla="*/ 52396 w 77762"/>
                <a:gd name="connsiteY15" fmla="*/ 39388 h 153576"/>
                <a:gd name="connsiteX16" fmla="*/ 21398 w 77762"/>
                <a:gd name="connsiteY16" fmla="*/ 66490 h 153576"/>
                <a:gd name="connsiteX17" fmla="*/ 24409 w 77762"/>
                <a:gd name="connsiteY17" fmla="*/ 68793 h 153576"/>
                <a:gd name="connsiteX18" fmla="*/ 27952 w 77762"/>
                <a:gd name="connsiteY18" fmla="*/ 65604 h 153576"/>
                <a:gd name="connsiteX19" fmla="*/ 51865 w 77762"/>
                <a:gd name="connsiteY19" fmla="*/ 44348 h 153576"/>
                <a:gd name="connsiteX20" fmla="*/ 57888 w 77762"/>
                <a:gd name="connsiteY20" fmla="*/ 53028 h 153576"/>
                <a:gd name="connsiteX21" fmla="*/ 57356 w 77762"/>
                <a:gd name="connsiteY21" fmla="*/ 58342 h 153576"/>
                <a:gd name="connsiteX22" fmla="*/ 40351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04" y="6795"/>
                  </a:moveTo>
                  <a:cubicBezTo>
                    <a:pt x="77904" y="3784"/>
                    <a:pt x="75601" y="64"/>
                    <a:pt x="70819" y="64"/>
                  </a:cubicBezTo>
                  <a:cubicBezTo>
                    <a:pt x="65682" y="64"/>
                    <a:pt x="60899" y="5024"/>
                    <a:pt x="60899" y="9807"/>
                  </a:cubicBezTo>
                  <a:cubicBezTo>
                    <a:pt x="60899" y="12641"/>
                    <a:pt x="63025" y="16538"/>
                    <a:pt x="67984" y="16538"/>
                  </a:cubicBezTo>
                  <a:cubicBezTo>
                    <a:pt x="72767" y="16538"/>
                    <a:pt x="77904" y="11932"/>
                    <a:pt x="77904" y="6795"/>
                  </a:cubicBezTo>
                  <a:close/>
                  <a:moveTo>
                    <a:pt x="40351" y="126185"/>
                  </a:moveTo>
                  <a:cubicBezTo>
                    <a:pt x="37340" y="138407"/>
                    <a:pt x="27952" y="148681"/>
                    <a:pt x="17501" y="148681"/>
                  </a:cubicBezTo>
                  <a:cubicBezTo>
                    <a:pt x="15198" y="148681"/>
                    <a:pt x="13072" y="148327"/>
                    <a:pt x="11124" y="147618"/>
                  </a:cubicBezTo>
                  <a:cubicBezTo>
                    <a:pt x="15729" y="145493"/>
                    <a:pt x="17146" y="141241"/>
                    <a:pt x="17146" y="138584"/>
                  </a:cubicBezTo>
                  <a:cubicBezTo>
                    <a:pt x="17146" y="134333"/>
                    <a:pt x="13781" y="132030"/>
                    <a:pt x="10238" y="132030"/>
                  </a:cubicBezTo>
                  <a:cubicBezTo>
                    <a:pt x="4747" y="132030"/>
                    <a:pt x="141" y="136813"/>
                    <a:pt x="141" y="142481"/>
                  </a:cubicBezTo>
                  <a:cubicBezTo>
                    <a:pt x="141" y="149213"/>
                    <a:pt x="7050" y="153641"/>
                    <a:pt x="17678" y="153641"/>
                  </a:cubicBezTo>
                  <a:cubicBezTo>
                    <a:pt x="28306" y="153641"/>
                    <a:pt x="49031" y="147264"/>
                    <a:pt x="54522" y="125653"/>
                  </a:cubicBezTo>
                  <a:lnTo>
                    <a:pt x="70464" y="62239"/>
                  </a:lnTo>
                  <a:cubicBezTo>
                    <a:pt x="70996" y="60290"/>
                    <a:pt x="71350" y="58696"/>
                    <a:pt x="71350" y="56039"/>
                  </a:cubicBezTo>
                  <a:cubicBezTo>
                    <a:pt x="71350" y="46297"/>
                    <a:pt x="63025" y="39388"/>
                    <a:pt x="52396" y="39388"/>
                  </a:cubicBezTo>
                  <a:cubicBezTo>
                    <a:pt x="32734" y="39388"/>
                    <a:pt x="21398" y="64010"/>
                    <a:pt x="21398" y="66490"/>
                  </a:cubicBezTo>
                  <a:cubicBezTo>
                    <a:pt x="21398" y="68793"/>
                    <a:pt x="23878" y="68793"/>
                    <a:pt x="24409" y="68793"/>
                  </a:cubicBezTo>
                  <a:cubicBezTo>
                    <a:pt x="26535" y="68793"/>
                    <a:pt x="26712" y="68262"/>
                    <a:pt x="27952" y="65604"/>
                  </a:cubicBezTo>
                  <a:cubicBezTo>
                    <a:pt x="32380" y="55331"/>
                    <a:pt x="41591" y="44348"/>
                    <a:pt x="51865" y="44348"/>
                  </a:cubicBezTo>
                  <a:cubicBezTo>
                    <a:pt x="56293" y="44348"/>
                    <a:pt x="57888" y="47359"/>
                    <a:pt x="57888" y="53028"/>
                  </a:cubicBezTo>
                  <a:cubicBezTo>
                    <a:pt x="57888" y="54976"/>
                    <a:pt x="57533" y="57456"/>
                    <a:pt x="57356" y="58342"/>
                  </a:cubicBezTo>
                  <a:lnTo>
                    <a:pt x="40351" y="126185"/>
                  </a:lnTo>
                  <a:close/>
                </a:path>
              </a:pathLst>
            </a:custGeom>
            <a:solidFill>
              <a:srgbClr val="000000"/>
            </a:solidFill>
            <a:ln w="25364"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193EFE34-E556-4488-4B40-C4E674BBD6D4}"/>
                </a:ext>
              </a:extLst>
            </p:cNvPr>
            <p:cNvSpPr/>
            <p:nvPr>
              <p:custDataLst>
                <p:tags r:id="rId24"/>
              </p:custDataLst>
            </p:nvPr>
          </p:nvSpPr>
          <p:spPr>
            <a:xfrm>
              <a:off x="6234459" y="4151808"/>
              <a:ext cx="22496" cy="54557"/>
            </a:xfrm>
            <a:custGeom>
              <a:avLst/>
              <a:gdLst>
                <a:gd name="connsiteX0" fmla="*/ 17681 w 22496"/>
                <a:gd name="connsiteY0" fmla="*/ 17601 h 54557"/>
                <a:gd name="connsiteX1" fmla="*/ 3865 w 22496"/>
                <a:gd name="connsiteY1" fmla="*/ 50017 h 54557"/>
                <a:gd name="connsiteX2" fmla="*/ 2625 w 22496"/>
                <a:gd name="connsiteY2" fmla="*/ 52142 h 54557"/>
                <a:gd name="connsiteX3" fmla="*/ 5104 w 22496"/>
                <a:gd name="connsiteY3" fmla="*/ 54622 h 54557"/>
                <a:gd name="connsiteX4" fmla="*/ 22641 w 22496"/>
                <a:gd name="connsiteY4" fmla="*/ 19372 h 54557"/>
                <a:gd name="connsiteX5" fmla="*/ 10241 w 22496"/>
                <a:gd name="connsiteY5" fmla="*/ 64 h 54557"/>
                <a:gd name="connsiteX6" fmla="*/ 145 w 22496"/>
                <a:gd name="connsiteY6" fmla="*/ 10161 h 54557"/>
                <a:gd name="connsiteX7" fmla="*/ 10419 w 22496"/>
                <a:gd name="connsiteY7" fmla="*/ 20435 h 54557"/>
                <a:gd name="connsiteX8" fmla="*/ 17681 w 22496"/>
                <a:gd name="connsiteY8" fmla="*/ 1760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81" y="17601"/>
                  </a:moveTo>
                  <a:cubicBezTo>
                    <a:pt x="17681" y="27343"/>
                    <a:pt x="15910" y="38680"/>
                    <a:pt x="3865" y="50017"/>
                  </a:cubicBezTo>
                  <a:cubicBezTo>
                    <a:pt x="3156" y="50725"/>
                    <a:pt x="2625" y="51257"/>
                    <a:pt x="2625" y="52142"/>
                  </a:cubicBezTo>
                  <a:cubicBezTo>
                    <a:pt x="2625" y="53382"/>
                    <a:pt x="4042" y="54622"/>
                    <a:pt x="5104" y="54622"/>
                  </a:cubicBezTo>
                  <a:cubicBezTo>
                    <a:pt x="7584" y="54622"/>
                    <a:pt x="22641" y="40451"/>
                    <a:pt x="22641" y="19372"/>
                  </a:cubicBezTo>
                  <a:cubicBezTo>
                    <a:pt x="22641" y="8390"/>
                    <a:pt x="18390" y="64"/>
                    <a:pt x="10241" y="64"/>
                  </a:cubicBezTo>
                  <a:cubicBezTo>
                    <a:pt x="4396" y="64"/>
                    <a:pt x="145" y="4670"/>
                    <a:pt x="145" y="10161"/>
                  </a:cubicBezTo>
                  <a:cubicBezTo>
                    <a:pt x="145" y="15829"/>
                    <a:pt x="4219" y="20435"/>
                    <a:pt x="10419" y="20435"/>
                  </a:cubicBezTo>
                  <a:cubicBezTo>
                    <a:pt x="14670" y="20435"/>
                    <a:pt x="17504" y="17601"/>
                    <a:pt x="17681" y="17601"/>
                  </a:cubicBezTo>
                  <a:close/>
                </a:path>
              </a:pathLst>
            </a:custGeom>
            <a:solidFill>
              <a:srgbClr val="000000"/>
            </a:solidFill>
            <a:ln w="25364"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9BA12A35-0284-FE96-C154-A7F372F34396}"/>
                </a:ext>
              </a:extLst>
            </p:cNvPr>
            <p:cNvSpPr/>
            <p:nvPr>
              <p:custDataLst>
                <p:tags r:id="rId25"/>
              </p:custDataLst>
            </p:nvPr>
          </p:nvSpPr>
          <p:spPr>
            <a:xfrm>
              <a:off x="6285525" y="4049246"/>
              <a:ext cx="91047" cy="124703"/>
            </a:xfrm>
            <a:custGeom>
              <a:avLst/>
              <a:gdLst>
                <a:gd name="connsiteX0" fmla="*/ 90486 w 91047"/>
                <a:gd name="connsiteY0" fmla="*/ 5378 h 124703"/>
                <a:gd name="connsiteX1" fmla="*/ 91195 w 91047"/>
                <a:gd name="connsiteY1" fmla="*/ 2544 h 124703"/>
                <a:gd name="connsiteX2" fmla="*/ 88361 w 91047"/>
                <a:gd name="connsiteY2" fmla="*/ 64 h 124703"/>
                <a:gd name="connsiteX3" fmla="*/ 65687 w 91047"/>
                <a:gd name="connsiteY3" fmla="*/ 1836 h 124703"/>
                <a:gd name="connsiteX4" fmla="*/ 61790 w 91047"/>
                <a:gd name="connsiteY4" fmla="*/ 5910 h 124703"/>
                <a:gd name="connsiteX5" fmla="*/ 66396 w 91047"/>
                <a:gd name="connsiteY5" fmla="*/ 8390 h 124703"/>
                <a:gd name="connsiteX6" fmla="*/ 74898 w 91047"/>
                <a:gd name="connsiteY6" fmla="*/ 11047 h 124703"/>
                <a:gd name="connsiteX7" fmla="*/ 74190 w 91047"/>
                <a:gd name="connsiteY7" fmla="*/ 14944 h 124703"/>
                <a:gd name="connsiteX8" fmla="*/ 64093 w 91047"/>
                <a:gd name="connsiteY8" fmla="*/ 55331 h 124703"/>
                <a:gd name="connsiteX9" fmla="*/ 45848 w 91047"/>
                <a:gd name="connsiteY9" fmla="*/ 44880 h 124703"/>
                <a:gd name="connsiteX10" fmla="*/ 147 w 91047"/>
                <a:gd name="connsiteY10" fmla="*/ 95363 h 124703"/>
                <a:gd name="connsiteX11" fmla="*/ 26895 w 91047"/>
                <a:gd name="connsiteY11" fmla="*/ 124768 h 124703"/>
                <a:gd name="connsiteX12" fmla="*/ 52048 w 91047"/>
                <a:gd name="connsiteY12" fmla="*/ 112368 h 124703"/>
                <a:gd name="connsiteX13" fmla="*/ 70293 w 91047"/>
                <a:gd name="connsiteY13" fmla="*/ 124768 h 124703"/>
                <a:gd name="connsiteX14" fmla="*/ 84287 w 91047"/>
                <a:gd name="connsiteY14" fmla="*/ 115380 h 124703"/>
                <a:gd name="connsiteX15" fmla="*/ 90486 w 91047"/>
                <a:gd name="connsiteY15" fmla="*/ 97666 h 124703"/>
                <a:gd name="connsiteX16" fmla="*/ 87652 w 91047"/>
                <a:gd name="connsiteY16" fmla="*/ 95363 h 124703"/>
                <a:gd name="connsiteX17" fmla="*/ 83755 w 91047"/>
                <a:gd name="connsiteY17" fmla="*/ 100855 h 124703"/>
                <a:gd name="connsiteX18" fmla="*/ 70824 w 91047"/>
                <a:gd name="connsiteY18" fmla="*/ 119808 h 124703"/>
                <a:gd name="connsiteX19" fmla="*/ 64979 w 91047"/>
                <a:gd name="connsiteY19" fmla="*/ 111128 h 124703"/>
                <a:gd name="connsiteX20" fmla="*/ 65864 w 91047"/>
                <a:gd name="connsiteY20" fmla="*/ 103866 h 124703"/>
                <a:gd name="connsiteX21" fmla="*/ 90486 w 91047"/>
                <a:gd name="connsiteY21" fmla="*/ 5378 h 124703"/>
                <a:gd name="connsiteX22" fmla="*/ 52756 w 91047"/>
                <a:gd name="connsiteY22" fmla="*/ 100855 h 124703"/>
                <a:gd name="connsiteX23" fmla="*/ 43722 w 91047"/>
                <a:gd name="connsiteY23" fmla="*/ 112723 h 124703"/>
                <a:gd name="connsiteX24" fmla="*/ 27426 w 91047"/>
                <a:gd name="connsiteY24" fmla="*/ 119808 h 124703"/>
                <a:gd name="connsiteX25" fmla="*/ 14495 w 91047"/>
                <a:gd name="connsiteY25" fmla="*/ 102626 h 124703"/>
                <a:gd name="connsiteX26" fmla="*/ 23706 w 91047"/>
                <a:gd name="connsiteY26" fmla="*/ 66667 h 124703"/>
                <a:gd name="connsiteX27" fmla="*/ 45848 w 91047"/>
                <a:gd name="connsiteY27" fmla="*/ 49839 h 124703"/>
                <a:gd name="connsiteX28" fmla="*/ 61613 w 91047"/>
                <a:gd name="connsiteY28" fmla="*/ 65250 h 124703"/>
                <a:gd name="connsiteX29" fmla="*/ 61082 w 91047"/>
                <a:gd name="connsiteY29" fmla="*/ 67730 h 124703"/>
                <a:gd name="connsiteX30" fmla="*/ 52756 w 91047"/>
                <a:gd name="connsiteY30" fmla="*/ 10085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86" y="5378"/>
                  </a:moveTo>
                  <a:cubicBezTo>
                    <a:pt x="90663" y="5024"/>
                    <a:pt x="91195" y="2721"/>
                    <a:pt x="91195" y="2544"/>
                  </a:cubicBezTo>
                  <a:cubicBezTo>
                    <a:pt x="91195" y="1658"/>
                    <a:pt x="90486" y="64"/>
                    <a:pt x="88361" y="64"/>
                  </a:cubicBezTo>
                  <a:cubicBezTo>
                    <a:pt x="84818" y="64"/>
                    <a:pt x="70116" y="1481"/>
                    <a:pt x="65687" y="1836"/>
                  </a:cubicBezTo>
                  <a:cubicBezTo>
                    <a:pt x="64270" y="2013"/>
                    <a:pt x="61790" y="2190"/>
                    <a:pt x="61790" y="5910"/>
                  </a:cubicBezTo>
                  <a:cubicBezTo>
                    <a:pt x="61790" y="8390"/>
                    <a:pt x="64270" y="8390"/>
                    <a:pt x="66396" y="8390"/>
                  </a:cubicBezTo>
                  <a:cubicBezTo>
                    <a:pt x="74898" y="8390"/>
                    <a:pt x="74898" y="9630"/>
                    <a:pt x="74898" y="11047"/>
                  </a:cubicBezTo>
                  <a:cubicBezTo>
                    <a:pt x="74898" y="12287"/>
                    <a:pt x="74544" y="13349"/>
                    <a:pt x="74190" y="14944"/>
                  </a:cubicBezTo>
                  <a:lnTo>
                    <a:pt x="64093" y="55331"/>
                  </a:lnTo>
                  <a:cubicBezTo>
                    <a:pt x="60373" y="49485"/>
                    <a:pt x="54351" y="44880"/>
                    <a:pt x="45848" y="44880"/>
                  </a:cubicBezTo>
                  <a:cubicBezTo>
                    <a:pt x="23175" y="44880"/>
                    <a:pt x="147" y="69856"/>
                    <a:pt x="147" y="95363"/>
                  </a:cubicBezTo>
                  <a:cubicBezTo>
                    <a:pt x="147" y="112545"/>
                    <a:pt x="11661" y="124768"/>
                    <a:pt x="26895" y="124768"/>
                  </a:cubicBezTo>
                  <a:cubicBezTo>
                    <a:pt x="36460" y="124768"/>
                    <a:pt x="44962" y="119277"/>
                    <a:pt x="52048" y="112368"/>
                  </a:cubicBezTo>
                  <a:cubicBezTo>
                    <a:pt x="55413" y="122996"/>
                    <a:pt x="65687" y="124768"/>
                    <a:pt x="70293" y="124768"/>
                  </a:cubicBezTo>
                  <a:cubicBezTo>
                    <a:pt x="76670" y="124768"/>
                    <a:pt x="81098" y="120871"/>
                    <a:pt x="84287" y="115380"/>
                  </a:cubicBezTo>
                  <a:cubicBezTo>
                    <a:pt x="88183" y="108471"/>
                    <a:pt x="90486" y="98375"/>
                    <a:pt x="90486" y="97666"/>
                  </a:cubicBezTo>
                  <a:cubicBezTo>
                    <a:pt x="90486" y="95363"/>
                    <a:pt x="88183" y="95363"/>
                    <a:pt x="87652" y="95363"/>
                  </a:cubicBezTo>
                  <a:cubicBezTo>
                    <a:pt x="85172" y="95363"/>
                    <a:pt x="84995" y="96072"/>
                    <a:pt x="83755" y="100855"/>
                  </a:cubicBezTo>
                  <a:cubicBezTo>
                    <a:pt x="81629" y="109357"/>
                    <a:pt x="78264" y="119808"/>
                    <a:pt x="70824" y="119808"/>
                  </a:cubicBezTo>
                  <a:cubicBezTo>
                    <a:pt x="66219" y="119808"/>
                    <a:pt x="64979" y="115911"/>
                    <a:pt x="64979" y="111128"/>
                  </a:cubicBezTo>
                  <a:cubicBezTo>
                    <a:pt x="64979" y="107763"/>
                    <a:pt x="65333" y="106169"/>
                    <a:pt x="65864" y="103866"/>
                  </a:cubicBezTo>
                  <a:lnTo>
                    <a:pt x="90486" y="5378"/>
                  </a:lnTo>
                  <a:close/>
                  <a:moveTo>
                    <a:pt x="52756" y="100855"/>
                  </a:moveTo>
                  <a:cubicBezTo>
                    <a:pt x="51516" y="105814"/>
                    <a:pt x="47619" y="109357"/>
                    <a:pt x="43722" y="112723"/>
                  </a:cubicBezTo>
                  <a:cubicBezTo>
                    <a:pt x="42128" y="114140"/>
                    <a:pt x="35043" y="119808"/>
                    <a:pt x="27426" y="119808"/>
                  </a:cubicBezTo>
                  <a:cubicBezTo>
                    <a:pt x="20872" y="119808"/>
                    <a:pt x="14495" y="115203"/>
                    <a:pt x="14495" y="102626"/>
                  </a:cubicBezTo>
                  <a:cubicBezTo>
                    <a:pt x="14495" y="93238"/>
                    <a:pt x="19632" y="73753"/>
                    <a:pt x="23706" y="66667"/>
                  </a:cubicBezTo>
                  <a:cubicBezTo>
                    <a:pt x="31854" y="52496"/>
                    <a:pt x="40888" y="49839"/>
                    <a:pt x="45848" y="49839"/>
                  </a:cubicBezTo>
                  <a:cubicBezTo>
                    <a:pt x="58248" y="49839"/>
                    <a:pt x="61613" y="63302"/>
                    <a:pt x="61613" y="65250"/>
                  </a:cubicBezTo>
                  <a:cubicBezTo>
                    <a:pt x="61613" y="65959"/>
                    <a:pt x="61259" y="67199"/>
                    <a:pt x="61082" y="67730"/>
                  </a:cubicBezTo>
                  <a:lnTo>
                    <a:pt x="52756" y="100855"/>
                  </a:lnTo>
                  <a:close/>
                </a:path>
              </a:pathLst>
            </a:custGeom>
            <a:solidFill>
              <a:srgbClr val="000000"/>
            </a:solidFill>
            <a:ln w="25364"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13E7B892-4C7C-3F23-F3D5-2518B52A0B3E}"/>
                </a:ext>
              </a:extLst>
            </p:cNvPr>
            <p:cNvSpPr/>
            <p:nvPr>
              <p:custDataLst>
                <p:tags r:id="rId26"/>
              </p:custDataLst>
            </p:nvPr>
          </p:nvSpPr>
          <p:spPr>
            <a:xfrm>
              <a:off x="6399901" y="4151808"/>
              <a:ext cx="22496" cy="54557"/>
            </a:xfrm>
            <a:custGeom>
              <a:avLst/>
              <a:gdLst>
                <a:gd name="connsiteX0" fmla="*/ 17688 w 22496"/>
                <a:gd name="connsiteY0" fmla="*/ 17601 h 54557"/>
                <a:gd name="connsiteX1" fmla="*/ 3871 w 22496"/>
                <a:gd name="connsiteY1" fmla="*/ 50017 h 54557"/>
                <a:gd name="connsiteX2" fmla="*/ 2631 w 22496"/>
                <a:gd name="connsiteY2" fmla="*/ 52142 h 54557"/>
                <a:gd name="connsiteX3" fmla="*/ 5111 w 22496"/>
                <a:gd name="connsiteY3" fmla="*/ 54622 h 54557"/>
                <a:gd name="connsiteX4" fmla="*/ 22647 w 22496"/>
                <a:gd name="connsiteY4" fmla="*/ 19372 h 54557"/>
                <a:gd name="connsiteX5" fmla="*/ 10248 w 22496"/>
                <a:gd name="connsiteY5" fmla="*/ 64 h 54557"/>
                <a:gd name="connsiteX6" fmla="*/ 151 w 22496"/>
                <a:gd name="connsiteY6" fmla="*/ 10161 h 54557"/>
                <a:gd name="connsiteX7" fmla="*/ 10425 w 22496"/>
                <a:gd name="connsiteY7" fmla="*/ 20435 h 54557"/>
                <a:gd name="connsiteX8" fmla="*/ 17688 w 22496"/>
                <a:gd name="connsiteY8" fmla="*/ 1760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88" y="17601"/>
                  </a:moveTo>
                  <a:cubicBezTo>
                    <a:pt x="17688" y="27343"/>
                    <a:pt x="15916" y="38680"/>
                    <a:pt x="3871" y="50017"/>
                  </a:cubicBezTo>
                  <a:cubicBezTo>
                    <a:pt x="3162" y="50725"/>
                    <a:pt x="2631" y="51257"/>
                    <a:pt x="2631" y="52142"/>
                  </a:cubicBezTo>
                  <a:cubicBezTo>
                    <a:pt x="2631" y="53382"/>
                    <a:pt x="4048" y="54622"/>
                    <a:pt x="5111" y="54622"/>
                  </a:cubicBezTo>
                  <a:cubicBezTo>
                    <a:pt x="7591" y="54622"/>
                    <a:pt x="22647" y="40451"/>
                    <a:pt x="22647" y="19372"/>
                  </a:cubicBezTo>
                  <a:cubicBezTo>
                    <a:pt x="22647" y="8390"/>
                    <a:pt x="18396" y="64"/>
                    <a:pt x="10248" y="64"/>
                  </a:cubicBezTo>
                  <a:cubicBezTo>
                    <a:pt x="4402" y="64"/>
                    <a:pt x="151" y="4670"/>
                    <a:pt x="151" y="10161"/>
                  </a:cubicBezTo>
                  <a:cubicBezTo>
                    <a:pt x="151" y="15829"/>
                    <a:pt x="4225" y="20435"/>
                    <a:pt x="10425" y="20435"/>
                  </a:cubicBezTo>
                  <a:cubicBezTo>
                    <a:pt x="14676" y="20435"/>
                    <a:pt x="17510" y="17601"/>
                    <a:pt x="17688" y="17601"/>
                  </a:cubicBezTo>
                  <a:close/>
                </a:path>
              </a:pathLst>
            </a:custGeom>
            <a:solidFill>
              <a:srgbClr val="000000"/>
            </a:solidFill>
            <a:ln w="25364"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8F4DD3E4-0000-F419-2104-8E29D7BD3114}"/>
                </a:ext>
              </a:extLst>
            </p:cNvPr>
            <p:cNvSpPr/>
            <p:nvPr>
              <p:custDataLst>
                <p:tags r:id="rId27"/>
              </p:custDataLst>
            </p:nvPr>
          </p:nvSpPr>
          <p:spPr>
            <a:xfrm>
              <a:off x="6452384" y="4051195"/>
              <a:ext cx="157827" cy="120983"/>
            </a:xfrm>
            <a:custGeom>
              <a:avLst/>
              <a:gdLst>
                <a:gd name="connsiteX0" fmla="*/ 135662 w 157827"/>
                <a:gd name="connsiteY0" fmla="*/ 19372 h 120983"/>
                <a:gd name="connsiteX1" fmla="*/ 154439 w 157827"/>
                <a:gd name="connsiteY1" fmla="*/ 6441 h 120983"/>
                <a:gd name="connsiteX2" fmla="*/ 157981 w 157827"/>
                <a:gd name="connsiteY2" fmla="*/ 2544 h 120983"/>
                <a:gd name="connsiteX3" fmla="*/ 155324 w 157827"/>
                <a:gd name="connsiteY3" fmla="*/ 64 h 120983"/>
                <a:gd name="connsiteX4" fmla="*/ 136902 w 157827"/>
                <a:gd name="connsiteY4" fmla="*/ 773 h 120983"/>
                <a:gd name="connsiteX5" fmla="*/ 118126 w 157827"/>
                <a:gd name="connsiteY5" fmla="*/ 64 h 120983"/>
                <a:gd name="connsiteX6" fmla="*/ 114583 w 157827"/>
                <a:gd name="connsiteY6" fmla="*/ 3961 h 120983"/>
                <a:gd name="connsiteX7" fmla="*/ 118480 w 157827"/>
                <a:gd name="connsiteY7" fmla="*/ 6441 h 120983"/>
                <a:gd name="connsiteX8" fmla="*/ 129817 w 157827"/>
                <a:gd name="connsiteY8" fmla="*/ 13704 h 120983"/>
                <a:gd name="connsiteX9" fmla="*/ 129108 w 157827"/>
                <a:gd name="connsiteY9" fmla="*/ 17955 h 120983"/>
                <a:gd name="connsiteX10" fmla="*/ 109801 w 157827"/>
                <a:gd name="connsiteY10" fmla="*/ 95186 h 120983"/>
                <a:gd name="connsiteX11" fmla="*/ 64808 w 157827"/>
                <a:gd name="connsiteY11" fmla="*/ 3076 h 120983"/>
                <a:gd name="connsiteX12" fmla="*/ 58785 w 157827"/>
                <a:gd name="connsiteY12" fmla="*/ 64 h 120983"/>
                <a:gd name="connsiteX13" fmla="*/ 34518 w 157827"/>
                <a:gd name="connsiteY13" fmla="*/ 64 h 120983"/>
                <a:gd name="connsiteX14" fmla="*/ 28850 w 157827"/>
                <a:gd name="connsiteY14" fmla="*/ 3961 h 120983"/>
                <a:gd name="connsiteX15" fmla="*/ 34695 w 157827"/>
                <a:gd name="connsiteY15" fmla="*/ 6441 h 120983"/>
                <a:gd name="connsiteX16" fmla="*/ 46032 w 157827"/>
                <a:gd name="connsiteY16" fmla="*/ 7327 h 120983"/>
                <a:gd name="connsiteX17" fmla="*/ 22296 w 157827"/>
                <a:gd name="connsiteY17" fmla="*/ 102094 h 120983"/>
                <a:gd name="connsiteX18" fmla="*/ 3873 w 157827"/>
                <a:gd name="connsiteY18" fmla="*/ 114671 h 120983"/>
                <a:gd name="connsiteX19" fmla="*/ 154 w 157827"/>
                <a:gd name="connsiteY19" fmla="*/ 118391 h 120983"/>
                <a:gd name="connsiteX20" fmla="*/ 2811 w 157827"/>
                <a:gd name="connsiteY20" fmla="*/ 121048 h 120983"/>
                <a:gd name="connsiteX21" fmla="*/ 21233 w 157827"/>
                <a:gd name="connsiteY21" fmla="*/ 120339 h 120983"/>
                <a:gd name="connsiteX22" fmla="*/ 40009 w 157827"/>
                <a:gd name="connsiteY22" fmla="*/ 121048 h 120983"/>
                <a:gd name="connsiteX23" fmla="*/ 43552 w 157827"/>
                <a:gd name="connsiteY23" fmla="*/ 117328 h 120983"/>
                <a:gd name="connsiteX24" fmla="*/ 39478 w 157827"/>
                <a:gd name="connsiteY24" fmla="*/ 114671 h 120983"/>
                <a:gd name="connsiteX25" fmla="*/ 28318 w 157827"/>
                <a:gd name="connsiteY25" fmla="*/ 107231 h 120983"/>
                <a:gd name="connsiteX26" fmla="*/ 29027 w 157827"/>
                <a:gd name="connsiteY26" fmla="*/ 102803 h 120983"/>
                <a:gd name="connsiteX27" fmla="*/ 51700 w 157827"/>
                <a:gd name="connsiteY27" fmla="*/ 12109 h 120983"/>
                <a:gd name="connsiteX28" fmla="*/ 103424 w 157827"/>
                <a:gd name="connsiteY28" fmla="*/ 118037 h 120983"/>
                <a:gd name="connsiteX29" fmla="*/ 107321 w 157827"/>
                <a:gd name="connsiteY29" fmla="*/ 121048 h 120983"/>
                <a:gd name="connsiteX30" fmla="*/ 111041 w 157827"/>
                <a:gd name="connsiteY30" fmla="*/ 117328 h 120983"/>
                <a:gd name="connsiteX31" fmla="*/ 135662 w 157827"/>
                <a:gd name="connsiteY31" fmla="*/ 19372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20983">
                  <a:moveTo>
                    <a:pt x="135662" y="19372"/>
                  </a:moveTo>
                  <a:cubicBezTo>
                    <a:pt x="137434" y="12641"/>
                    <a:pt x="140268" y="6795"/>
                    <a:pt x="154439" y="6441"/>
                  </a:cubicBezTo>
                  <a:cubicBezTo>
                    <a:pt x="155324" y="6441"/>
                    <a:pt x="157981" y="6264"/>
                    <a:pt x="157981" y="2544"/>
                  </a:cubicBezTo>
                  <a:cubicBezTo>
                    <a:pt x="157981" y="1481"/>
                    <a:pt x="157096" y="64"/>
                    <a:pt x="155324" y="64"/>
                  </a:cubicBezTo>
                  <a:cubicBezTo>
                    <a:pt x="149479" y="64"/>
                    <a:pt x="142925" y="773"/>
                    <a:pt x="136902" y="773"/>
                  </a:cubicBezTo>
                  <a:cubicBezTo>
                    <a:pt x="132651" y="773"/>
                    <a:pt x="122377" y="64"/>
                    <a:pt x="118126" y="64"/>
                  </a:cubicBezTo>
                  <a:cubicBezTo>
                    <a:pt x="117240" y="64"/>
                    <a:pt x="114583" y="64"/>
                    <a:pt x="114583" y="3961"/>
                  </a:cubicBezTo>
                  <a:cubicBezTo>
                    <a:pt x="114583" y="6264"/>
                    <a:pt x="116886" y="6441"/>
                    <a:pt x="118480" y="6441"/>
                  </a:cubicBezTo>
                  <a:cubicBezTo>
                    <a:pt x="126806" y="6618"/>
                    <a:pt x="129817" y="9275"/>
                    <a:pt x="129817" y="13704"/>
                  </a:cubicBezTo>
                  <a:cubicBezTo>
                    <a:pt x="129817" y="15121"/>
                    <a:pt x="129640" y="16006"/>
                    <a:pt x="129108" y="17955"/>
                  </a:cubicBezTo>
                  <a:lnTo>
                    <a:pt x="109801" y="95186"/>
                  </a:lnTo>
                  <a:lnTo>
                    <a:pt x="64808" y="3076"/>
                  </a:lnTo>
                  <a:cubicBezTo>
                    <a:pt x="63391" y="64"/>
                    <a:pt x="63037" y="64"/>
                    <a:pt x="58785" y="64"/>
                  </a:cubicBezTo>
                  <a:lnTo>
                    <a:pt x="34518" y="64"/>
                  </a:lnTo>
                  <a:cubicBezTo>
                    <a:pt x="31152" y="64"/>
                    <a:pt x="28850" y="64"/>
                    <a:pt x="28850" y="3961"/>
                  </a:cubicBezTo>
                  <a:cubicBezTo>
                    <a:pt x="28850" y="6441"/>
                    <a:pt x="30975" y="6441"/>
                    <a:pt x="34695" y="6441"/>
                  </a:cubicBezTo>
                  <a:cubicBezTo>
                    <a:pt x="38415" y="6441"/>
                    <a:pt x="42312" y="6618"/>
                    <a:pt x="46032" y="7327"/>
                  </a:cubicBezTo>
                  <a:lnTo>
                    <a:pt x="22296" y="102094"/>
                  </a:lnTo>
                  <a:cubicBezTo>
                    <a:pt x="20701" y="108826"/>
                    <a:pt x="17690" y="114140"/>
                    <a:pt x="3873" y="114671"/>
                  </a:cubicBezTo>
                  <a:cubicBezTo>
                    <a:pt x="2633" y="114671"/>
                    <a:pt x="154" y="114848"/>
                    <a:pt x="154" y="118391"/>
                  </a:cubicBezTo>
                  <a:cubicBezTo>
                    <a:pt x="154" y="120339"/>
                    <a:pt x="1571" y="121048"/>
                    <a:pt x="2811" y="121048"/>
                  </a:cubicBezTo>
                  <a:cubicBezTo>
                    <a:pt x="8656" y="121048"/>
                    <a:pt x="15210" y="120339"/>
                    <a:pt x="21233" y="120339"/>
                  </a:cubicBezTo>
                  <a:cubicBezTo>
                    <a:pt x="25484" y="120339"/>
                    <a:pt x="35758" y="121048"/>
                    <a:pt x="40009" y="121048"/>
                  </a:cubicBezTo>
                  <a:cubicBezTo>
                    <a:pt x="41780" y="121048"/>
                    <a:pt x="43552" y="120162"/>
                    <a:pt x="43552" y="117328"/>
                  </a:cubicBezTo>
                  <a:cubicBezTo>
                    <a:pt x="43552" y="114848"/>
                    <a:pt x="41426" y="114671"/>
                    <a:pt x="39478" y="114671"/>
                  </a:cubicBezTo>
                  <a:cubicBezTo>
                    <a:pt x="28318" y="114317"/>
                    <a:pt x="28318" y="109711"/>
                    <a:pt x="28318" y="107231"/>
                  </a:cubicBezTo>
                  <a:cubicBezTo>
                    <a:pt x="28318" y="106523"/>
                    <a:pt x="28318" y="105637"/>
                    <a:pt x="29027" y="102803"/>
                  </a:cubicBezTo>
                  <a:lnTo>
                    <a:pt x="51700" y="12109"/>
                  </a:lnTo>
                  <a:lnTo>
                    <a:pt x="103424" y="118037"/>
                  </a:lnTo>
                  <a:cubicBezTo>
                    <a:pt x="104841" y="120871"/>
                    <a:pt x="105549" y="121048"/>
                    <a:pt x="107321" y="121048"/>
                  </a:cubicBezTo>
                  <a:cubicBezTo>
                    <a:pt x="110155" y="121048"/>
                    <a:pt x="110155" y="120517"/>
                    <a:pt x="111041" y="117328"/>
                  </a:cubicBezTo>
                  <a:lnTo>
                    <a:pt x="135662" y="19372"/>
                  </a:lnTo>
                  <a:close/>
                </a:path>
              </a:pathLst>
            </a:custGeom>
            <a:solidFill>
              <a:srgbClr val="000000"/>
            </a:solidFill>
            <a:ln w="25364"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D1795075-1D42-D90A-574F-D2751089B552}"/>
                </a:ext>
              </a:extLst>
            </p:cNvPr>
            <p:cNvSpPr/>
            <p:nvPr>
              <p:custDataLst>
                <p:tags r:id="rId28"/>
              </p:custDataLst>
            </p:nvPr>
          </p:nvSpPr>
          <p:spPr>
            <a:xfrm>
              <a:off x="6650313" y="3944433"/>
              <a:ext cx="89833" cy="253051"/>
            </a:xfrm>
            <a:custGeom>
              <a:avLst/>
              <a:gdLst>
                <a:gd name="connsiteX0" fmla="*/ 36600 w 89833"/>
                <a:gd name="connsiteY0" fmla="*/ 219458 h 253051"/>
                <a:gd name="connsiteX1" fmla="*/ 2439 w 89833"/>
                <a:gd name="connsiteY1" fmla="*/ 247547 h 253051"/>
                <a:gd name="connsiteX2" fmla="*/ 161 w 89833"/>
                <a:gd name="connsiteY2" fmla="*/ 250330 h 253051"/>
                <a:gd name="connsiteX3" fmla="*/ 5222 w 89833"/>
                <a:gd name="connsiteY3" fmla="*/ 253114 h 253051"/>
                <a:gd name="connsiteX4" fmla="*/ 53555 w 89833"/>
                <a:gd name="connsiteY4" fmla="*/ 221482 h 253051"/>
                <a:gd name="connsiteX5" fmla="*/ 53555 w 89833"/>
                <a:gd name="connsiteY5" fmla="*/ 163787 h 253051"/>
                <a:gd name="connsiteX6" fmla="*/ 63677 w 89833"/>
                <a:gd name="connsiteY6" fmla="*/ 137469 h 253051"/>
                <a:gd name="connsiteX7" fmla="*/ 87717 w 89833"/>
                <a:gd name="connsiteY7" fmla="*/ 129372 h 253051"/>
                <a:gd name="connsiteX8" fmla="*/ 89994 w 89833"/>
                <a:gd name="connsiteY8" fmla="*/ 126588 h 253051"/>
                <a:gd name="connsiteX9" fmla="*/ 85945 w 89833"/>
                <a:gd name="connsiteY9" fmla="*/ 123805 h 253051"/>
                <a:gd name="connsiteX10" fmla="*/ 54314 w 89833"/>
                <a:gd name="connsiteY10" fmla="*/ 101283 h 253051"/>
                <a:gd name="connsiteX11" fmla="*/ 53555 w 89833"/>
                <a:gd name="connsiteY11" fmla="*/ 88884 h 253051"/>
                <a:gd name="connsiteX12" fmla="*/ 53555 w 89833"/>
                <a:gd name="connsiteY12" fmla="*/ 38780 h 253051"/>
                <a:gd name="connsiteX13" fmla="*/ 41408 w 89833"/>
                <a:gd name="connsiteY13" fmla="*/ 10438 h 253051"/>
                <a:gd name="connsiteX14" fmla="*/ 5222 w 89833"/>
                <a:gd name="connsiteY14" fmla="*/ 63 h 253051"/>
                <a:gd name="connsiteX15" fmla="*/ 161 w 89833"/>
                <a:gd name="connsiteY15" fmla="*/ 2846 h 253051"/>
                <a:gd name="connsiteX16" fmla="*/ 4210 w 89833"/>
                <a:gd name="connsiteY16" fmla="*/ 5630 h 253051"/>
                <a:gd name="connsiteX17" fmla="*/ 35841 w 89833"/>
                <a:gd name="connsiteY17" fmla="*/ 27645 h 253051"/>
                <a:gd name="connsiteX18" fmla="*/ 36600 w 89833"/>
                <a:gd name="connsiteY18" fmla="*/ 39539 h 253051"/>
                <a:gd name="connsiteX19" fmla="*/ 36600 w 89833"/>
                <a:gd name="connsiteY19" fmla="*/ 92679 h 253051"/>
                <a:gd name="connsiteX20" fmla="*/ 46723 w 89833"/>
                <a:gd name="connsiteY20" fmla="*/ 116719 h 253051"/>
                <a:gd name="connsiteX21" fmla="*/ 66460 w 89833"/>
                <a:gd name="connsiteY21" fmla="*/ 126588 h 253051"/>
                <a:gd name="connsiteX22" fmla="*/ 36600 w 89833"/>
                <a:gd name="connsiteY22" fmla="*/ 158726 h 253051"/>
                <a:gd name="connsiteX23" fmla="*/ 36600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600" y="219458"/>
                  </a:moveTo>
                  <a:cubicBezTo>
                    <a:pt x="36600" y="229580"/>
                    <a:pt x="30021" y="245775"/>
                    <a:pt x="2439" y="247547"/>
                  </a:cubicBezTo>
                  <a:cubicBezTo>
                    <a:pt x="1173" y="247800"/>
                    <a:pt x="161" y="248812"/>
                    <a:pt x="161" y="250330"/>
                  </a:cubicBezTo>
                  <a:cubicBezTo>
                    <a:pt x="161" y="253114"/>
                    <a:pt x="2945" y="253114"/>
                    <a:pt x="5222" y="253114"/>
                  </a:cubicBezTo>
                  <a:cubicBezTo>
                    <a:pt x="29768" y="253114"/>
                    <a:pt x="53302" y="240714"/>
                    <a:pt x="53555" y="221482"/>
                  </a:cubicBezTo>
                  <a:lnTo>
                    <a:pt x="53555" y="163787"/>
                  </a:lnTo>
                  <a:cubicBezTo>
                    <a:pt x="53555" y="153918"/>
                    <a:pt x="53555" y="145820"/>
                    <a:pt x="63677" y="137469"/>
                  </a:cubicBezTo>
                  <a:cubicBezTo>
                    <a:pt x="72534" y="130131"/>
                    <a:pt x="82150" y="129625"/>
                    <a:pt x="87717" y="129372"/>
                  </a:cubicBezTo>
                  <a:cubicBezTo>
                    <a:pt x="88982" y="129119"/>
                    <a:pt x="89994" y="128107"/>
                    <a:pt x="89994" y="126588"/>
                  </a:cubicBezTo>
                  <a:cubicBezTo>
                    <a:pt x="89994" y="124058"/>
                    <a:pt x="88476" y="124058"/>
                    <a:pt x="85945" y="123805"/>
                  </a:cubicBezTo>
                  <a:cubicBezTo>
                    <a:pt x="69244" y="122793"/>
                    <a:pt x="57098" y="113683"/>
                    <a:pt x="54314" y="101283"/>
                  </a:cubicBezTo>
                  <a:cubicBezTo>
                    <a:pt x="53555" y="98500"/>
                    <a:pt x="53555" y="97994"/>
                    <a:pt x="53555" y="88884"/>
                  </a:cubicBezTo>
                  <a:lnTo>
                    <a:pt x="53555" y="38780"/>
                  </a:lnTo>
                  <a:cubicBezTo>
                    <a:pt x="53555" y="28151"/>
                    <a:pt x="53555" y="20054"/>
                    <a:pt x="41408" y="10438"/>
                  </a:cubicBezTo>
                  <a:cubicBezTo>
                    <a:pt x="31286" y="2593"/>
                    <a:pt x="13826" y="63"/>
                    <a:pt x="5222" y="63"/>
                  </a:cubicBezTo>
                  <a:cubicBezTo>
                    <a:pt x="2945" y="63"/>
                    <a:pt x="161" y="63"/>
                    <a:pt x="161" y="2846"/>
                  </a:cubicBezTo>
                  <a:cubicBezTo>
                    <a:pt x="161" y="5377"/>
                    <a:pt x="1679" y="5377"/>
                    <a:pt x="4210" y="5630"/>
                  </a:cubicBezTo>
                  <a:cubicBezTo>
                    <a:pt x="20152" y="6642"/>
                    <a:pt x="32552" y="14740"/>
                    <a:pt x="35841" y="27645"/>
                  </a:cubicBezTo>
                  <a:cubicBezTo>
                    <a:pt x="36600" y="29923"/>
                    <a:pt x="36600" y="30429"/>
                    <a:pt x="36600" y="39539"/>
                  </a:cubicBezTo>
                  <a:lnTo>
                    <a:pt x="36600" y="92679"/>
                  </a:lnTo>
                  <a:cubicBezTo>
                    <a:pt x="36600" y="104320"/>
                    <a:pt x="38625" y="108622"/>
                    <a:pt x="46723" y="116719"/>
                  </a:cubicBezTo>
                  <a:cubicBezTo>
                    <a:pt x="52037" y="122033"/>
                    <a:pt x="59375" y="124564"/>
                    <a:pt x="66460" y="126588"/>
                  </a:cubicBezTo>
                  <a:cubicBezTo>
                    <a:pt x="45710" y="132408"/>
                    <a:pt x="36600" y="144049"/>
                    <a:pt x="36600" y="158726"/>
                  </a:cubicBezTo>
                  <a:lnTo>
                    <a:pt x="36600" y="219458"/>
                  </a:lnTo>
                  <a:close/>
                </a:path>
              </a:pathLst>
            </a:custGeom>
            <a:solidFill>
              <a:srgbClr val="000000"/>
            </a:solidFill>
            <a:ln w="25364" cap="flat">
              <a:noFill/>
              <a:prstDash val="solid"/>
              <a:miter/>
            </a:ln>
          </p:spPr>
          <p:txBody>
            <a:bodyPr rtlCol="0" anchor="ctr"/>
            <a:lstStyle/>
            <a:p>
              <a:endParaRPr lang="en-CN"/>
            </a:p>
          </p:txBody>
        </p:sp>
      </p:grpSp>
    </p:spTree>
    <p:extLst>
      <p:ext uri="{BB962C8B-B14F-4D97-AF65-F5344CB8AC3E}">
        <p14:creationId xmlns:p14="http://schemas.microsoft.com/office/powerpoint/2010/main" val="1109453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基于注意力交互的属性级情感分类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dirty="0"/>
          </a:p>
        </p:txBody>
      </p:sp>
      <p:sp>
        <p:nvSpPr>
          <p:cNvPr id="49" name="TextBox 48">
            <a:extLst>
              <a:ext uri="{FF2B5EF4-FFF2-40B4-BE49-F238E27FC236}">
                <a16:creationId xmlns:a16="http://schemas.microsoft.com/office/drawing/2014/main" id="{1BF35A57-AEFD-DCFA-0A4B-26F3D48EFAA1}"/>
              </a:ext>
            </a:extLst>
          </p:cNvPr>
          <p:cNvSpPr txBox="1"/>
          <p:nvPr/>
        </p:nvSpPr>
        <p:spPr>
          <a:xfrm>
            <a:off x="201694" y="942416"/>
            <a:ext cx="11558505" cy="213462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由于一个句子中可能对评价对象的多个属性都进行了评论，因此如何建模属性和上下文之间交互关系，从而获取和属性相关的上下文，对于属性级情感分类任务有非常重要的作用。</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针对该问题，文献</a:t>
            </a:r>
            <a:r>
              <a:rPr lang="en-US" altLang="zh-CN" sz="2000" dirty="0">
                <a:latin typeface="Microsoft YaHei" panose="020B0503020204020204" pitchFamily="34" charset="-122"/>
                <a:ea typeface="Microsoft YaHei" panose="020B0503020204020204" pitchFamily="34" charset="-122"/>
              </a:rPr>
              <a:t>[489]</a:t>
            </a:r>
            <a:r>
              <a:rPr lang="zh-CN" altLang="en-US" sz="2000" dirty="0">
                <a:latin typeface="Microsoft YaHei" panose="020B0503020204020204" pitchFamily="34" charset="-122"/>
                <a:ea typeface="Microsoft YaHei" panose="020B0503020204020204" pitchFamily="34" charset="-122"/>
              </a:rPr>
              <a:t>提出了多粒度注意力网络</a:t>
            </a:r>
            <a:r>
              <a:rPr lang="en-US" altLang="zh-CN" sz="2000" dirty="0">
                <a:latin typeface="Microsoft YaHei" panose="020B0503020204020204" pitchFamily="34" charset="-122"/>
                <a:ea typeface="Microsoft YaHei" panose="020B0503020204020204" pitchFamily="34" charset="-122"/>
              </a:rPr>
              <a:t>MGAN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Multi-grained Attention Network</a:t>
            </a:r>
            <a:r>
              <a:rPr lang="zh-CN" altLang="en-US" sz="2000" dirty="0">
                <a:latin typeface="Microsoft YaHei" panose="020B0503020204020204" pitchFamily="34" charset="-122"/>
                <a:ea typeface="Microsoft YaHei" panose="020B0503020204020204" pitchFamily="34" charset="-122"/>
              </a:rPr>
              <a:t>）算法，同时考虑粗粒度和细粒度的注意力交互机制，用于建模属性和上下文之间的交互关系，其模型结构如下图所示。</a:t>
            </a:r>
            <a:r>
              <a:rPr lang="en-US" altLang="zh-CN" sz="2000" dirty="0">
                <a:latin typeface="Microsoft YaHei" panose="020B0503020204020204" pitchFamily="34" charset="-122"/>
                <a:ea typeface="Microsoft YaHei" panose="020B0503020204020204" pitchFamily="34" charset="-122"/>
              </a:rPr>
              <a:t>MGAN</a:t>
            </a:r>
            <a:r>
              <a:rPr lang="zh-CN" altLang="en-US" sz="2000" dirty="0">
                <a:latin typeface="Microsoft YaHei" panose="020B0503020204020204" pitchFamily="34" charset="-122"/>
                <a:ea typeface="Microsoft YaHei" panose="020B0503020204020204" pitchFamily="34" charset="-122"/>
              </a:rPr>
              <a:t>主要包含输入嵌入层、上下文建模层、多粒度注意力层和输出层四个部分。</a:t>
            </a:r>
            <a:endParaRPr lang="en-CN" sz="1600" dirty="0">
              <a:latin typeface="Microsoft YaHei" panose="020B0503020204020204" pitchFamily="34" charset="-122"/>
              <a:ea typeface="Microsoft YaHei" panose="020B0503020204020204" pitchFamily="34" charset="-122"/>
            </a:endParaRPr>
          </a:p>
        </p:txBody>
      </p:sp>
      <p:pic>
        <p:nvPicPr>
          <p:cNvPr id="18456" name="Picture 18455">
            <a:extLst>
              <a:ext uri="{FF2B5EF4-FFF2-40B4-BE49-F238E27FC236}">
                <a16:creationId xmlns:a16="http://schemas.microsoft.com/office/drawing/2014/main" id="{F1509FA6-DDB5-37F4-9878-8E187B681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3251200"/>
            <a:ext cx="4686300" cy="3606800"/>
          </a:xfrm>
          <a:prstGeom prst="rect">
            <a:avLst/>
          </a:prstGeom>
        </p:spPr>
      </p:pic>
    </p:spTree>
    <p:extLst>
      <p:ext uri="{BB962C8B-B14F-4D97-AF65-F5344CB8AC3E}">
        <p14:creationId xmlns:p14="http://schemas.microsoft.com/office/powerpoint/2010/main" val="3242642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基于注意力交互的属性级情感分类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dirty="0"/>
          </a:p>
        </p:txBody>
      </p:sp>
      <p:sp>
        <p:nvSpPr>
          <p:cNvPr id="49" name="TextBox 48">
            <a:extLst>
              <a:ext uri="{FF2B5EF4-FFF2-40B4-BE49-F238E27FC236}">
                <a16:creationId xmlns:a16="http://schemas.microsoft.com/office/drawing/2014/main" id="{1BF35A57-AEFD-DCFA-0A4B-26F3D48EFAA1}"/>
              </a:ext>
            </a:extLst>
          </p:cNvPr>
          <p:cNvSpPr txBox="1"/>
          <p:nvPr/>
        </p:nvSpPr>
        <p:spPr>
          <a:xfrm>
            <a:off x="201694" y="942416"/>
            <a:ext cx="11558505" cy="4212115"/>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输入嵌入层</a:t>
            </a:r>
            <a:r>
              <a:rPr lang="zh-CN" altLang="en-US" sz="2000" dirty="0">
                <a:latin typeface="Microsoft YaHei" panose="020B0503020204020204" pitchFamily="34" charset="-122"/>
                <a:ea typeface="Microsoft YaHei" panose="020B0503020204020204" pitchFamily="34" charset="-122"/>
              </a:rPr>
              <a:t>将每一个单词映射到高维空间。</a:t>
            </a:r>
            <a:r>
              <a:rPr lang="en-US" altLang="zh-CN" sz="2000" dirty="0">
                <a:latin typeface="Microsoft YaHei" panose="020B0503020204020204" pitchFamily="34" charset="-122"/>
                <a:ea typeface="Microsoft YaHei" panose="020B0503020204020204" pitchFamily="34" charset="-122"/>
              </a:rPr>
              <a:t>MGAN</a:t>
            </a:r>
            <a:r>
              <a:rPr lang="zh-CN" altLang="en-US" sz="2000" dirty="0">
                <a:latin typeface="Microsoft YaHei" panose="020B0503020204020204" pitchFamily="34" charset="-122"/>
                <a:ea typeface="Microsoft YaHei" panose="020B0503020204020204" pitchFamily="34" charset="-122"/>
              </a:rPr>
              <a:t>使用了预训练的单词向量</a:t>
            </a:r>
            <a:r>
              <a:rPr lang="en-US" altLang="zh-CN" sz="2000" dirty="0">
                <a:latin typeface="Microsoft YaHei" panose="020B0503020204020204" pitchFamily="34" charset="-122"/>
                <a:ea typeface="Microsoft YaHei" panose="020B0503020204020204" pitchFamily="34" charset="-122"/>
              </a:rPr>
              <a:t>Glove</a:t>
            </a:r>
            <a:r>
              <a:rPr lang="zh-CN" altLang="en-US" sz="2000" dirty="0">
                <a:latin typeface="Microsoft YaHei" panose="020B0503020204020204" pitchFamily="34" charset="-122"/>
                <a:ea typeface="Microsoft YaHei" panose="020B0503020204020204" pitchFamily="34" charset="-122"/>
              </a:rPr>
              <a:t>来获得固定的每一个单词的词嵌入表示。</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上下文建模层</a:t>
            </a:r>
            <a:r>
              <a:rPr lang="zh-CN" altLang="en-US" sz="2000" dirty="0">
                <a:latin typeface="Microsoft YaHei" panose="020B0503020204020204" pitchFamily="34" charset="-122"/>
                <a:ea typeface="Microsoft YaHei" panose="020B0503020204020204" pitchFamily="34" charset="-122"/>
              </a:rPr>
              <a:t>使用双向的</a:t>
            </a:r>
            <a:r>
              <a:rPr lang="en-US"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模型来建模句子的时间序列关系。</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多粒度注意力层</a:t>
            </a:r>
            <a:r>
              <a:rPr lang="zh-CN" altLang="en-US" sz="2000" dirty="0">
                <a:latin typeface="Microsoft YaHei" panose="020B0503020204020204" pitchFamily="34" charset="-122"/>
                <a:ea typeface="Microsoft YaHei" panose="020B0503020204020204" pitchFamily="34" charset="-122"/>
              </a:rPr>
              <a:t>从粗粒度和细粒度两个角度进行属性和句子之间的交互。</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粗粒度注意力用于建模属性和上下文之间的交互，使用属性的平均值来计算上下文单词的注意力权重。这里使用了双向注意力机制，分别叫做</a:t>
            </a:r>
            <a:r>
              <a:rPr lang="en-US" altLang="zh-CN" sz="1600" dirty="0">
                <a:latin typeface="Microsoft YaHei" panose="020B0503020204020204" pitchFamily="34" charset="-122"/>
                <a:ea typeface="Microsoft YaHei" panose="020B0503020204020204" pitchFamily="34" charset="-122"/>
              </a:rPr>
              <a:t>C-Aspect2Context</a:t>
            </a:r>
            <a:r>
              <a:rPr lang="zh-CN" altLang="en-US" sz="1600" dirty="0">
                <a:latin typeface="Microsoft YaHei" panose="020B0503020204020204" pitchFamily="34" charset="-122"/>
                <a:ea typeface="Microsoft YaHei" panose="020B0503020204020204" pitchFamily="34" charset="-122"/>
              </a:rPr>
              <a:t>和</a:t>
            </a:r>
            <a:r>
              <a:rPr lang="en-US" altLang="zh-CN" sz="1600" dirty="0">
                <a:latin typeface="Microsoft YaHei" panose="020B0503020204020204" pitchFamily="34" charset="-122"/>
                <a:ea typeface="Microsoft YaHei" panose="020B0503020204020204" pitchFamily="34" charset="-122"/>
              </a:rPr>
              <a:t>C-Context2Aspect</a:t>
            </a:r>
            <a:r>
              <a:rPr lang="zh-CN" altLang="en-US" sz="1600" dirty="0">
                <a:latin typeface="Microsoft YaHei" panose="020B0503020204020204" pitchFamily="34" charset="-122"/>
                <a:ea typeface="Microsoft YaHei" panose="020B0503020204020204" pitchFamily="34" charset="-122"/>
              </a:rPr>
              <a:t>。</a:t>
            </a:r>
            <a:endParaRPr lang="en-US" altLang="zh-CN" sz="16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1600" dirty="0">
                <a:latin typeface="Microsoft YaHei" panose="020B0503020204020204" pitchFamily="34" charset="-122"/>
                <a:ea typeface="Microsoft YaHei" panose="020B0503020204020204" pitchFamily="34" charset="-122"/>
              </a:rPr>
              <a:t>细粒度注意力旨在建模词级别的交互，目标是评估每一个属性单词如何影响其他上下文单词。</a:t>
            </a:r>
            <a:endParaRPr lang="en-US" altLang="zh-CN" sz="16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损失函数包含交叉墒损失、属性对齐损失和正则项：</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CN" sz="2000" dirty="0">
              <a:latin typeface="Microsoft YaHei" panose="020B0503020204020204" pitchFamily="34" charset="-122"/>
              <a:ea typeface="Microsoft YaHei" panose="020B0503020204020204" pitchFamily="34" charset="-122"/>
            </a:endParaRPr>
          </a:p>
        </p:txBody>
      </p:sp>
      <p:grpSp>
        <p:nvGrpSpPr>
          <p:cNvPr id="39" name="Group 38" descr="\documentclass{article}&#10;\usepackage{amsmath, amsfonts , amssymb, bm}&#10;\pagestyle{empty}&#10;\begin{document}&#10;&#10;&#10;\begin{equation*}&#10;    \mathcal{L} = -\sum_{i=1}^{C}{y_{i}log(p_i)} + \beta \mathcal{L}_{align} + \lambda ||\theta||^{2} &#10;\end{equation*}&#10;&#10;\end{document}" title="IguanaTex Vector Display">
            <a:extLst>
              <a:ext uri="{FF2B5EF4-FFF2-40B4-BE49-F238E27FC236}">
                <a16:creationId xmlns:a16="http://schemas.microsoft.com/office/drawing/2014/main" id="{935FCB42-CE1C-A87F-9E5C-30CCD841FE97}"/>
              </a:ext>
            </a:extLst>
          </p:cNvPr>
          <p:cNvGrpSpPr>
            <a:grpSpLocks noChangeAspect="1"/>
          </p:cNvGrpSpPr>
          <p:nvPr>
            <p:custDataLst>
              <p:tags r:id="rId1"/>
            </p:custDataLst>
          </p:nvPr>
        </p:nvGrpSpPr>
        <p:grpSpPr>
          <a:xfrm>
            <a:off x="3889325" y="4783942"/>
            <a:ext cx="4183241" cy="741178"/>
            <a:chOff x="6374314" y="4181348"/>
            <a:chExt cx="4183241" cy="741178"/>
          </a:xfrm>
        </p:grpSpPr>
        <p:sp>
          <p:nvSpPr>
            <p:cNvPr id="6" name="Freeform 5">
              <a:extLst>
                <a:ext uri="{FF2B5EF4-FFF2-40B4-BE49-F238E27FC236}">
                  <a16:creationId xmlns:a16="http://schemas.microsoft.com/office/drawing/2014/main" id="{10EE305E-05F3-6714-12ED-0EF420154E24}"/>
                </a:ext>
              </a:extLst>
            </p:cNvPr>
            <p:cNvSpPr/>
            <p:nvPr>
              <p:custDataLst>
                <p:tags r:id="rId2"/>
              </p:custDataLst>
            </p:nvPr>
          </p:nvSpPr>
          <p:spPr>
            <a:xfrm>
              <a:off x="6374314" y="4443788"/>
              <a:ext cx="157903" cy="183968"/>
            </a:xfrm>
            <a:custGeom>
              <a:avLst/>
              <a:gdLst>
                <a:gd name="connsiteX0" fmla="*/ 37855 w 157903"/>
                <a:gd name="connsiteY0" fmla="*/ 154949 h 183968"/>
                <a:gd name="connsiteX1" fmla="*/ 59112 w 157903"/>
                <a:gd name="connsiteY1" fmla="*/ 104086 h 183968"/>
                <a:gd name="connsiteX2" fmla="*/ 93273 w 157903"/>
                <a:gd name="connsiteY2" fmla="*/ 21338 h 183968"/>
                <a:gd name="connsiteX3" fmla="*/ 106432 w 157903"/>
                <a:gd name="connsiteY3" fmla="*/ 15771 h 183968"/>
                <a:gd name="connsiteX4" fmla="*/ 124399 w 157903"/>
                <a:gd name="connsiteY4" fmla="*/ 36774 h 183968"/>
                <a:gd name="connsiteX5" fmla="*/ 123133 w 157903"/>
                <a:gd name="connsiteY5" fmla="*/ 46137 h 183968"/>
                <a:gd name="connsiteX6" fmla="*/ 124905 w 157903"/>
                <a:gd name="connsiteY6" fmla="*/ 47909 h 183968"/>
                <a:gd name="connsiteX7" fmla="*/ 142112 w 157903"/>
                <a:gd name="connsiteY7" fmla="*/ 40570 h 183968"/>
                <a:gd name="connsiteX8" fmla="*/ 148945 w 157903"/>
                <a:gd name="connsiteY8" fmla="*/ 24122 h 183968"/>
                <a:gd name="connsiteX9" fmla="*/ 127688 w 157903"/>
                <a:gd name="connsiteY9" fmla="*/ 82 h 183968"/>
                <a:gd name="connsiteX10" fmla="*/ 72523 w 157903"/>
                <a:gd name="connsiteY10" fmla="*/ 27158 h 183968"/>
                <a:gd name="connsiteX11" fmla="*/ 35578 w 157903"/>
                <a:gd name="connsiteY11" fmla="*/ 112437 h 183968"/>
                <a:gd name="connsiteX12" fmla="*/ 21407 w 157903"/>
                <a:gd name="connsiteY12" fmla="*/ 152925 h 183968"/>
                <a:gd name="connsiteX13" fmla="*/ 9514 w 157903"/>
                <a:gd name="connsiteY13" fmla="*/ 170385 h 183968"/>
                <a:gd name="connsiteX14" fmla="*/ 151 w 157903"/>
                <a:gd name="connsiteY14" fmla="*/ 182532 h 183968"/>
                <a:gd name="connsiteX15" fmla="*/ 2428 w 157903"/>
                <a:gd name="connsiteY15" fmla="*/ 184050 h 183968"/>
                <a:gd name="connsiteX16" fmla="*/ 15334 w 157903"/>
                <a:gd name="connsiteY16" fmla="*/ 178736 h 183968"/>
                <a:gd name="connsiteX17" fmla="*/ 25962 w 157903"/>
                <a:gd name="connsiteY17" fmla="*/ 169626 h 183968"/>
                <a:gd name="connsiteX18" fmla="*/ 63413 w 157903"/>
                <a:gd name="connsiteY18" fmla="*/ 176712 h 183968"/>
                <a:gd name="connsiteX19" fmla="*/ 102130 w 157903"/>
                <a:gd name="connsiteY19" fmla="*/ 184050 h 183968"/>
                <a:gd name="connsiteX20" fmla="*/ 151475 w 157903"/>
                <a:gd name="connsiteY20" fmla="*/ 157480 h 183968"/>
                <a:gd name="connsiteX21" fmla="*/ 158055 w 157903"/>
                <a:gd name="connsiteY21" fmla="*/ 143562 h 183968"/>
                <a:gd name="connsiteX22" fmla="*/ 156283 w 157903"/>
                <a:gd name="connsiteY22" fmla="*/ 141791 h 183968"/>
                <a:gd name="connsiteX23" fmla="*/ 141859 w 157903"/>
                <a:gd name="connsiteY23" fmla="*/ 147611 h 183968"/>
                <a:gd name="connsiteX24" fmla="*/ 133002 w 157903"/>
                <a:gd name="connsiteY24" fmla="*/ 157733 h 183968"/>
                <a:gd name="connsiteX25" fmla="*/ 129207 w 157903"/>
                <a:gd name="connsiteY25" fmla="*/ 165324 h 183968"/>
                <a:gd name="connsiteX26" fmla="*/ 123133 w 157903"/>
                <a:gd name="connsiteY26" fmla="*/ 168361 h 183968"/>
                <a:gd name="connsiteX27" fmla="*/ 81633 w 157903"/>
                <a:gd name="connsiteY27" fmla="*/ 160010 h 183968"/>
                <a:gd name="connsiteX28" fmla="*/ 47977 w 157903"/>
                <a:gd name="connsiteY28" fmla="*/ 153937 h 183968"/>
                <a:gd name="connsiteX29" fmla="*/ 37855 w 157903"/>
                <a:gd name="connsiteY29" fmla="*/ 154949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855" y="154949"/>
                  </a:moveTo>
                  <a:cubicBezTo>
                    <a:pt x="51520" y="133693"/>
                    <a:pt x="55822" y="117498"/>
                    <a:pt x="59112" y="104086"/>
                  </a:cubicBezTo>
                  <a:cubicBezTo>
                    <a:pt x="67968" y="69165"/>
                    <a:pt x="77584" y="38799"/>
                    <a:pt x="93273" y="21338"/>
                  </a:cubicBezTo>
                  <a:cubicBezTo>
                    <a:pt x="96310" y="18049"/>
                    <a:pt x="98334" y="15771"/>
                    <a:pt x="106432" y="15771"/>
                  </a:cubicBezTo>
                  <a:cubicBezTo>
                    <a:pt x="123893" y="15771"/>
                    <a:pt x="124399" y="33232"/>
                    <a:pt x="124399" y="36774"/>
                  </a:cubicBezTo>
                  <a:cubicBezTo>
                    <a:pt x="124399" y="41329"/>
                    <a:pt x="123133" y="44872"/>
                    <a:pt x="123133" y="46137"/>
                  </a:cubicBezTo>
                  <a:cubicBezTo>
                    <a:pt x="123133" y="47909"/>
                    <a:pt x="124652" y="47909"/>
                    <a:pt x="124905" y="47909"/>
                  </a:cubicBezTo>
                  <a:cubicBezTo>
                    <a:pt x="128954" y="47909"/>
                    <a:pt x="135786" y="45125"/>
                    <a:pt x="142112" y="40570"/>
                  </a:cubicBezTo>
                  <a:cubicBezTo>
                    <a:pt x="146667" y="37027"/>
                    <a:pt x="148945" y="34497"/>
                    <a:pt x="148945" y="24122"/>
                  </a:cubicBezTo>
                  <a:cubicBezTo>
                    <a:pt x="148945" y="10457"/>
                    <a:pt x="141859" y="82"/>
                    <a:pt x="127688" y="82"/>
                  </a:cubicBezTo>
                  <a:cubicBezTo>
                    <a:pt x="119591" y="82"/>
                    <a:pt x="97322" y="2106"/>
                    <a:pt x="72523" y="27158"/>
                  </a:cubicBezTo>
                  <a:cubicBezTo>
                    <a:pt x="52279" y="47909"/>
                    <a:pt x="40386" y="93458"/>
                    <a:pt x="35578" y="112437"/>
                  </a:cubicBezTo>
                  <a:cubicBezTo>
                    <a:pt x="31023" y="129897"/>
                    <a:pt x="28998" y="137742"/>
                    <a:pt x="21407" y="152925"/>
                  </a:cubicBezTo>
                  <a:cubicBezTo>
                    <a:pt x="19636" y="155961"/>
                    <a:pt x="13056" y="167096"/>
                    <a:pt x="9514" y="170385"/>
                  </a:cubicBezTo>
                  <a:cubicBezTo>
                    <a:pt x="2681" y="176712"/>
                    <a:pt x="151" y="181267"/>
                    <a:pt x="151" y="182532"/>
                  </a:cubicBezTo>
                  <a:cubicBezTo>
                    <a:pt x="151" y="183038"/>
                    <a:pt x="657" y="184050"/>
                    <a:pt x="2428" y="184050"/>
                  </a:cubicBezTo>
                  <a:cubicBezTo>
                    <a:pt x="3440" y="184050"/>
                    <a:pt x="8754" y="183038"/>
                    <a:pt x="15334" y="178736"/>
                  </a:cubicBezTo>
                  <a:cubicBezTo>
                    <a:pt x="19636" y="176206"/>
                    <a:pt x="20142" y="175699"/>
                    <a:pt x="25962" y="169626"/>
                  </a:cubicBezTo>
                  <a:cubicBezTo>
                    <a:pt x="38614" y="169879"/>
                    <a:pt x="47471" y="172157"/>
                    <a:pt x="63413" y="176712"/>
                  </a:cubicBezTo>
                  <a:cubicBezTo>
                    <a:pt x="76319" y="180254"/>
                    <a:pt x="89225" y="184050"/>
                    <a:pt x="102130" y="184050"/>
                  </a:cubicBezTo>
                  <a:cubicBezTo>
                    <a:pt x="122627" y="184050"/>
                    <a:pt x="143378" y="168614"/>
                    <a:pt x="151475" y="157480"/>
                  </a:cubicBezTo>
                  <a:cubicBezTo>
                    <a:pt x="156536" y="150647"/>
                    <a:pt x="158055" y="144321"/>
                    <a:pt x="158055" y="143562"/>
                  </a:cubicBezTo>
                  <a:cubicBezTo>
                    <a:pt x="158055" y="141791"/>
                    <a:pt x="156536" y="141791"/>
                    <a:pt x="156283" y="141791"/>
                  </a:cubicBezTo>
                  <a:cubicBezTo>
                    <a:pt x="152234" y="141791"/>
                    <a:pt x="146161" y="144574"/>
                    <a:pt x="141859" y="147611"/>
                  </a:cubicBezTo>
                  <a:cubicBezTo>
                    <a:pt x="135027" y="151913"/>
                    <a:pt x="134521" y="153431"/>
                    <a:pt x="133002" y="157733"/>
                  </a:cubicBezTo>
                  <a:cubicBezTo>
                    <a:pt x="131737" y="161782"/>
                    <a:pt x="130219" y="163806"/>
                    <a:pt x="129207" y="165324"/>
                  </a:cubicBezTo>
                  <a:cubicBezTo>
                    <a:pt x="127182" y="168361"/>
                    <a:pt x="126929" y="168361"/>
                    <a:pt x="123133" y="168361"/>
                  </a:cubicBezTo>
                  <a:cubicBezTo>
                    <a:pt x="110987" y="168361"/>
                    <a:pt x="98334" y="164565"/>
                    <a:pt x="81633" y="160010"/>
                  </a:cubicBezTo>
                  <a:cubicBezTo>
                    <a:pt x="74548" y="157986"/>
                    <a:pt x="60630" y="153937"/>
                    <a:pt x="47977" y="153937"/>
                  </a:cubicBezTo>
                  <a:cubicBezTo>
                    <a:pt x="44688" y="153937"/>
                    <a:pt x="41145" y="154190"/>
                    <a:pt x="37855" y="154949"/>
                  </a:cubicBezTo>
                  <a:close/>
                </a:path>
              </a:pathLst>
            </a:custGeom>
            <a:solidFill>
              <a:srgbClr val="000000"/>
            </a:solidFill>
            <a:ln w="25400"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9F2B0D43-1B75-46EA-07D8-50065517A8A8}"/>
                </a:ext>
              </a:extLst>
            </p:cNvPr>
            <p:cNvSpPr/>
            <p:nvPr>
              <p:custDataLst>
                <p:tags r:id="rId3"/>
              </p:custDataLst>
            </p:nvPr>
          </p:nvSpPr>
          <p:spPr>
            <a:xfrm>
              <a:off x="6625466" y="4529320"/>
              <a:ext cx="168278" cy="59213"/>
            </a:xfrm>
            <a:custGeom>
              <a:avLst/>
              <a:gdLst>
                <a:gd name="connsiteX0" fmla="*/ 159836 w 168278"/>
                <a:gd name="connsiteY0" fmla="*/ 10204 h 59213"/>
                <a:gd name="connsiteX1" fmla="*/ 168439 w 168278"/>
                <a:gd name="connsiteY1" fmla="*/ 5143 h 59213"/>
                <a:gd name="connsiteX2" fmla="*/ 160089 w 168278"/>
                <a:gd name="connsiteY2" fmla="*/ 82 h 59213"/>
                <a:gd name="connsiteX3" fmla="*/ 8511 w 168278"/>
                <a:gd name="connsiteY3" fmla="*/ 82 h 59213"/>
                <a:gd name="connsiteX4" fmla="*/ 160 w 168278"/>
                <a:gd name="connsiteY4" fmla="*/ 5143 h 59213"/>
                <a:gd name="connsiteX5" fmla="*/ 8764 w 168278"/>
                <a:gd name="connsiteY5" fmla="*/ 10204 h 59213"/>
                <a:gd name="connsiteX6" fmla="*/ 159836 w 168278"/>
                <a:gd name="connsiteY6" fmla="*/ 10204 h 59213"/>
                <a:gd name="connsiteX7" fmla="*/ 160089 w 168278"/>
                <a:gd name="connsiteY7" fmla="*/ 59296 h 59213"/>
                <a:gd name="connsiteX8" fmla="*/ 168439 w 168278"/>
                <a:gd name="connsiteY8" fmla="*/ 54235 h 59213"/>
                <a:gd name="connsiteX9" fmla="*/ 159836 w 168278"/>
                <a:gd name="connsiteY9" fmla="*/ 49174 h 59213"/>
                <a:gd name="connsiteX10" fmla="*/ 8764 w 168278"/>
                <a:gd name="connsiteY10" fmla="*/ 49174 h 59213"/>
                <a:gd name="connsiteX11" fmla="*/ 160 w 168278"/>
                <a:gd name="connsiteY11" fmla="*/ 54235 h 59213"/>
                <a:gd name="connsiteX12" fmla="*/ 8511 w 168278"/>
                <a:gd name="connsiteY12" fmla="*/ 59296 h 59213"/>
                <a:gd name="connsiteX13" fmla="*/ 160089 w 168278"/>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36" y="10204"/>
                  </a:moveTo>
                  <a:cubicBezTo>
                    <a:pt x="163631" y="10204"/>
                    <a:pt x="168439" y="10204"/>
                    <a:pt x="168439" y="5143"/>
                  </a:cubicBezTo>
                  <a:cubicBezTo>
                    <a:pt x="168439" y="82"/>
                    <a:pt x="163631" y="82"/>
                    <a:pt x="160089" y="82"/>
                  </a:cubicBezTo>
                  <a:lnTo>
                    <a:pt x="8511" y="82"/>
                  </a:lnTo>
                  <a:cubicBezTo>
                    <a:pt x="4968" y="82"/>
                    <a:pt x="160" y="82"/>
                    <a:pt x="160" y="5143"/>
                  </a:cubicBezTo>
                  <a:cubicBezTo>
                    <a:pt x="160" y="10204"/>
                    <a:pt x="4968" y="10204"/>
                    <a:pt x="8764" y="10204"/>
                  </a:cubicBezTo>
                  <a:lnTo>
                    <a:pt x="159836" y="10204"/>
                  </a:lnTo>
                  <a:close/>
                  <a:moveTo>
                    <a:pt x="160089" y="59296"/>
                  </a:moveTo>
                  <a:cubicBezTo>
                    <a:pt x="163631" y="59296"/>
                    <a:pt x="168439" y="59296"/>
                    <a:pt x="168439" y="54235"/>
                  </a:cubicBezTo>
                  <a:cubicBezTo>
                    <a:pt x="168439" y="49174"/>
                    <a:pt x="163631" y="49174"/>
                    <a:pt x="159836" y="49174"/>
                  </a:cubicBezTo>
                  <a:lnTo>
                    <a:pt x="8764" y="49174"/>
                  </a:lnTo>
                  <a:cubicBezTo>
                    <a:pt x="4968" y="49174"/>
                    <a:pt x="160" y="49174"/>
                    <a:pt x="160" y="54235"/>
                  </a:cubicBezTo>
                  <a:cubicBezTo>
                    <a:pt x="160" y="59296"/>
                    <a:pt x="4968" y="59296"/>
                    <a:pt x="8511" y="59296"/>
                  </a:cubicBezTo>
                  <a:lnTo>
                    <a:pt x="160089" y="59296"/>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F50EB9A1-48DF-1370-3574-53401B88EE0C}"/>
                </a:ext>
              </a:extLst>
            </p:cNvPr>
            <p:cNvSpPr/>
            <p:nvPr>
              <p:custDataLst>
                <p:tags r:id="rId4"/>
              </p:custDataLst>
            </p:nvPr>
          </p:nvSpPr>
          <p:spPr>
            <a:xfrm>
              <a:off x="6899407" y="4553865"/>
              <a:ext cx="154614" cy="10122"/>
            </a:xfrm>
            <a:custGeom>
              <a:avLst/>
              <a:gdLst>
                <a:gd name="connsiteX0" fmla="*/ 145928 w 154614"/>
                <a:gd name="connsiteY0" fmla="*/ 10204 h 10122"/>
                <a:gd name="connsiteX1" fmla="*/ 154785 w 154614"/>
                <a:gd name="connsiteY1" fmla="*/ 5143 h 10122"/>
                <a:gd name="connsiteX2" fmla="*/ 145928 w 154614"/>
                <a:gd name="connsiteY2" fmla="*/ 82 h 10122"/>
                <a:gd name="connsiteX3" fmla="*/ 9028 w 154614"/>
                <a:gd name="connsiteY3" fmla="*/ 82 h 10122"/>
                <a:gd name="connsiteX4" fmla="*/ 171 w 154614"/>
                <a:gd name="connsiteY4" fmla="*/ 5143 h 10122"/>
                <a:gd name="connsiteX5" fmla="*/ 9028 w 154614"/>
                <a:gd name="connsiteY5" fmla="*/ 10204 h 10122"/>
                <a:gd name="connsiteX6" fmla="*/ 145928 w 154614"/>
                <a:gd name="connsiteY6" fmla="*/ 1020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28" y="10204"/>
                  </a:moveTo>
                  <a:cubicBezTo>
                    <a:pt x="150230" y="10204"/>
                    <a:pt x="154785" y="10204"/>
                    <a:pt x="154785" y="5143"/>
                  </a:cubicBezTo>
                  <a:cubicBezTo>
                    <a:pt x="154785" y="82"/>
                    <a:pt x="150230" y="82"/>
                    <a:pt x="145928" y="82"/>
                  </a:cubicBezTo>
                  <a:lnTo>
                    <a:pt x="9028" y="82"/>
                  </a:lnTo>
                  <a:cubicBezTo>
                    <a:pt x="4726" y="82"/>
                    <a:pt x="171" y="82"/>
                    <a:pt x="171" y="5143"/>
                  </a:cubicBezTo>
                  <a:cubicBezTo>
                    <a:pt x="171" y="10204"/>
                    <a:pt x="4726" y="10204"/>
                    <a:pt x="9028" y="10204"/>
                  </a:cubicBezTo>
                  <a:lnTo>
                    <a:pt x="145928" y="10204"/>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3B26EE31-ECAC-F7C8-640B-077B33798FB4}"/>
                </a:ext>
              </a:extLst>
            </p:cNvPr>
            <p:cNvSpPr/>
            <p:nvPr>
              <p:custDataLst>
                <p:tags r:id="rId5"/>
              </p:custDataLst>
            </p:nvPr>
          </p:nvSpPr>
          <p:spPr>
            <a:xfrm>
              <a:off x="7233781" y="4181348"/>
              <a:ext cx="136925" cy="128069"/>
            </a:xfrm>
            <a:custGeom>
              <a:avLst/>
              <a:gdLst>
                <a:gd name="connsiteX0" fmla="*/ 137110 w 136925"/>
                <a:gd name="connsiteY0" fmla="*/ 2372 h 128069"/>
                <a:gd name="connsiteX1" fmla="*/ 134807 w 136925"/>
                <a:gd name="connsiteY1" fmla="*/ 70 h 128069"/>
                <a:gd name="connsiteX2" fmla="*/ 131619 w 136925"/>
                <a:gd name="connsiteY2" fmla="*/ 2195 h 128069"/>
                <a:gd name="connsiteX3" fmla="*/ 118688 w 136925"/>
                <a:gd name="connsiteY3" fmla="*/ 15835 h 128069"/>
                <a:gd name="connsiteX4" fmla="*/ 85387 w 136925"/>
                <a:gd name="connsiteY4" fmla="*/ 70 h 128069"/>
                <a:gd name="connsiteX5" fmla="*/ 184 w 136925"/>
                <a:gd name="connsiteY5" fmla="*/ 78186 h 128069"/>
                <a:gd name="connsiteX6" fmla="*/ 54565 w 136925"/>
                <a:gd name="connsiteY6" fmla="*/ 128139 h 128069"/>
                <a:gd name="connsiteX7" fmla="*/ 99380 w 136925"/>
                <a:gd name="connsiteY7" fmla="*/ 110779 h 128069"/>
                <a:gd name="connsiteX8" fmla="*/ 117271 w 136925"/>
                <a:gd name="connsiteY8" fmla="*/ 82083 h 128069"/>
                <a:gd name="connsiteX9" fmla="*/ 114260 w 136925"/>
                <a:gd name="connsiteY9" fmla="*/ 79781 h 128069"/>
                <a:gd name="connsiteX10" fmla="*/ 111071 w 136925"/>
                <a:gd name="connsiteY10" fmla="*/ 82615 h 128069"/>
                <a:gd name="connsiteX11" fmla="*/ 57576 w 136925"/>
                <a:gd name="connsiteY11" fmla="*/ 121762 h 128069"/>
                <a:gd name="connsiteX12" fmla="*/ 17898 w 136925"/>
                <a:gd name="connsiteY12" fmla="*/ 83678 h 128069"/>
                <a:gd name="connsiteX13" fmla="*/ 39508 w 136925"/>
                <a:gd name="connsiteY13" fmla="*/ 28234 h 128069"/>
                <a:gd name="connsiteX14" fmla="*/ 87158 w 136925"/>
                <a:gd name="connsiteY14" fmla="*/ 6446 h 128069"/>
                <a:gd name="connsiteX15" fmla="*/ 119751 w 136925"/>
                <a:gd name="connsiteY15" fmla="*/ 41165 h 128069"/>
                <a:gd name="connsiteX16" fmla="*/ 119220 w 136925"/>
                <a:gd name="connsiteY16" fmla="*/ 48428 h 128069"/>
                <a:gd name="connsiteX17" fmla="*/ 122408 w 136925"/>
                <a:gd name="connsiteY17" fmla="*/ 50730 h 128069"/>
                <a:gd name="connsiteX18" fmla="*/ 126128 w 136925"/>
                <a:gd name="connsiteY18" fmla="*/ 46833 h 128069"/>
                <a:gd name="connsiteX19" fmla="*/ 137110 w 136925"/>
                <a:gd name="connsiteY19" fmla="*/ 2372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925" h="128069">
                  <a:moveTo>
                    <a:pt x="137110" y="2372"/>
                  </a:moveTo>
                  <a:cubicBezTo>
                    <a:pt x="137110" y="1487"/>
                    <a:pt x="136579" y="70"/>
                    <a:pt x="134807" y="70"/>
                  </a:cubicBezTo>
                  <a:cubicBezTo>
                    <a:pt x="133568" y="70"/>
                    <a:pt x="133213" y="424"/>
                    <a:pt x="131619" y="2195"/>
                  </a:cubicBezTo>
                  <a:lnTo>
                    <a:pt x="118688" y="15835"/>
                  </a:lnTo>
                  <a:cubicBezTo>
                    <a:pt x="117094" y="13709"/>
                    <a:pt x="107174" y="70"/>
                    <a:pt x="85387" y="70"/>
                  </a:cubicBezTo>
                  <a:cubicBezTo>
                    <a:pt x="42343" y="70"/>
                    <a:pt x="184" y="38154"/>
                    <a:pt x="184" y="78186"/>
                  </a:cubicBezTo>
                  <a:cubicBezTo>
                    <a:pt x="184" y="107060"/>
                    <a:pt x="22858" y="128139"/>
                    <a:pt x="54565" y="128139"/>
                  </a:cubicBezTo>
                  <a:cubicBezTo>
                    <a:pt x="64130" y="128139"/>
                    <a:pt x="81135" y="126190"/>
                    <a:pt x="99380" y="110779"/>
                  </a:cubicBezTo>
                  <a:cubicBezTo>
                    <a:pt x="113374" y="98911"/>
                    <a:pt x="117271" y="83500"/>
                    <a:pt x="117271" y="82083"/>
                  </a:cubicBezTo>
                  <a:cubicBezTo>
                    <a:pt x="117271" y="79781"/>
                    <a:pt x="115145" y="79781"/>
                    <a:pt x="114260" y="79781"/>
                  </a:cubicBezTo>
                  <a:cubicBezTo>
                    <a:pt x="111957" y="79781"/>
                    <a:pt x="111603" y="80666"/>
                    <a:pt x="111071" y="82615"/>
                  </a:cubicBezTo>
                  <a:cubicBezTo>
                    <a:pt x="103809" y="106882"/>
                    <a:pt x="79010" y="121762"/>
                    <a:pt x="57576" y="121762"/>
                  </a:cubicBezTo>
                  <a:cubicBezTo>
                    <a:pt x="38800" y="121762"/>
                    <a:pt x="17898" y="111665"/>
                    <a:pt x="17898" y="83678"/>
                  </a:cubicBezTo>
                  <a:cubicBezTo>
                    <a:pt x="17898" y="78541"/>
                    <a:pt x="19138" y="50553"/>
                    <a:pt x="39508" y="28234"/>
                  </a:cubicBezTo>
                  <a:cubicBezTo>
                    <a:pt x="51731" y="14595"/>
                    <a:pt x="70330" y="6446"/>
                    <a:pt x="87158" y="6446"/>
                  </a:cubicBezTo>
                  <a:cubicBezTo>
                    <a:pt x="107706" y="6446"/>
                    <a:pt x="119751" y="21326"/>
                    <a:pt x="119751" y="41165"/>
                  </a:cubicBezTo>
                  <a:cubicBezTo>
                    <a:pt x="119751" y="46125"/>
                    <a:pt x="119220" y="47365"/>
                    <a:pt x="119220" y="48428"/>
                  </a:cubicBezTo>
                  <a:cubicBezTo>
                    <a:pt x="119220" y="50730"/>
                    <a:pt x="121522" y="50730"/>
                    <a:pt x="122408" y="50730"/>
                  </a:cubicBezTo>
                  <a:cubicBezTo>
                    <a:pt x="125242" y="50730"/>
                    <a:pt x="125242" y="50199"/>
                    <a:pt x="126128" y="46833"/>
                  </a:cubicBezTo>
                  <a:lnTo>
                    <a:pt x="137110" y="2372"/>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8FFA2D5E-08A8-B62B-08F8-5E9EC8E5AD87}"/>
                </a:ext>
              </a:extLst>
            </p:cNvPr>
            <p:cNvSpPr/>
            <p:nvPr>
              <p:custDataLst>
                <p:tags r:id="rId6"/>
              </p:custDataLst>
            </p:nvPr>
          </p:nvSpPr>
          <p:spPr>
            <a:xfrm>
              <a:off x="7131567" y="4381789"/>
              <a:ext cx="336810" cy="354271"/>
            </a:xfrm>
            <a:custGeom>
              <a:avLst/>
              <a:gdLst>
                <a:gd name="connsiteX0" fmla="*/ 306372 w 336810"/>
                <a:gd name="connsiteY0" fmla="*/ 354344 h 354271"/>
                <a:gd name="connsiteX1" fmla="*/ 336991 w 336810"/>
                <a:gd name="connsiteY1" fmla="*/ 273368 h 354271"/>
                <a:gd name="connsiteX2" fmla="*/ 330665 w 336810"/>
                <a:gd name="connsiteY2" fmla="*/ 273368 h 354271"/>
                <a:gd name="connsiteX3" fmla="*/ 264872 w 336810"/>
                <a:gd name="connsiteY3" fmla="*/ 324484 h 354271"/>
                <a:gd name="connsiteX4" fmla="*/ 186173 w 336810"/>
                <a:gd name="connsiteY4" fmla="*/ 332329 h 354271"/>
                <a:gd name="connsiteX5" fmla="*/ 33583 w 336810"/>
                <a:gd name="connsiteY5" fmla="*/ 332329 h 354271"/>
                <a:gd name="connsiteX6" fmla="*/ 162386 w 336810"/>
                <a:gd name="connsiteY6" fmla="*/ 181257 h 354271"/>
                <a:gd name="connsiteX7" fmla="*/ 164663 w 336810"/>
                <a:gd name="connsiteY7" fmla="*/ 177208 h 354271"/>
                <a:gd name="connsiteX8" fmla="*/ 162892 w 336810"/>
                <a:gd name="connsiteY8" fmla="*/ 173412 h 354271"/>
                <a:gd name="connsiteX9" fmla="*/ 44970 w 336810"/>
                <a:gd name="connsiteY9" fmla="*/ 12219 h 354271"/>
                <a:gd name="connsiteX10" fmla="*/ 183642 w 336810"/>
                <a:gd name="connsiteY10" fmla="*/ 12219 h 354271"/>
                <a:gd name="connsiteX11" fmla="*/ 242856 w 336810"/>
                <a:gd name="connsiteY11" fmla="*/ 16268 h 354271"/>
                <a:gd name="connsiteX12" fmla="*/ 298527 w 336810"/>
                <a:gd name="connsiteY12" fmla="*/ 35247 h 354271"/>
                <a:gd name="connsiteX13" fmla="*/ 330665 w 336810"/>
                <a:gd name="connsiteY13" fmla="*/ 71180 h 354271"/>
                <a:gd name="connsiteX14" fmla="*/ 336991 w 336810"/>
                <a:gd name="connsiteY14" fmla="*/ 71180 h 354271"/>
                <a:gd name="connsiteX15" fmla="*/ 306372 w 336810"/>
                <a:gd name="connsiteY15" fmla="*/ 73 h 354271"/>
                <a:gd name="connsiteX16" fmla="*/ 7266 w 336810"/>
                <a:gd name="connsiteY16" fmla="*/ 73 h 354271"/>
                <a:gd name="connsiteX17" fmla="*/ 433 w 336810"/>
                <a:gd name="connsiteY17" fmla="*/ 1844 h 354271"/>
                <a:gd name="connsiteX18" fmla="*/ 180 w 336810"/>
                <a:gd name="connsiteY18" fmla="*/ 10195 h 354271"/>
                <a:gd name="connsiteX19" fmla="*/ 134044 w 336810"/>
                <a:gd name="connsiteY19" fmla="*/ 193404 h 354271"/>
                <a:gd name="connsiteX20" fmla="*/ 2964 w 336810"/>
                <a:gd name="connsiteY20" fmla="*/ 347006 h 354271"/>
                <a:gd name="connsiteX21" fmla="*/ 433 w 336810"/>
                <a:gd name="connsiteY21" fmla="*/ 351560 h 354271"/>
                <a:gd name="connsiteX22" fmla="*/ 7266 w 336810"/>
                <a:gd name="connsiteY22" fmla="*/ 354344 h 354271"/>
                <a:gd name="connsiteX23" fmla="*/ 306372 w 336810"/>
                <a:gd name="connsiteY23"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72" y="354344"/>
                  </a:moveTo>
                  <a:lnTo>
                    <a:pt x="336991" y="273368"/>
                  </a:lnTo>
                  <a:lnTo>
                    <a:pt x="330665" y="273368"/>
                  </a:lnTo>
                  <a:cubicBezTo>
                    <a:pt x="320796" y="299685"/>
                    <a:pt x="293972" y="316892"/>
                    <a:pt x="264872" y="324484"/>
                  </a:cubicBezTo>
                  <a:cubicBezTo>
                    <a:pt x="259558" y="325749"/>
                    <a:pt x="234759" y="332329"/>
                    <a:pt x="186173" y="332329"/>
                  </a:cubicBezTo>
                  <a:lnTo>
                    <a:pt x="33583" y="332329"/>
                  </a:lnTo>
                  <a:lnTo>
                    <a:pt x="162386" y="181257"/>
                  </a:lnTo>
                  <a:cubicBezTo>
                    <a:pt x="164157" y="179233"/>
                    <a:pt x="164663" y="178474"/>
                    <a:pt x="164663" y="177208"/>
                  </a:cubicBezTo>
                  <a:cubicBezTo>
                    <a:pt x="164663" y="176702"/>
                    <a:pt x="164663" y="175943"/>
                    <a:pt x="162892" y="173412"/>
                  </a:cubicBezTo>
                  <a:lnTo>
                    <a:pt x="44970" y="12219"/>
                  </a:lnTo>
                  <a:lnTo>
                    <a:pt x="183642" y="12219"/>
                  </a:lnTo>
                  <a:cubicBezTo>
                    <a:pt x="217551" y="12219"/>
                    <a:pt x="240579" y="15762"/>
                    <a:pt x="242856" y="16268"/>
                  </a:cubicBezTo>
                  <a:cubicBezTo>
                    <a:pt x="256521" y="18292"/>
                    <a:pt x="278536" y="22594"/>
                    <a:pt x="298527" y="35247"/>
                  </a:cubicBezTo>
                  <a:cubicBezTo>
                    <a:pt x="304854" y="39295"/>
                    <a:pt x="322061" y="50683"/>
                    <a:pt x="330665" y="71180"/>
                  </a:cubicBezTo>
                  <a:lnTo>
                    <a:pt x="336991" y="71180"/>
                  </a:lnTo>
                  <a:lnTo>
                    <a:pt x="306372" y="73"/>
                  </a:lnTo>
                  <a:lnTo>
                    <a:pt x="7266" y="73"/>
                  </a:lnTo>
                  <a:cubicBezTo>
                    <a:pt x="1445" y="73"/>
                    <a:pt x="1192" y="326"/>
                    <a:pt x="433" y="1844"/>
                  </a:cubicBezTo>
                  <a:cubicBezTo>
                    <a:pt x="180" y="2603"/>
                    <a:pt x="180" y="7411"/>
                    <a:pt x="180" y="10195"/>
                  </a:cubicBezTo>
                  <a:lnTo>
                    <a:pt x="134044" y="193404"/>
                  </a:lnTo>
                  <a:lnTo>
                    <a:pt x="2964" y="347006"/>
                  </a:lnTo>
                  <a:cubicBezTo>
                    <a:pt x="433" y="350042"/>
                    <a:pt x="433" y="351307"/>
                    <a:pt x="433" y="351560"/>
                  </a:cubicBezTo>
                  <a:cubicBezTo>
                    <a:pt x="433" y="354344"/>
                    <a:pt x="2711" y="354344"/>
                    <a:pt x="7266" y="354344"/>
                  </a:cubicBezTo>
                  <a:lnTo>
                    <a:pt x="306372" y="354344"/>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60EF23BC-C5DF-778A-2935-70D213730AB3}"/>
                </a:ext>
              </a:extLst>
            </p:cNvPr>
            <p:cNvSpPr/>
            <p:nvPr>
              <p:custDataLst>
                <p:tags r:id="rId7"/>
              </p:custDataLst>
            </p:nvPr>
          </p:nvSpPr>
          <p:spPr>
            <a:xfrm>
              <a:off x="7144576" y="4803314"/>
              <a:ext cx="53672" cy="119212"/>
            </a:xfrm>
            <a:custGeom>
              <a:avLst/>
              <a:gdLst>
                <a:gd name="connsiteX0" fmla="*/ 49248 w 53672"/>
                <a:gd name="connsiteY0" fmla="*/ 6825 h 119212"/>
                <a:gd name="connsiteX1" fmla="*/ 42162 w 53672"/>
                <a:gd name="connsiteY1" fmla="*/ 94 h 119212"/>
                <a:gd name="connsiteX2" fmla="*/ 32243 w 53672"/>
                <a:gd name="connsiteY2" fmla="*/ 9836 h 119212"/>
                <a:gd name="connsiteX3" fmla="*/ 39328 w 53672"/>
                <a:gd name="connsiteY3" fmla="*/ 16567 h 119212"/>
                <a:gd name="connsiteX4" fmla="*/ 49248 w 53672"/>
                <a:gd name="connsiteY4" fmla="*/ 6825 h 119212"/>
                <a:gd name="connsiteX5" fmla="*/ 13112 w 53672"/>
                <a:gd name="connsiteY5" fmla="*/ 96810 h 119212"/>
                <a:gd name="connsiteX6" fmla="*/ 11518 w 53672"/>
                <a:gd name="connsiteY6" fmla="*/ 104250 h 119212"/>
                <a:gd name="connsiteX7" fmla="*/ 28346 w 53672"/>
                <a:gd name="connsiteY7" fmla="*/ 119306 h 119212"/>
                <a:gd name="connsiteX8" fmla="*/ 53853 w 53672"/>
                <a:gd name="connsiteY8" fmla="*/ 92204 h 119212"/>
                <a:gd name="connsiteX9" fmla="*/ 51019 w 53672"/>
                <a:gd name="connsiteY9" fmla="*/ 89902 h 119212"/>
                <a:gd name="connsiteX10" fmla="*/ 47653 w 53672"/>
                <a:gd name="connsiteY10" fmla="*/ 92913 h 119212"/>
                <a:gd name="connsiteX11" fmla="*/ 28877 w 53672"/>
                <a:gd name="connsiteY11" fmla="*/ 114346 h 119212"/>
                <a:gd name="connsiteX12" fmla="*/ 24449 w 53672"/>
                <a:gd name="connsiteY12" fmla="*/ 108147 h 119212"/>
                <a:gd name="connsiteX13" fmla="*/ 27283 w 53672"/>
                <a:gd name="connsiteY13" fmla="*/ 96810 h 119212"/>
                <a:gd name="connsiteX14" fmla="*/ 32951 w 53672"/>
                <a:gd name="connsiteY14" fmla="*/ 82639 h 119212"/>
                <a:gd name="connsiteX15" fmla="*/ 41631 w 53672"/>
                <a:gd name="connsiteY15" fmla="*/ 60143 h 119212"/>
                <a:gd name="connsiteX16" fmla="*/ 42694 w 53672"/>
                <a:gd name="connsiteY16" fmla="*/ 54474 h 119212"/>
                <a:gd name="connsiteX17" fmla="*/ 25866 w 53672"/>
                <a:gd name="connsiteY17" fmla="*/ 39418 h 119212"/>
                <a:gd name="connsiteX18" fmla="*/ 181 w 53672"/>
                <a:gd name="connsiteY18" fmla="*/ 66520 h 119212"/>
                <a:gd name="connsiteX19" fmla="*/ 3192 w 53672"/>
                <a:gd name="connsiteY19" fmla="*/ 68822 h 119212"/>
                <a:gd name="connsiteX20" fmla="*/ 6381 w 53672"/>
                <a:gd name="connsiteY20" fmla="*/ 65988 h 119212"/>
                <a:gd name="connsiteX21" fmla="*/ 25334 w 53672"/>
                <a:gd name="connsiteY21" fmla="*/ 44378 h 119212"/>
                <a:gd name="connsiteX22" fmla="*/ 29763 w 53672"/>
                <a:gd name="connsiteY22" fmla="*/ 50577 h 119212"/>
                <a:gd name="connsiteX23" fmla="*/ 24271 w 53672"/>
                <a:gd name="connsiteY23" fmla="*/ 68291 h 119212"/>
                <a:gd name="connsiteX24" fmla="*/ 13112 w 53672"/>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48" y="6825"/>
                  </a:moveTo>
                  <a:cubicBezTo>
                    <a:pt x="49248" y="3991"/>
                    <a:pt x="47122" y="94"/>
                    <a:pt x="42162" y="94"/>
                  </a:cubicBezTo>
                  <a:cubicBezTo>
                    <a:pt x="37379" y="94"/>
                    <a:pt x="32243" y="4699"/>
                    <a:pt x="32243" y="9836"/>
                  </a:cubicBezTo>
                  <a:cubicBezTo>
                    <a:pt x="32243" y="12848"/>
                    <a:pt x="34545" y="16567"/>
                    <a:pt x="39328" y="16567"/>
                  </a:cubicBezTo>
                  <a:cubicBezTo>
                    <a:pt x="44465" y="16567"/>
                    <a:pt x="49248" y="11608"/>
                    <a:pt x="49248" y="6825"/>
                  </a:cubicBezTo>
                  <a:close/>
                  <a:moveTo>
                    <a:pt x="13112" y="96810"/>
                  </a:moveTo>
                  <a:cubicBezTo>
                    <a:pt x="12403" y="99113"/>
                    <a:pt x="11518" y="101238"/>
                    <a:pt x="11518" y="104250"/>
                  </a:cubicBezTo>
                  <a:cubicBezTo>
                    <a:pt x="11518" y="112575"/>
                    <a:pt x="18603" y="119306"/>
                    <a:pt x="28346" y="119306"/>
                  </a:cubicBezTo>
                  <a:cubicBezTo>
                    <a:pt x="46059" y="119306"/>
                    <a:pt x="53853" y="94861"/>
                    <a:pt x="53853" y="92204"/>
                  </a:cubicBezTo>
                  <a:cubicBezTo>
                    <a:pt x="53853" y="89902"/>
                    <a:pt x="51550" y="89902"/>
                    <a:pt x="51019" y="89902"/>
                  </a:cubicBezTo>
                  <a:cubicBezTo>
                    <a:pt x="48539" y="89902"/>
                    <a:pt x="48362" y="90964"/>
                    <a:pt x="47653" y="92913"/>
                  </a:cubicBezTo>
                  <a:cubicBezTo>
                    <a:pt x="43579" y="107084"/>
                    <a:pt x="35785" y="114346"/>
                    <a:pt x="28877" y="114346"/>
                  </a:cubicBezTo>
                  <a:cubicBezTo>
                    <a:pt x="25334" y="114346"/>
                    <a:pt x="24449" y="112044"/>
                    <a:pt x="24449" y="108147"/>
                  </a:cubicBezTo>
                  <a:cubicBezTo>
                    <a:pt x="24449" y="104072"/>
                    <a:pt x="25688" y="100707"/>
                    <a:pt x="27283" y="96810"/>
                  </a:cubicBezTo>
                  <a:cubicBezTo>
                    <a:pt x="29054" y="92027"/>
                    <a:pt x="31003" y="87245"/>
                    <a:pt x="32951" y="82639"/>
                  </a:cubicBezTo>
                  <a:cubicBezTo>
                    <a:pt x="34545" y="78388"/>
                    <a:pt x="40922" y="62268"/>
                    <a:pt x="41631" y="60143"/>
                  </a:cubicBezTo>
                  <a:cubicBezTo>
                    <a:pt x="42162" y="58371"/>
                    <a:pt x="42694" y="56246"/>
                    <a:pt x="42694" y="54474"/>
                  </a:cubicBezTo>
                  <a:cubicBezTo>
                    <a:pt x="42694" y="46149"/>
                    <a:pt x="35608" y="39418"/>
                    <a:pt x="25866" y="39418"/>
                  </a:cubicBezTo>
                  <a:cubicBezTo>
                    <a:pt x="8329" y="39418"/>
                    <a:pt x="181" y="63508"/>
                    <a:pt x="181" y="66520"/>
                  </a:cubicBezTo>
                  <a:cubicBezTo>
                    <a:pt x="181" y="68822"/>
                    <a:pt x="2661" y="68822"/>
                    <a:pt x="3192" y="68822"/>
                  </a:cubicBezTo>
                  <a:cubicBezTo>
                    <a:pt x="5672" y="68822"/>
                    <a:pt x="5849" y="67937"/>
                    <a:pt x="6381" y="65988"/>
                  </a:cubicBezTo>
                  <a:cubicBezTo>
                    <a:pt x="10986" y="50755"/>
                    <a:pt x="18780" y="44378"/>
                    <a:pt x="25334" y="44378"/>
                  </a:cubicBezTo>
                  <a:cubicBezTo>
                    <a:pt x="28168" y="44378"/>
                    <a:pt x="29763" y="45795"/>
                    <a:pt x="29763" y="50577"/>
                  </a:cubicBezTo>
                  <a:cubicBezTo>
                    <a:pt x="29763" y="54652"/>
                    <a:pt x="28700" y="57309"/>
                    <a:pt x="24271" y="68291"/>
                  </a:cubicBezTo>
                  <a:lnTo>
                    <a:pt x="13112" y="96810"/>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BBBE4980-891F-6CAF-4A13-05EED223BB81}"/>
                </a:ext>
              </a:extLst>
            </p:cNvPr>
            <p:cNvSpPr/>
            <p:nvPr>
              <p:custDataLst>
                <p:tags r:id="rId8"/>
              </p:custDataLst>
            </p:nvPr>
          </p:nvSpPr>
          <p:spPr>
            <a:xfrm>
              <a:off x="7220246" y="4852558"/>
              <a:ext cx="130371" cy="47649"/>
            </a:xfrm>
            <a:custGeom>
              <a:avLst/>
              <a:gdLst>
                <a:gd name="connsiteX0" fmla="*/ 123825 w 130371"/>
                <a:gd name="connsiteY0" fmla="*/ 8773 h 47649"/>
                <a:gd name="connsiteX1" fmla="*/ 130556 w 130371"/>
                <a:gd name="connsiteY1" fmla="*/ 4345 h 47649"/>
                <a:gd name="connsiteX2" fmla="*/ 124002 w 130371"/>
                <a:gd name="connsiteY2" fmla="*/ 94 h 47649"/>
                <a:gd name="connsiteX3" fmla="*/ 6738 w 130371"/>
                <a:gd name="connsiteY3" fmla="*/ 94 h 47649"/>
                <a:gd name="connsiteX4" fmla="*/ 184 w 130371"/>
                <a:gd name="connsiteY4" fmla="*/ 4345 h 47649"/>
                <a:gd name="connsiteX5" fmla="*/ 6915 w 130371"/>
                <a:gd name="connsiteY5" fmla="*/ 8773 h 47649"/>
                <a:gd name="connsiteX6" fmla="*/ 123825 w 130371"/>
                <a:gd name="connsiteY6" fmla="*/ 8773 h 47649"/>
                <a:gd name="connsiteX7" fmla="*/ 124002 w 130371"/>
                <a:gd name="connsiteY7" fmla="*/ 47743 h 47649"/>
                <a:gd name="connsiteX8" fmla="*/ 130556 w 130371"/>
                <a:gd name="connsiteY8" fmla="*/ 43492 h 47649"/>
                <a:gd name="connsiteX9" fmla="*/ 123825 w 130371"/>
                <a:gd name="connsiteY9" fmla="*/ 39064 h 47649"/>
                <a:gd name="connsiteX10" fmla="*/ 6915 w 130371"/>
                <a:gd name="connsiteY10" fmla="*/ 39064 h 47649"/>
                <a:gd name="connsiteX11" fmla="*/ 184 w 130371"/>
                <a:gd name="connsiteY11" fmla="*/ 43492 h 47649"/>
                <a:gd name="connsiteX12" fmla="*/ 6738 w 130371"/>
                <a:gd name="connsiteY12" fmla="*/ 47743 h 47649"/>
                <a:gd name="connsiteX13" fmla="*/ 124002 w 130371"/>
                <a:gd name="connsiteY13" fmla="*/ 4774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25" y="8773"/>
                  </a:moveTo>
                  <a:cubicBezTo>
                    <a:pt x="126482" y="8773"/>
                    <a:pt x="130556" y="8773"/>
                    <a:pt x="130556" y="4345"/>
                  </a:cubicBezTo>
                  <a:cubicBezTo>
                    <a:pt x="130556" y="94"/>
                    <a:pt x="126304" y="94"/>
                    <a:pt x="124002" y="94"/>
                  </a:cubicBezTo>
                  <a:lnTo>
                    <a:pt x="6738" y="94"/>
                  </a:lnTo>
                  <a:cubicBezTo>
                    <a:pt x="4435" y="94"/>
                    <a:pt x="184" y="94"/>
                    <a:pt x="184" y="4345"/>
                  </a:cubicBezTo>
                  <a:cubicBezTo>
                    <a:pt x="184" y="8773"/>
                    <a:pt x="4258" y="8773"/>
                    <a:pt x="6915" y="8773"/>
                  </a:cubicBezTo>
                  <a:lnTo>
                    <a:pt x="123825" y="8773"/>
                  </a:lnTo>
                  <a:close/>
                  <a:moveTo>
                    <a:pt x="124002" y="47743"/>
                  </a:moveTo>
                  <a:cubicBezTo>
                    <a:pt x="126304" y="47743"/>
                    <a:pt x="130556" y="47743"/>
                    <a:pt x="130556" y="43492"/>
                  </a:cubicBezTo>
                  <a:cubicBezTo>
                    <a:pt x="130556" y="39064"/>
                    <a:pt x="126482" y="39064"/>
                    <a:pt x="123825" y="39064"/>
                  </a:cubicBezTo>
                  <a:lnTo>
                    <a:pt x="6915" y="39064"/>
                  </a:lnTo>
                  <a:cubicBezTo>
                    <a:pt x="4258" y="39064"/>
                    <a:pt x="184" y="39064"/>
                    <a:pt x="184" y="43492"/>
                  </a:cubicBezTo>
                  <a:cubicBezTo>
                    <a:pt x="184" y="47743"/>
                    <a:pt x="4435" y="47743"/>
                    <a:pt x="6738" y="47743"/>
                  </a:cubicBezTo>
                  <a:lnTo>
                    <a:pt x="124002" y="47743"/>
                  </a:ln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2F93D43A-2405-0B50-EF41-2080C40E8A5B}"/>
                </a:ext>
              </a:extLst>
            </p:cNvPr>
            <p:cNvSpPr/>
            <p:nvPr>
              <p:custDataLst>
                <p:tags r:id="rId9"/>
              </p:custDataLst>
            </p:nvPr>
          </p:nvSpPr>
          <p:spPr>
            <a:xfrm>
              <a:off x="7382500" y="4803137"/>
              <a:ext cx="64477" cy="117618"/>
            </a:xfrm>
            <a:custGeom>
              <a:avLst/>
              <a:gdLst>
                <a:gd name="connsiteX0" fmla="*/ 40223 w 64477"/>
                <a:gd name="connsiteY0" fmla="*/ 5054 h 117618"/>
                <a:gd name="connsiteX1" fmla="*/ 34909 w 64477"/>
                <a:gd name="connsiteY1" fmla="*/ 94 h 117618"/>
                <a:gd name="connsiteX2" fmla="*/ 190 w 64477"/>
                <a:gd name="connsiteY2" fmla="*/ 11430 h 117618"/>
                <a:gd name="connsiteX3" fmla="*/ 190 w 64477"/>
                <a:gd name="connsiteY3" fmla="*/ 17807 h 117618"/>
                <a:gd name="connsiteX4" fmla="*/ 25875 w 64477"/>
                <a:gd name="connsiteY4" fmla="*/ 12847 h 117618"/>
                <a:gd name="connsiteX5" fmla="*/ 25875 w 64477"/>
                <a:gd name="connsiteY5" fmla="*/ 103187 h 117618"/>
                <a:gd name="connsiteX6" fmla="*/ 8161 w 64477"/>
                <a:gd name="connsiteY6" fmla="*/ 111335 h 117618"/>
                <a:gd name="connsiteX7" fmla="*/ 1430 w 64477"/>
                <a:gd name="connsiteY7" fmla="*/ 111335 h 117618"/>
                <a:gd name="connsiteX8" fmla="*/ 1430 w 64477"/>
                <a:gd name="connsiteY8" fmla="*/ 117712 h 117618"/>
                <a:gd name="connsiteX9" fmla="*/ 32960 w 64477"/>
                <a:gd name="connsiteY9" fmla="*/ 117003 h 117618"/>
                <a:gd name="connsiteX10" fmla="*/ 64667 w 64477"/>
                <a:gd name="connsiteY10" fmla="*/ 117712 h 117618"/>
                <a:gd name="connsiteX11" fmla="*/ 64667 w 64477"/>
                <a:gd name="connsiteY11" fmla="*/ 111335 h 117618"/>
                <a:gd name="connsiteX12" fmla="*/ 57936 w 64477"/>
                <a:gd name="connsiteY12" fmla="*/ 111335 h 117618"/>
                <a:gd name="connsiteX13" fmla="*/ 40223 w 64477"/>
                <a:gd name="connsiteY13" fmla="*/ 103187 h 117618"/>
                <a:gd name="connsiteX14" fmla="*/ 40223 w 64477"/>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23" y="5054"/>
                  </a:moveTo>
                  <a:cubicBezTo>
                    <a:pt x="40223" y="271"/>
                    <a:pt x="39868" y="94"/>
                    <a:pt x="34909" y="94"/>
                  </a:cubicBezTo>
                  <a:cubicBezTo>
                    <a:pt x="23572" y="11253"/>
                    <a:pt x="7452" y="11430"/>
                    <a:pt x="190" y="11430"/>
                  </a:cubicBezTo>
                  <a:lnTo>
                    <a:pt x="190" y="17807"/>
                  </a:lnTo>
                  <a:cubicBezTo>
                    <a:pt x="4441" y="17807"/>
                    <a:pt x="16132" y="17807"/>
                    <a:pt x="25875" y="12847"/>
                  </a:cubicBezTo>
                  <a:lnTo>
                    <a:pt x="25875" y="103187"/>
                  </a:lnTo>
                  <a:cubicBezTo>
                    <a:pt x="25875" y="109032"/>
                    <a:pt x="25875" y="111335"/>
                    <a:pt x="8161" y="111335"/>
                  </a:cubicBezTo>
                  <a:lnTo>
                    <a:pt x="1430" y="111335"/>
                  </a:lnTo>
                  <a:lnTo>
                    <a:pt x="1430" y="117712"/>
                  </a:lnTo>
                  <a:cubicBezTo>
                    <a:pt x="4618" y="117535"/>
                    <a:pt x="26406" y="117003"/>
                    <a:pt x="32960" y="117003"/>
                  </a:cubicBezTo>
                  <a:cubicBezTo>
                    <a:pt x="38451" y="117003"/>
                    <a:pt x="60770" y="117535"/>
                    <a:pt x="64667" y="117712"/>
                  </a:cubicBezTo>
                  <a:lnTo>
                    <a:pt x="64667" y="111335"/>
                  </a:lnTo>
                  <a:lnTo>
                    <a:pt x="57936" y="111335"/>
                  </a:lnTo>
                  <a:cubicBezTo>
                    <a:pt x="40223" y="111335"/>
                    <a:pt x="40223" y="109032"/>
                    <a:pt x="40223" y="103187"/>
                  </a:cubicBezTo>
                  <a:lnTo>
                    <a:pt x="40223" y="5054"/>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DB70632F-AD26-EA1F-07B6-B86F89F153B5}"/>
                </a:ext>
              </a:extLst>
            </p:cNvPr>
            <p:cNvSpPr/>
            <p:nvPr>
              <p:custDataLst>
                <p:tags r:id="rId10"/>
              </p:custDataLst>
            </p:nvPr>
          </p:nvSpPr>
          <p:spPr>
            <a:xfrm>
              <a:off x="7532428" y="4510341"/>
              <a:ext cx="116656" cy="163724"/>
            </a:xfrm>
            <a:custGeom>
              <a:avLst/>
              <a:gdLst>
                <a:gd name="connsiteX0" fmla="*/ 115841 w 116656"/>
                <a:gd name="connsiteY0" fmla="*/ 15518 h 163724"/>
                <a:gd name="connsiteX1" fmla="*/ 116853 w 116656"/>
                <a:gd name="connsiteY1" fmla="*/ 9698 h 163724"/>
                <a:gd name="connsiteX2" fmla="*/ 109514 w 116656"/>
                <a:gd name="connsiteY2" fmla="*/ 2866 h 163724"/>
                <a:gd name="connsiteX3" fmla="*/ 100658 w 116656"/>
                <a:gd name="connsiteY3" fmla="*/ 8180 h 163724"/>
                <a:gd name="connsiteX4" fmla="*/ 97115 w 116656"/>
                <a:gd name="connsiteY4" fmla="*/ 21844 h 163724"/>
                <a:gd name="connsiteX5" fmla="*/ 92054 w 116656"/>
                <a:gd name="connsiteY5" fmla="*/ 42088 h 163724"/>
                <a:gd name="connsiteX6" fmla="*/ 80666 w 116656"/>
                <a:gd name="connsiteY6" fmla="*/ 87638 h 163724"/>
                <a:gd name="connsiteX7" fmla="*/ 52072 w 116656"/>
                <a:gd name="connsiteY7" fmla="*/ 109147 h 163724"/>
                <a:gd name="connsiteX8" fmla="*/ 36383 w 116656"/>
                <a:gd name="connsiteY8" fmla="*/ 88650 h 163724"/>
                <a:gd name="connsiteX9" fmla="*/ 49288 w 116656"/>
                <a:gd name="connsiteY9" fmla="*/ 39052 h 163724"/>
                <a:gd name="connsiteX10" fmla="*/ 54349 w 116656"/>
                <a:gd name="connsiteY10" fmla="*/ 20832 h 163724"/>
                <a:gd name="connsiteX11" fmla="*/ 33599 w 116656"/>
                <a:gd name="connsiteY11" fmla="*/ 82 h 163724"/>
                <a:gd name="connsiteX12" fmla="*/ 196 w 116656"/>
                <a:gd name="connsiteY12" fmla="*/ 39052 h 163724"/>
                <a:gd name="connsiteX13" fmla="*/ 3233 w 116656"/>
                <a:gd name="connsiteY13" fmla="*/ 41582 h 163724"/>
                <a:gd name="connsiteX14" fmla="*/ 7282 w 116656"/>
                <a:gd name="connsiteY14" fmla="*/ 37027 h 163724"/>
                <a:gd name="connsiteX15" fmla="*/ 32840 w 116656"/>
                <a:gd name="connsiteY15" fmla="*/ 5649 h 163724"/>
                <a:gd name="connsiteX16" fmla="*/ 39166 w 116656"/>
                <a:gd name="connsiteY16" fmla="*/ 13747 h 163724"/>
                <a:gd name="connsiteX17" fmla="*/ 34864 w 116656"/>
                <a:gd name="connsiteY17" fmla="*/ 31460 h 163724"/>
                <a:gd name="connsiteX18" fmla="*/ 20187 w 116656"/>
                <a:gd name="connsiteY18" fmla="*/ 84601 h 163724"/>
                <a:gd name="connsiteX19" fmla="*/ 51060 w 116656"/>
                <a:gd name="connsiteY19" fmla="*/ 114714 h 163724"/>
                <a:gd name="connsiteX20" fmla="*/ 76618 w 116656"/>
                <a:gd name="connsiteY20" fmla="*/ 103327 h 163724"/>
                <a:gd name="connsiteX21" fmla="*/ 60169 w 116656"/>
                <a:gd name="connsiteY21" fmla="*/ 142297 h 163724"/>
                <a:gd name="connsiteX22" fmla="*/ 32334 w 116656"/>
                <a:gd name="connsiteY22" fmla="*/ 158239 h 163724"/>
                <a:gd name="connsiteX23" fmla="*/ 13102 w 116656"/>
                <a:gd name="connsiteY23" fmla="*/ 147611 h 163724"/>
                <a:gd name="connsiteX24" fmla="*/ 23983 w 116656"/>
                <a:gd name="connsiteY24" fmla="*/ 144574 h 163724"/>
                <a:gd name="connsiteX25" fmla="*/ 29044 w 116656"/>
                <a:gd name="connsiteY25" fmla="*/ 134199 h 163724"/>
                <a:gd name="connsiteX26" fmla="*/ 19681 w 116656"/>
                <a:gd name="connsiteY26" fmla="*/ 125342 h 163724"/>
                <a:gd name="connsiteX27" fmla="*/ 5510 w 116656"/>
                <a:gd name="connsiteY27" fmla="*/ 141791 h 163724"/>
                <a:gd name="connsiteX28" fmla="*/ 32334 w 116656"/>
                <a:gd name="connsiteY28" fmla="*/ 163806 h 163724"/>
                <a:gd name="connsiteX29" fmla="*/ 91548 w 116656"/>
                <a:gd name="connsiteY29" fmla="*/ 112184 h 163724"/>
                <a:gd name="connsiteX30" fmla="*/ 115841 w 116656"/>
                <a:gd name="connsiteY30" fmla="*/ 1551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41" y="15518"/>
                  </a:moveTo>
                  <a:cubicBezTo>
                    <a:pt x="116853" y="11975"/>
                    <a:pt x="116853" y="11469"/>
                    <a:pt x="116853" y="9698"/>
                  </a:cubicBezTo>
                  <a:cubicBezTo>
                    <a:pt x="116853" y="5143"/>
                    <a:pt x="113310" y="2866"/>
                    <a:pt x="109514" y="2866"/>
                  </a:cubicBezTo>
                  <a:cubicBezTo>
                    <a:pt x="106984" y="2866"/>
                    <a:pt x="102935" y="4384"/>
                    <a:pt x="100658" y="8180"/>
                  </a:cubicBezTo>
                  <a:cubicBezTo>
                    <a:pt x="100151" y="9445"/>
                    <a:pt x="98127" y="17289"/>
                    <a:pt x="97115" y="21844"/>
                  </a:cubicBezTo>
                  <a:cubicBezTo>
                    <a:pt x="95343" y="28424"/>
                    <a:pt x="93572" y="35256"/>
                    <a:pt x="92054" y="42088"/>
                  </a:cubicBezTo>
                  <a:lnTo>
                    <a:pt x="80666" y="87638"/>
                  </a:lnTo>
                  <a:cubicBezTo>
                    <a:pt x="79654" y="91433"/>
                    <a:pt x="68773" y="109147"/>
                    <a:pt x="52072" y="109147"/>
                  </a:cubicBezTo>
                  <a:cubicBezTo>
                    <a:pt x="39166" y="109147"/>
                    <a:pt x="36383" y="98013"/>
                    <a:pt x="36383" y="88650"/>
                  </a:cubicBezTo>
                  <a:cubicBezTo>
                    <a:pt x="36383" y="77010"/>
                    <a:pt x="40684" y="61320"/>
                    <a:pt x="49288" y="39052"/>
                  </a:cubicBezTo>
                  <a:cubicBezTo>
                    <a:pt x="53337" y="28677"/>
                    <a:pt x="54349" y="25893"/>
                    <a:pt x="54349" y="20832"/>
                  </a:cubicBezTo>
                  <a:cubicBezTo>
                    <a:pt x="54349" y="9445"/>
                    <a:pt x="46252" y="82"/>
                    <a:pt x="33599" y="82"/>
                  </a:cubicBezTo>
                  <a:cubicBezTo>
                    <a:pt x="9559" y="82"/>
                    <a:pt x="196" y="36774"/>
                    <a:pt x="196" y="39052"/>
                  </a:cubicBezTo>
                  <a:cubicBezTo>
                    <a:pt x="196" y="41582"/>
                    <a:pt x="2727" y="41582"/>
                    <a:pt x="3233" y="41582"/>
                  </a:cubicBezTo>
                  <a:cubicBezTo>
                    <a:pt x="5763" y="41582"/>
                    <a:pt x="6016" y="41076"/>
                    <a:pt x="7282" y="37027"/>
                  </a:cubicBezTo>
                  <a:cubicBezTo>
                    <a:pt x="14114" y="13241"/>
                    <a:pt x="24236" y="5649"/>
                    <a:pt x="32840" y="5649"/>
                  </a:cubicBezTo>
                  <a:cubicBezTo>
                    <a:pt x="34864" y="5649"/>
                    <a:pt x="39166" y="5649"/>
                    <a:pt x="39166" y="13747"/>
                  </a:cubicBezTo>
                  <a:cubicBezTo>
                    <a:pt x="39166" y="20073"/>
                    <a:pt x="36636" y="26652"/>
                    <a:pt x="34864" y="31460"/>
                  </a:cubicBezTo>
                  <a:cubicBezTo>
                    <a:pt x="24742" y="58284"/>
                    <a:pt x="20187" y="72708"/>
                    <a:pt x="20187" y="84601"/>
                  </a:cubicBezTo>
                  <a:cubicBezTo>
                    <a:pt x="20187" y="107123"/>
                    <a:pt x="36129" y="114714"/>
                    <a:pt x="51060" y="114714"/>
                  </a:cubicBezTo>
                  <a:cubicBezTo>
                    <a:pt x="60929" y="114714"/>
                    <a:pt x="69532" y="110412"/>
                    <a:pt x="76618" y="103327"/>
                  </a:cubicBezTo>
                  <a:cubicBezTo>
                    <a:pt x="73328" y="116485"/>
                    <a:pt x="70291" y="128885"/>
                    <a:pt x="60169" y="142297"/>
                  </a:cubicBezTo>
                  <a:cubicBezTo>
                    <a:pt x="53590" y="150900"/>
                    <a:pt x="43974" y="158239"/>
                    <a:pt x="32334" y="158239"/>
                  </a:cubicBezTo>
                  <a:cubicBezTo>
                    <a:pt x="28791" y="158239"/>
                    <a:pt x="17404" y="157480"/>
                    <a:pt x="13102" y="147611"/>
                  </a:cubicBezTo>
                  <a:cubicBezTo>
                    <a:pt x="17151" y="147611"/>
                    <a:pt x="20440" y="147611"/>
                    <a:pt x="23983" y="144574"/>
                  </a:cubicBezTo>
                  <a:cubicBezTo>
                    <a:pt x="26514" y="142297"/>
                    <a:pt x="29044" y="139007"/>
                    <a:pt x="29044" y="134199"/>
                  </a:cubicBezTo>
                  <a:cubicBezTo>
                    <a:pt x="29044" y="126354"/>
                    <a:pt x="22212" y="125342"/>
                    <a:pt x="19681" y="125342"/>
                  </a:cubicBezTo>
                  <a:cubicBezTo>
                    <a:pt x="13861" y="125342"/>
                    <a:pt x="5510" y="129391"/>
                    <a:pt x="5510" y="141791"/>
                  </a:cubicBezTo>
                  <a:cubicBezTo>
                    <a:pt x="5510" y="154443"/>
                    <a:pt x="16645" y="163806"/>
                    <a:pt x="32334" y="163806"/>
                  </a:cubicBezTo>
                  <a:cubicBezTo>
                    <a:pt x="58398" y="163806"/>
                    <a:pt x="84462" y="140778"/>
                    <a:pt x="91548" y="112184"/>
                  </a:cubicBezTo>
                  <a:lnTo>
                    <a:pt x="115841" y="15518"/>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26DA1469-F306-6CE5-BA9F-1E9F5FCC296A}"/>
                </a:ext>
              </a:extLst>
            </p:cNvPr>
            <p:cNvSpPr/>
            <p:nvPr>
              <p:custDataLst>
                <p:tags r:id="rId11"/>
              </p:custDataLst>
            </p:nvPr>
          </p:nvSpPr>
          <p:spPr>
            <a:xfrm>
              <a:off x="7657481" y="4542706"/>
              <a:ext cx="53672" cy="119212"/>
            </a:xfrm>
            <a:custGeom>
              <a:avLst/>
              <a:gdLst>
                <a:gd name="connsiteX0" fmla="*/ 49268 w 53672"/>
                <a:gd name="connsiteY0" fmla="*/ 6815 h 119212"/>
                <a:gd name="connsiteX1" fmla="*/ 42182 w 53672"/>
                <a:gd name="connsiteY1" fmla="*/ 83 h 119212"/>
                <a:gd name="connsiteX2" fmla="*/ 32263 w 53672"/>
                <a:gd name="connsiteY2" fmla="*/ 9826 h 119212"/>
                <a:gd name="connsiteX3" fmla="*/ 39348 w 53672"/>
                <a:gd name="connsiteY3" fmla="*/ 16557 h 119212"/>
                <a:gd name="connsiteX4" fmla="*/ 49268 w 53672"/>
                <a:gd name="connsiteY4" fmla="*/ 6815 h 119212"/>
                <a:gd name="connsiteX5" fmla="*/ 13132 w 53672"/>
                <a:gd name="connsiteY5" fmla="*/ 96800 h 119212"/>
                <a:gd name="connsiteX6" fmla="*/ 11538 w 53672"/>
                <a:gd name="connsiteY6" fmla="*/ 104239 h 119212"/>
                <a:gd name="connsiteX7" fmla="*/ 28366 w 53672"/>
                <a:gd name="connsiteY7" fmla="*/ 119296 h 119212"/>
                <a:gd name="connsiteX8" fmla="*/ 53873 w 53672"/>
                <a:gd name="connsiteY8" fmla="*/ 92194 h 119212"/>
                <a:gd name="connsiteX9" fmla="*/ 51039 w 53672"/>
                <a:gd name="connsiteY9" fmla="*/ 89891 h 119212"/>
                <a:gd name="connsiteX10" fmla="*/ 47674 w 53672"/>
                <a:gd name="connsiteY10" fmla="*/ 92903 h 119212"/>
                <a:gd name="connsiteX11" fmla="*/ 28897 w 53672"/>
                <a:gd name="connsiteY11" fmla="*/ 114336 h 119212"/>
                <a:gd name="connsiteX12" fmla="*/ 24469 w 53672"/>
                <a:gd name="connsiteY12" fmla="*/ 108136 h 119212"/>
                <a:gd name="connsiteX13" fmla="*/ 27303 w 53672"/>
                <a:gd name="connsiteY13" fmla="*/ 96800 h 119212"/>
                <a:gd name="connsiteX14" fmla="*/ 32971 w 53672"/>
                <a:gd name="connsiteY14" fmla="*/ 82629 h 119212"/>
                <a:gd name="connsiteX15" fmla="*/ 41651 w 53672"/>
                <a:gd name="connsiteY15" fmla="*/ 60132 h 119212"/>
                <a:gd name="connsiteX16" fmla="*/ 42714 w 53672"/>
                <a:gd name="connsiteY16" fmla="*/ 54464 h 119212"/>
                <a:gd name="connsiteX17" fmla="*/ 25886 w 53672"/>
                <a:gd name="connsiteY17" fmla="*/ 39408 h 119212"/>
                <a:gd name="connsiteX18" fmla="*/ 201 w 53672"/>
                <a:gd name="connsiteY18" fmla="*/ 66509 h 119212"/>
                <a:gd name="connsiteX19" fmla="*/ 3212 w 53672"/>
                <a:gd name="connsiteY19" fmla="*/ 68812 h 119212"/>
                <a:gd name="connsiteX20" fmla="*/ 6401 w 53672"/>
                <a:gd name="connsiteY20" fmla="*/ 65978 h 119212"/>
                <a:gd name="connsiteX21" fmla="*/ 25354 w 53672"/>
                <a:gd name="connsiteY21" fmla="*/ 44367 h 119212"/>
                <a:gd name="connsiteX22" fmla="*/ 29783 w 53672"/>
                <a:gd name="connsiteY22" fmla="*/ 50567 h 119212"/>
                <a:gd name="connsiteX23" fmla="*/ 24292 w 53672"/>
                <a:gd name="connsiteY23" fmla="*/ 68281 h 119212"/>
                <a:gd name="connsiteX24" fmla="*/ 13132 w 53672"/>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68" y="6815"/>
                  </a:moveTo>
                  <a:cubicBezTo>
                    <a:pt x="49268" y="3980"/>
                    <a:pt x="47142" y="83"/>
                    <a:pt x="42182" y="83"/>
                  </a:cubicBezTo>
                  <a:cubicBezTo>
                    <a:pt x="37400" y="83"/>
                    <a:pt x="32263" y="4689"/>
                    <a:pt x="32263" y="9826"/>
                  </a:cubicBezTo>
                  <a:cubicBezTo>
                    <a:pt x="32263" y="12837"/>
                    <a:pt x="34565" y="16557"/>
                    <a:pt x="39348" y="16557"/>
                  </a:cubicBezTo>
                  <a:cubicBezTo>
                    <a:pt x="44485" y="16557"/>
                    <a:pt x="49268" y="11597"/>
                    <a:pt x="49268" y="6815"/>
                  </a:cubicBezTo>
                  <a:close/>
                  <a:moveTo>
                    <a:pt x="13132" y="96800"/>
                  </a:moveTo>
                  <a:cubicBezTo>
                    <a:pt x="12424" y="99102"/>
                    <a:pt x="11538" y="101228"/>
                    <a:pt x="11538" y="104239"/>
                  </a:cubicBezTo>
                  <a:cubicBezTo>
                    <a:pt x="11538" y="112565"/>
                    <a:pt x="18623" y="119296"/>
                    <a:pt x="28366" y="119296"/>
                  </a:cubicBezTo>
                  <a:cubicBezTo>
                    <a:pt x="46079" y="119296"/>
                    <a:pt x="53873" y="94851"/>
                    <a:pt x="53873" y="92194"/>
                  </a:cubicBezTo>
                  <a:cubicBezTo>
                    <a:pt x="53873" y="89891"/>
                    <a:pt x="51571" y="89891"/>
                    <a:pt x="51039" y="89891"/>
                  </a:cubicBezTo>
                  <a:cubicBezTo>
                    <a:pt x="48559" y="89891"/>
                    <a:pt x="48382" y="90954"/>
                    <a:pt x="47674" y="92903"/>
                  </a:cubicBezTo>
                  <a:cubicBezTo>
                    <a:pt x="43599" y="107073"/>
                    <a:pt x="35805" y="114336"/>
                    <a:pt x="28897" y="114336"/>
                  </a:cubicBezTo>
                  <a:cubicBezTo>
                    <a:pt x="25354" y="114336"/>
                    <a:pt x="24469" y="112033"/>
                    <a:pt x="24469" y="108136"/>
                  </a:cubicBezTo>
                  <a:cubicBezTo>
                    <a:pt x="24469" y="104062"/>
                    <a:pt x="25709" y="100697"/>
                    <a:pt x="27303" y="96800"/>
                  </a:cubicBezTo>
                  <a:cubicBezTo>
                    <a:pt x="29074" y="92017"/>
                    <a:pt x="31023" y="87234"/>
                    <a:pt x="32971" y="82629"/>
                  </a:cubicBezTo>
                  <a:cubicBezTo>
                    <a:pt x="34565" y="78377"/>
                    <a:pt x="40942" y="62258"/>
                    <a:pt x="41651" y="60132"/>
                  </a:cubicBezTo>
                  <a:cubicBezTo>
                    <a:pt x="42182" y="58361"/>
                    <a:pt x="42714" y="56236"/>
                    <a:pt x="42714" y="54464"/>
                  </a:cubicBezTo>
                  <a:cubicBezTo>
                    <a:pt x="42714" y="46139"/>
                    <a:pt x="35628" y="39408"/>
                    <a:pt x="25886" y="39408"/>
                  </a:cubicBezTo>
                  <a:cubicBezTo>
                    <a:pt x="8349" y="39408"/>
                    <a:pt x="201" y="63498"/>
                    <a:pt x="201" y="66509"/>
                  </a:cubicBezTo>
                  <a:cubicBezTo>
                    <a:pt x="201" y="68812"/>
                    <a:pt x="2681" y="68812"/>
                    <a:pt x="3212" y="68812"/>
                  </a:cubicBezTo>
                  <a:cubicBezTo>
                    <a:pt x="5692" y="68812"/>
                    <a:pt x="5869" y="67926"/>
                    <a:pt x="6401" y="65978"/>
                  </a:cubicBezTo>
                  <a:cubicBezTo>
                    <a:pt x="11006" y="50744"/>
                    <a:pt x="18800" y="44367"/>
                    <a:pt x="25354" y="44367"/>
                  </a:cubicBezTo>
                  <a:cubicBezTo>
                    <a:pt x="28189" y="44367"/>
                    <a:pt x="29783" y="45784"/>
                    <a:pt x="29783" y="50567"/>
                  </a:cubicBezTo>
                  <a:cubicBezTo>
                    <a:pt x="29783" y="54641"/>
                    <a:pt x="28720" y="57298"/>
                    <a:pt x="24292" y="68281"/>
                  </a:cubicBezTo>
                  <a:lnTo>
                    <a:pt x="13132" y="96800"/>
                  </a:ln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A724CC8-EEC6-5662-F315-B52E3EBE15AA}"/>
                </a:ext>
              </a:extLst>
            </p:cNvPr>
            <p:cNvSpPr/>
            <p:nvPr>
              <p:custDataLst>
                <p:tags r:id="rId12"/>
              </p:custDataLst>
            </p:nvPr>
          </p:nvSpPr>
          <p:spPr>
            <a:xfrm>
              <a:off x="7744538" y="4446572"/>
              <a:ext cx="54152" cy="178400"/>
            </a:xfrm>
            <a:custGeom>
              <a:avLst/>
              <a:gdLst>
                <a:gd name="connsiteX0" fmla="*/ 54357 w 54152"/>
                <a:gd name="connsiteY0" fmla="*/ 2866 h 178400"/>
                <a:gd name="connsiteX1" fmla="*/ 51068 w 54152"/>
                <a:gd name="connsiteY1" fmla="*/ 82 h 178400"/>
                <a:gd name="connsiteX2" fmla="*/ 20196 w 54152"/>
                <a:gd name="connsiteY2" fmla="*/ 2612 h 178400"/>
                <a:gd name="connsiteX3" fmla="*/ 15388 w 54152"/>
                <a:gd name="connsiteY3" fmla="*/ 7927 h 178400"/>
                <a:gd name="connsiteX4" fmla="*/ 21714 w 54152"/>
                <a:gd name="connsiteY4" fmla="*/ 10710 h 178400"/>
                <a:gd name="connsiteX5" fmla="*/ 34113 w 54152"/>
                <a:gd name="connsiteY5" fmla="*/ 15012 h 178400"/>
                <a:gd name="connsiteX6" fmla="*/ 33354 w 54152"/>
                <a:gd name="connsiteY6" fmla="*/ 20073 h 178400"/>
                <a:gd name="connsiteX7" fmla="*/ 1470 w 54152"/>
                <a:gd name="connsiteY7" fmla="*/ 146599 h 178400"/>
                <a:gd name="connsiteX8" fmla="*/ 204 w 54152"/>
                <a:gd name="connsiteY8" fmla="*/ 155202 h 178400"/>
                <a:gd name="connsiteX9" fmla="*/ 23232 w 54152"/>
                <a:gd name="connsiteY9" fmla="*/ 178483 h 178400"/>
                <a:gd name="connsiteX10" fmla="*/ 42211 w 54152"/>
                <a:gd name="connsiteY10" fmla="*/ 164312 h 178400"/>
                <a:gd name="connsiteX11" fmla="*/ 49802 w 54152"/>
                <a:gd name="connsiteY11" fmla="*/ 139513 h 178400"/>
                <a:gd name="connsiteX12" fmla="*/ 46766 w 54152"/>
                <a:gd name="connsiteY12" fmla="*/ 136983 h 178400"/>
                <a:gd name="connsiteX13" fmla="*/ 43223 w 54152"/>
                <a:gd name="connsiteY13" fmla="*/ 141538 h 178400"/>
                <a:gd name="connsiteX14" fmla="*/ 23991 w 54152"/>
                <a:gd name="connsiteY14" fmla="*/ 172916 h 178400"/>
                <a:gd name="connsiteX15" fmla="*/ 16400 w 54152"/>
                <a:gd name="connsiteY15" fmla="*/ 161276 h 178400"/>
                <a:gd name="connsiteX16" fmla="*/ 17918 w 54152"/>
                <a:gd name="connsiteY16" fmla="*/ 149129 h 178400"/>
                <a:gd name="connsiteX17" fmla="*/ 54357 w 54152"/>
                <a:gd name="connsiteY17" fmla="*/ 286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8400">
                  <a:moveTo>
                    <a:pt x="54357" y="2866"/>
                  </a:moveTo>
                  <a:cubicBezTo>
                    <a:pt x="54357" y="2612"/>
                    <a:pt x="54357" y="82"/>
                    <a:pt x="51068" y="82"/>
                  </a:cubicBezTo>
                  <a:cubicBezTo>
                    <a:pt x="45248" y="82"/>
                    <a:pt x="26775" y="2106"/>
                    <a:pt x="20196" y="2612"/>
                  </a:cubicBezTo>
                  <a:cubicBezTo>
                    <a:pt x="18171" y="2866"/>
                    <a:pt x="15388" y="3119"/>
                    <a:pt x="15388" y="7927"/>
                  </a:cubicBezTo>
                  <a:cubicBezTo>
                    <a:pt x="15388" y="10710"/>
                    <a:pt x="17918" y="10710"/>
                    <a:pt x="21714" y="10710"/>
                  </a:cubicBezTo>
                  <a:cubicBezTo>
                    <a:pt x="33860" y="10710"/>
                    <a:pt x="34113" y="12988"/>
                    <a:pt x="34113" y="15012"/>
                  </a:cubicBezTo>
                  <a:lnTo>
                    <a:pt x="33354" y="20073"/>
                  </a:lnTo>
                  <a:lnTo>
                    <a:pt x="1470" y="146599"/>
                  </a:lnTo>
                  <a:cubicBezTo>
                    <a:pt x="711" y="149382"/>
                    <a:pt x="204" y="151153"/>
                    <a:pt x="204" y="155202"/>
                  </a:cubicBezTo>
                  <a:cubicBezTo>
                    <a:pt x="204" y="169626"/>
                    <a:pt x="11339" y="178483"/>
                    <a:pt x="23232" y="178483"/>
                  </a:cubicBezTo>
                  <a:cubicBezTo>
                    <a:pt x="31583" y="178483"/>
                    <a:pt x="37909" y="173422"/>
                    <a:pt x="42211" y="164312"/>
                  </a:cubicBezTo>
                  <a:cubicBezTo>
                    <a:pt x="46766" y="154696"/>
                    <a:pt x="49802" y="140019"/>
                    <a:pt x="49802" y="139513"/>
                  </a:cubicBezTo>
                  <a:cubicBezTo>
                    <a:pt x="49802" y="136983"/>
                    <a:pt x="47525" y="136983"/>
                    <a:pt x="46766" y="136983"/>
                  </a:cubicBezTo>
                  <a:cubicBezTo>
                    <a:pt x="44235" y="136983"/>
                    <a:pt x="43982" y="137995"/>
                    <a:pt x="43223" y="141538"/>
                  </a:cubicBezTo>
                  <a:cubicBezTo>
                    <a:pt x="38921" y="157986"/>
                    <a:pt x="34113" y="172916"/>
                    <a:pt x="23991" y="172916"/>
                  </a:cubicBezTo>
                  <a:cubicBezTo>
                    <a:pt x="16400" y="172916"/>
                    <a:pt x="16400" y="164818"/>
                    <a:pt x="16400" y="161276"/>
                  </a:cubicBezTo>
                  <a:cubicBezTo>
                    <a:pt x="16400" y="155202"/>
                    <a:pt x="16653" y="153937"/>
                    <a:pt x="17918" y="149129"/>
                  </a:cubicBezTo>
                  <a:lnTo>
                    <a:pt x="54357" y="2866"/>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5E06F2D9-1616-18AF-6FFB-28E83DA500A1}"/>
                </a:ext>
              </a:extLst>
            </p:cNvPr>
            <p:cNvSpPr/>
            <p:nvPr>
              <p:custDataLst>
                <p:tags r:id="rId13"/>
              </p:custDataLst>
            </p:nvPr>
          </p:nvSpPr>
          <p:spPr>
            <a:xfrm>
              <a:off x="7824264" y="4510341"/>
              <a:ext cx="108305" cy="114632"/>
            </a:xfrm>
            <a:custGeom>
              <a:avLst/>
              <a:gdLst>
                <a:gd name="connsiteX0" fmla="*/ 108513 w 108305"/>
                <a:gd name="connsiteY0" fmla="*/ 42848 h 114632"/>
                <a:gd name="connsiteX1" fmla="*/ 68025 w 108305"/>
                <a:gd name="connsiteY1" fmla="*/ 82 h 114632"/>
                <a:gd name="connsiteX2" fmla="*/ 208 w 108305"/>
                <a:gd name="connsiteY2" fmla="*/ 71948 h 114632"/>
                <a:gd name="connsiteX3" fmla="*/ 40696 w 108305"/>
                <a:gd name="connsiteY3" fmla="*/ 114714 h 114632"/>
                <a:gd name="connsiteX4" fmla="*/ 108513 w 108305"/>
                <a:gd name="connsiteY4" fmla="*/ 42848 h 114632"/>
                <a:gd name="connsiteX5" fmla="*/ 40949 w 108305"/>
                <a:gd name="connsiteY5" fmla="*/ 109147 h 114632"/>
                <a:gd name="connsiteX6" fmla="*/ 18933 w 108305"/>
                <a:gd name="connsiteY6" fmla="*/ 81564 h 114632"/>
                <a:gd name="connsiteX7" fmla="*/ 33610 w 108305"/>
                <a:gd name="connsiteY7" fmla="*/ 28930 h 114632"/>
                <a:gd name="connsiteX8" fmla="*/ 67772 w 108305"/>
                <a:gd name="connsiteY8" fmla="*/ 5649 h 114632"/>
                <a:gd name="connsiteX9" fmla="*/ 90041 w 108305"/>
                <a:gd name="connsiteY9" fmla="*/ 32979 h 114632"/>
                <a:gd name="connsiteX10" fmla="*/ 75364 w 108305"/>
                <a:gd name="connsiteY10" fmla="*/ 85866 h 114632"/>
                <a:gd name="connsiteX11" fmla="*/ 40949 w 108305"/>
                <a:gd name="connsiteY11" fmla="*/ 10914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05" h="114632">
                  <a:moveTo>
                    <a:pt x="108513" y="42848"/>
                  </a:moveTo>
                  <a:cubicBezTo>
                    <a:pt x="108513" y="16530"/>
                    <a:pt x="90800" y="82"/>
                    <a:pt x="68025" y="82"/>
                  </a:cubicBezTo>
                  <a:cubicBezTo>
                    <a:pt x="34116" y="82"/>
                    <a:pt x="208" y="36015"/>
                    <a:pt x="208" y="71948"/>
                  </a:cubicBezTo>
                  <a:cubicBezTo>
                    <a:pt x="208" y="97001"/>
                    <a:pt x="17162" y="114714"/>
                    <a:pt x="40696" y="114714"/>
                  </a:cubicBezTo>
                  <a:cubicBezTo>
                    <a:pt x="74352" y="114714"/>
                    <a:pt x="108513" y="79793"/>
                    <a:pt x="108513" y="42848"/>
                  </a:cubicBezTo>
                  <a:close/>
                  <a:moveTo>
                    <a:pt x="40949" y="109147"/>
                  </a:moveTo>
                  <a:cubicBezTo>
                    <a:pt x="30068" y="109147"/>
                    <a:pt x="18933" y="101302"/>
                    <a:pt x="18933" y="81564"/>
                  </a:cubicBezTo>
                  <a:cubicBezTo>
                    <a:pt x="18933" y="69165"/>
                    <a:pt x="25513" y="41835"/>
                    <a:pt x="33610" y="28930"/>
                  </a:cubicBezTo>
                  <a:cubicBezTo>
                    <a:pt x="46263" y="9445"/>
                    <a:pt x="60687" y="5649"/>
                    <a:pt x="67772" y="5649"/>
                  </a:cubicBezTo>
                  <a:cubicBezTo>
                    <a:pt x="82449" y="5649"/>
                    <a:pt x="90041" y="17796"/>
                    <a:pt x="90041" y="32979"/>
                  </a:cubicBezTo>
                  <a:cubicBezTo>
                    <a:pt x="90041" y="42848"/>
                    <a:pt x="84980" y="69418"/>
                    <a:pt x="75364" y="85866"/>
                  </a:cubicBezTo>
                  <a:cubicBezTo>
                    <a:pt x="66507" y="100543"/>
                    <a:pt x="52589" y="109147"/>
                    <a:pt x="40949" y="109147"/>
                  </a:cubicBez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8F05707A-3BC3-308F-911D-07D2FE754CFF}"/>
                </a:ext>
              </a:extLst>
            </p:cNvPr>
            <p:cNvSpPr/>
            <p:nvPr>
              <p:custDataLst>
                <p:tags r:id="rId14"/>
              </p:custDataLst>
            </p:nvPr>
          </p:nvSpPr>
          <p:spPr>
            <a:xfrm>
              <a:off x="7940344" y="4510341"/>
              <a:ext cx="116150" cy="163724"/>
            </a:xfrm>
            <a:custGeom>
              <a:avLst/>
              <a:gdLst>
                <a:gd name="connsiteX0" fmla="*/ 115604 w 116150"/>
                <a:gd name="connsiteY0" fmla="*/ 16530 h 163724"/>
                <a:gd name="connsiteX1" fmla="*/ 116363 w 116150"/>
                <a:gd name="connsiteY1" fmla="*/ 11975 h 163724"/>
                <a:gd name="connsiteX2" fmla="*/ 109024 w 116150"/>
                <a:gd name="connsiteY2" fmla="*/ 5143 h 163724"/>
                <a:gd name="connsiteX3" fmla="*/ 98649 w 116150"/>
                <a:gd name="connsiteY3" fmla="*/ 16024 h 163724"/>
                <a:gd name="connsiteX4" fmla="*/ 75116 w 116150"/>
                <a:gd name="connsiteY4" fmla="*/ 82 h 163724"/>
                <a:gd name="connsiteX5" fmla="*/ 14889 w 116150"/>
                <a:gd name="connsiteY5" fmla="*/ 71948 h 163724"/>
                <a:gd name="connsiteX6" fmla="*/ 48545 w 116150"/>
                <a:gd name="connsiteY6" fmla="*/ 111931 h 163724"/>
                <a:gd name="connsiteX7" fmla="*/ 77899 w 116150"/>
                <a:gd name="connsiteY7" fmla="*/ 97254 h 163724"/>
                <a:gd name="connsiteX8" fmla="*/ 78152 w 116150"/>
                <a:gd name="connsiteY8" fmla="*/ 97507 h 163724"/>
                <a:gd name="connsiteX9" fmla="*/ 69802 w 116150"/>
                <a:gd name="connsiteY9" fmla="*/ 130909 h 163724"/>
                <a:gd name="connsiteX10" fmla="*/ 33362 w 116150"/>
                <a:gd name="connsiteY10" fmla="*/ 158239 h 163724"/>
                <a:gd name="connsiteX11" fmla="*/ 13118 w 116150"/>
                <a:gd name="connsiteY11" fmla="*/ 155708 h 163724"/>
                <a:gd name="connsiteX12" fmla="*/ 23493 w 116150"/>
                <a:gd name="connsiteY12" fmla="*/ 142550 h 163724"/>
                <a:gd name="connsiteX13" fmla="*/ 13877 w 116150"/>
                <a:gd name="connsiteY13" fmla="*/ 133693 h 163724"/>
                <a:gd name="connsiteX14" fmla="*/ 212 w 116150"/>
                <a:gd name="connsiteY14" fmla="*/ 148370 h 163724"/>
                <a:gd name="connsiteX15" fmla="*/ 33868 w 116150"/>
                <a:gd name="connsiteY15" fmla="*/ 163806 h 163724"/>
                <a:gd name="connsiteX16" fmla="*/ 87515 w 116150"/>
                <a:gd name="connsiteY16" fmla="*/ 128885 h 163724"/>
                <a:gd name="connsiteX17" fmla="*/ 115604 w 116150"/>
                <a:gd name="connsiteY17" fmla="*/ 16530 h 163724"/>
                <a:gd name="connsiteX18" fmla="*/ 82707 w 116150"/>
                <a:gd name="connsiteY18" fmla="*/ 79540 h 163724"/>
                <a:gd name="connsiteX19" fmla="*/ 69802 w 116150"/>
                <a:gd name="connsiteY19" fmla="*/ 97254 h 163724"/>
                <a:gd name="connsiteX20" fmla="*/ 49304 w 116150"/>
                <a:gd name="connsiteY20" fmla="*/ 106363 h 163724"/>
                <a:gd name="connsiteX21" fmla="*/ 32856 w 116150"/>
                <a:gd name="connsiteY21" fmla="*/ 83083 h 163724"/>
                <a:gd name="connsiteX22" fmla="*/ 47027 w 116150"/>
                <a:gd name="connsiteY22" fmla="*/ 28171 h 163724"/>
                <a:gd name="connsiteX23" fmla="*/ 75369 w 116150"/>
                <a:gd name="connsiteY23" fmla="*/ 5649 h 163724"/>
                <a:gd name="connsiteX24" fmla="*/ 95613 w 116150"/>
                <a:gd name="connsiteY24" fmla="*/ 27411 h 163724"/>
                <a:gd name="connsiteX25" fmla="*/ 94854 w 116150"/>
                <a:gd name="connsiteY25" fmla="*/ 31207 h 163724"/>
                <a:gd name="connsiteX26" fmla="*/ 82707 w 116150"/>
                <a:gd name="connsiteY26" fmla="*/ 79540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150" h="163724">
                  <a:moveTo>
                    <a:pt x="115604" y="16530"/>
                  </a:moveTo>
                  <a:cubicBezTo>
                    <a:pt x="115857" y="15012"/>
                    <a:pt x="116363" y="13747"/>
                    <a:pt x="116363" y="11975"/>
                  </a:cubicBezTo>
                  <a:cubicBezTo>
                    <a:pt x="116363" y="7674"/>
                    <a:pt x="113326" y="5143"/>
                    <a:pt x="109024" y="5143"/>
                  </a:cubicBezTo>
                  <a:cubicBezTo>
                    <a:pt x="106494" y="5143"/>
                    <a:pt x="99662" y="6914"/>
                    <a:pt x="98649" y="16024"/>
                  </a:cubicBezTo>
                  <a:cubicBezTo>
                    <a:pt x="94094" y="6661"/>
                    <a:pt x="85238" y="82"/>
                    <a:pt x="75116" y="82"/>
                  </a:cubicBezTo>
                  <a:cubicBezTo>
                    <a:pt x="46268" y="82"/>
                    <a:pt x="14889" y="35509"/>
                    <a:pt x="14889" y="71948"/>
                  </a:cubicBezTo>
                  <a:cubicBezTo>
                    <a:pt x="14889" y="97001"/>
                    <a:pt x="30326" y="111931"/>
                    <a:pt x="48545" y="111931"/>
                  </a:cubicBezTo>
                  <a:cubicBezTo>
                    <a:pt x="63475" y="111931"/>
                    <a:pt x="75369" y="100037"/>
                    <a:pt x="77899" y="97254"/>
                  </a:cubicBezTo>
                  <a:lnTo>
                    <a:pt x="78152" y="97507"/>
                  </a:lnTo>
                  <a:cubicBezTo>
                    <a:pt x="72838" y="120028"/>
                    <a:pt x="69802" y="130403"/>
                    <a:pt x="69802" y="130909"/>
                  </a:cubicBezTo>
                  <a:cubicBezTo>
                    <a:pt x="68789" y="133187"/>
                    <a:pt x="60186" y="158239"/>
                    <a:pt x="33362" y="158239"/>
                  </a:cubicBezTo>
                  <a:cubicBezTo>
                    <a:pt x="28554" y="158239"/>
                    <a:pt x="20203" y="157986"/>
                    <a:pt x="13118" y="155708"/>
                  </a:cubicBezTo>
                  <a:cubicBezTo>
                    <a:pt x="20710" y="153431"/>
                    <a:pt x="23493" y="146852"/>
                    <a:pt x="23493" y="142550"/>
                  </a:cubicBezTo>
                  <a:cubicBezTo>
                    <a:pt x="23493" y="138501"/>
                    <a:pt x="20710" y="133693"/>
                    <a:pt x="13877" y="133693"/>
                  </a:cubicBezTo>
                  <a:cubicBezTo>
                    <a:pt x="8310" y="133693"/>
                    <a:pt x="212" y="138248"/>
                    <a:pt x="212" y="148370"/>
                  </a:cubicBezTo>
                  <a:cubicBezTo>
                    <a:pt x="212" y="158745"/>
                    <a:pt x="9575" y="163806"/>
                    <a:pt x="33868" y="163806"/>
                  </a:cubicBezTo>
                  <a:cubicBezTo>
                    <a:pt x="65500" y="163806"/>
                    <a:pt x="83719" y="144068"/>
                    <a:pt x="87515" y="128885"/>
                  </a:cubicBezTo>
                  <a:lnTo>
                    <a:pt x="115604" y="16530"/>
                  </a:lnTo>
                  <a:close/>
                  <a:moveTo>
                    <a:pt x="82707" y="79540"/>
                  </a:moveTo>
                  <a:cubicBezTo>
                    <a:pt x="81189" y="86119"/>
                    <a:pt x="75369" y="92446"/>
                    <a:pt x="69802" y="97254"/>
                  </a:cubicBezTo>
                  <a:cubicBezTo>
                    <a:pt x="64487" y="101809"/>
                    <a:pt x="56643" y="106363"/>
                    <a:pt x="49304" y="106363"/>
                  </a:cubicBezTo>
                  <a:cubicBezTo>
                    <a:pt x="36652" y="106363"/>
                    <a:pt x="32856" y="93205"/>
                    <a:pt x="32856" y="83083"/>
                  </a:cubicBezTo>
                  <a:cubicBezTo>
                    <a:pt x="32856" y="70936"/>
                    <a:pt x="40195" y="41076"/>
                    <a:pt x="47027" y="28171"/>
                  </a:cubicBezTo>
                  <a:cubicBezTo>
                    <a:pt x="53859" y="15771"/>
                    <a:pt x="64740" y="5649"/>
                    <a:pt x="75369" y="5649"/>
                  </a:cubicBezTo>
                  <a:cubicBezTo>
                    <a:pt x="92070" y="5649"/>
                    <a:pt x="95613" y="26146"/>
                    <a:pt x="95613" y="27411"/>
                  </a:cubicBezTo>
                  <a:cubicBezTo>
                    <a:pt x="95613" y="28677"/>
                    <a:pt x="95107" y="30195"/>
                    <a:pt x="94854" y="31207"/>
                  </a:cubicBezTo>
                  <a:lnTo>
                    <a:pt x="82707" y="79540"/>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9328E7B5-D8C4-0455-1A42-55750E5E4C21}"/>
                </a:ext>
              </a:extLst>
            </p:cNvPr>
            <p:cNvSpPr/>
            <p:nvPr>
              <p:custDataLst>
                <p:tags r:id="rId15"/>
              </p:custDataLst>
            </p:nvPr>
          </p:nvSpPr>
          <p:spPr>
            <a:xfrm>
              <a:off x="8091377" y="4432401"/>
              <a:ext cx="58707" cy="253051"/>
            </a:xfrm>
            <a:custGeom>
              <a:avLst/>
              <a:gdLst>
                <a:gd name="connsiteX0" fmla="*/ 58925 w 58707"/>
                <a:gd name="connsiteY0" fmla="*/ 250603 h 253051"/>
                <a:gd name="connsiteX1" fmla="*/ 54624 w 58707"/>
                <a:gd name="connsiteY1" fmla="*/ 245035 h 253051"/>
                <a:gd name="connsiteX2" fmla="*/ 14895 w 58707"/>
                <a:gd name="connsiteY2" fmla="*/ 126608 h 253051"/>
                <a:gd name="connsiteX3" fmla="*/ 55636 w 58707"/>
                <a:gd name="connsiteY3" fmla="*/ 6914 h 253051"/>
                <a:gd name="connsiteX4" fmla="*/ 58925 w 58707"/>
                <a:gd name="connsiteY4" fmla="*/ 2612 h 253051"/>
                <a:gd name="connsiteX5" fmla="*/ 56395 w 58707"/>
                <a:gd name="connsiteY5" fmla="*/ 82 h 253051"/>
                <a:gd name="connsiteX6" fmla="*/ 16160 w 58707"/>
                <a:gd name="connsiteY6" fmla="*/ 49427 h 253051"/>
                <a:gd name="connsiteX7" fmla="*/ 218 w 58707"/>
                <a:gd name="connsiteY7" fmla="*/ 126608 h 253051"/>
                <a:gd name="connsiteX8" fmla="*/ 16919 w 58707"/>
                <a:gd name="connsiteY8" fmla="*/ 205559 h 253051"/>
                <a:gd name="connsiteX9" fmla="*/ 56395 w 58707"/>
                <a:gd name="connsiteY9" fmla="*/ 253133 h 253051"/>
                <a:gd name="connsiteX10" fmla="*/ 58925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5" y="250603"/>
                  </a:moveTo>
                  <a:cubicBezTo>
                    <a:pt x="58925" y="249843"/>
                    <a:pt x="58925" y="249337"/>
                    <a:pt x="54624" y="245035"/>
                  </a:cubicBezTo>
                  <a:cubicBezTo>
                    <a:pt x="22992" y="213151"/>
                    <a:pt x="14895" y="165324"/>
                    <a:pt x="14895" y="126608"/>
                  </a:cubicBezTo>
                  <a:cubicBezTo>
                    <a:pt x="14895" y="82577"/>
                    <a:pt x="24510" y="38546"/>
                    <a:pt x="55636" y="6914"/>
                  </a:cubicBezTo>
                  <a:cubicBezTo>
                    <a:pt x="58925" y="3878"/>
                    <a:pt x="58925" y="3372"/>
                    <a:pt x="58925" y="2612"/>
                  </a:cubicBezTo>
                  <a:cubicBezTo>
                    <a:pt x="58925" y="841"/>
                    <a:pt x="57913" y="82"/>
                    <a:pt x="56395" y="82"/>
                  </a:cubicBezTo>
                  <a:cubicBezTo>
                    <a:pt x="53864" y="82"/>
                    <a:pt x="31090" y="17289"/>
                    <a:pt x="16160" y="49427"/>
                  </a:cubicBezTo>
                  <a:cubicBezTo>
                    <a:pt x="3254" y="77263"/>
                    <a:pt x="218" y="105351"/>
                    <a:pt x="218" y="126608"/>
                  </a:cubicBezTo>
                  <a:cubicBezTo>
                    <a:pt x="218" y="146345"/>
                    <a:pt x="3001" y="176965"/>
                    <a:pt x="16919" y="205559"/>
                  </a:cubicBezTo>
                  <a:cubicBezTo>
                    <a:pt x="32102" y="236685"/>
                    <a:pt x="53864" y="253133"/>
                    <a:pt x="56395" y="253133"/>
                  </a:cubicBezTo>
                  <a:cubicBezTo>
                    <a:pt x="57913" y="253133"/>
                    <a:pt x="58925" y="252374"/>
                    <a:pt x="58925" y="250603"/>
                  </a:cubicBez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5B33E72C-831E-63F0-6865-ABB20BE59C94}"/>
                </a:ext>
              </a:extLst>
            </p:cNvPr>
            <p:cNvSpPr/>
            <p:nvPr>
              <p:custDataLst>
                <p:tags r:id="rId16"/>
              </p:custDataLst>
            </p:nvPr>
          </p:nvSpPr>
          <p:spPr>
            <a:xfrm>
              <a:off x="8156636" y="4510341"/>
              <a:ext cx="132092" cy="160940"/>
            </a:xfrm>
            <a:custGeom>
              <a:avLst/>
              <a:gdLst>
                <a:gd name="connsiteX0" fmla="*/ 19706 w 132092"/>
                <a:gd name="connsiteY0" fmla="*/ 142803 h 160940"/>
                <a:gd name="connsiteX1" fmla="*/ 6042 w 132092"/>
                <a:gd name="connsiteY1" fmla="*/ 153178 h 160940"/>
                <a:gd name="connsiteX2" fmla="*/ 221 w 132092"/>
                <a:gd name="connsiteY2" fmla="*/ 157986 h 160940"/>
                <a:gd name="connsiteX3" fmla="*/ 3511 w 132092"/>
                <a:gd name="connsiteY3" fmla="*/ 161022 h 160940"/>
                <a:gd name="connsiteX4" fmla="*/ 24767 w 132092"/>
                <a:gd name="connsiteY4" fmla="*/ 160263 h 160940"/>
                <a:gd name="connsiteX5" fmla="*/ 49819 w 132092"/>
                <a:gd name="connsiteY5" fmla="*/ 161022 h 160940"/>
                <a:gd name="connsiteX6" fmla="*/ 54374 w 132092"/>
                <a:gd name="connsiteY6" fmla="*/ 155961 h 160940"/>
                <a:gd name="connsiteX7" fmla="*/ 48301 w 132092"/>
                <a:gd name="connsiteY7" fmla="*/ 153178 h 160940"/>
                <a:gd name="connsiteX8" fmla="*/ 35649 w 132092"/>
                <a:gd name="connsiteY8" fmla="*/ 149129 h 160940"/>
                <a:gd name="connsiteX9" fmla="*/ 48048 w 132092"/>
                <a:gd name="connsiteY9" fmla="*/ 98519 h 160940"/>
                <a:gd name="connsiteX10" fmla="*/ 71329 w 132092"/>
                <a:gd name="connsiteY10" fmla="*/ 114714 h 160940"/>
                <a:gd name="connsiteX11" fmla="*/ 132314 w 132092"/>
                <a:gd name="connsiteY11" fmla="*/ 40570 h 160940"/>
                <a:gd name="connsiteX12" fmla="*/ 98658 w 132092"/>
                <a:gd name="connsiteY12" fmla="*/ 82 h 160940"/>
                <a:gd name="connsiteX13" fmla="*/ 65509 w 132092"/>
                <a:gd name="connsiteY13" fmla="*/ 19061 h 160940"/>
                <a:gd name="connsiteX14" fmla="*/ 42734 w 132092"/>
                <a:gd name="connsiteY14" fmla="*/ 82 h 160940"/>
                <a:gd name="connsiteX15" fmla="*/ 24008 w 132092"/>
                <a:gd name="connsiteY15" fmla="*/ 14506 h 160940"/>
                <a:gd name="connsiteX16" fmla="*/ 16164 w 132092"/>
                <a:gd name="connsiteY16" fmla="*/ 39052 h 160940"/>
                <a:gd name="connsiteX17" fmla="*/ 19200 w 132092"/>
                <a:gd name="connsiteY17" fmla="*/ 41582 h 160940"/>
                <a:gd name="connsiteX18" fmla="*/ 23502 w 132092"/>
                <a:gd name="connsiteY18" fmla="*/ 35762 h 160940"/>
                <a:gd name="connsiteX19" fmla="*/ 41975 w 132092"/>
                <a:gd name="connsiteY19" fmla="*/ 5649 h 160940"/>
                <a:gd name="connsiteX20" fmla="*/ 49819 w 132092"/>
                <a:gd name="connsiteY20" fmla="*/ 17289 h 160940"/>
                <a:gd name="connsiteX21" fmla="*/ 48048 w 132092"/>
                <a:gd name="connsiteY21" fmla="*/ 30195 h 160940"/>
                <a:gd name="connsiteX22" fmla="*/ 19706 w 132092"/>
                <a:gd name="connsiteY22" fmla="*/ 142803 h 160940"/>
                <a:gd name="connsiteX23" fmla="*/ 64243 w 132092"/>
                <a:gd name="connsiteY23" fmla="*/ 32979 h 160940"/>
                <a:gd name="connsiteX24" fmla="*/ 77402 w 132092"/>
                <a:gd name="connsiteY24" fmla="*/ 15265 h 160940"/>
                <a:gd name="connsiteX25" fmla="*/ 97899 w 132092"/>
                <a:gd name="connsiteY25" fmla="*/ 5649 h 160940"/>
                <a:gd name="connsiteX26" fmla="*/ 114094 w 132092"/>
                <a:gd name="connsiteY26" fmla="*/ 29436 h 160940"/>
                <a:gd name="connsiteX27" fmla="*/ 101189 w 132092"/>
                <a:gd name="connsiteY27" fmla="*/ 83083 h 160940"/>
                <a:gd name="connsiteX28" fmla="*/ 71076 w 132092"/>
                <a:gd name="connsiteY28" fmla="*/ 109147 h 160940"/>
                <a:gd name="connsiteX29" fmla="*/ 51085 w 132092"/>
                <a:gd name="connsiteY29" fmla="*/ 86625 h 160940"/>
                <a:gd name="connsiteX30" fmla="*/ 51844 w 132092"/>
                <a:gd name="connsiteY30" fmla="*/ 82577 h 160940"/>
                <a:gd name="connsiteX31" fmla="*/ 64243 w 132092"/>
                <a:gd name="connsiteY31" fmla="*/ 3297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06" y="142803"/>
                  </a:moveTo>
                  <a:cubicBezTo>
                    <a:pt x="17682" y="151407"/>
                    <a:pt x="17176" y="153178"/>
                    <a:pt x="6042" y="153178"/>
                  </a:cubicBezTo>
                  <a:cubicBezTo>
                    <a:pt x="3005" y="153178"/>
                    <a:pt x="221" y="153178"/>
                    <a:pt x="221" y="157986"/>
                  </a:cubicBezTo>
                  <a:cubicBezTo>
                    <a:pt x="221" y="160010"/>
                    <a:pt x="1487" y="161022"/>
                    <a:pt x="3511" y="161022"/>
                  </a:cubicBezTo>
                  <a:cubicBezTo>
                    <a:pt x="10343" y="161022"/>
                    <a:pt x="17682" y="160263"/>
                    <a:pt x="24767" y="160263"/>
                  </a:cubicBezTo>
                  <a:cubicBezTo>
                    <a:pt x="33118" y="160263"/>
                    <a:pt x="41722" y="161022"/>
                    <a:pt x="49819" y="161022"/>
                  </a:cubicBezTo>
                  <a:cubicBezTo>
                    <a:pt x="51085" y="161022"/>
                    <a:pt x="54374" y="161022"/>
                    <a:pt x="54374" y="155961"/>
                  </a:cubicBezTo>
                  <a:cubicBezTo>
                    <a:pt x="54374" y="153178"/>
                    <a:pt x="51844" y="153178"/>
                    <a:pt x="48301" y="153178"/>
                  </a:cubicBezTo>
                  <a:cubicBezTo>
                    <a:pt x="35649" y="153178"/>
                    <a:pt x="35649" y="151407"/>
                    <a:pt x="35649" y="149129"/>
                  </a:cubicBezTo>
                  <a:cubicBezTo>
                    <a:pt x="35649" y="146092"/>
                    <a:pt x="46277" y="104845"/>
                    <a:pt x="48048" y="98519"/>
                  </a:cubicBezTo>
                  <a:cubicBezTo>
                    <a:pt x="51338" y="105857"/>
                    <a:pt x="58423" y="114714"/>
                    <a:pt x="71329" y="114714"/>
                  </a:cubicBezTo>
                  <a:cubicBezTo>
                    <a:pt x="100683" y="114714"/>
                    <a:pt x="132314" y="77769"/>
                    <a:pt x="132314" y="40570"/>
                  </a:cubicBezTo>
                  <a:cubicBezTo>
                    <a:pt x="132314" y="16783"/>
                    <a:pt x="117890" y="82"/>
                    <a:pt x="98658" y="82"/>
                  </a:cubicBezTo>
                  <a:cubicBezTo>
                    <a:pt x="86006" y="82"/>
                    <a:pt x="73859" y="9192"/>
                    <a:pt x="65509" y="19061"/>
                  </a:cubicBezTo>
                  <a:cubicBezTo>
                    <a:pt x="62978" y="5396"/>
                    <a:pt x="52097" y="82"/>
                    <a:pt x="42734" y="82"/>
                  </a:cubicBezTo>
                  <a:cubicBezTo>
                    <a:pt x="31094" y="82"/>
                    <a:pt x="26286" y="9951"/>
                    <a:pt x="24008" y="14506"/>
                  </a:cubicBezTo>
                  <a:cubicBezTo>
                    <a:pt x="19453" y="23110"/>
                    <a:pt x="16164" y="38293"/>
                    <a:pt x="16164" y="39052"/>
                  </a:cubicBezTo>
                  <a:cubicBezTo>
                    <a:pt x="16164" y="41582"/>
                    <a:pt x="18694" y="41582"/>
                    <a:pt x="19200" y="41582"/>
                  </a:cubicBezTo>
                  <a:cubicBezTo>
                    <a:pt x="21731" y="41582"/>
                    <a:pt x="21984" y="41329"/>
                    <a:pt x="23502" y="35762"/>
                  </a:cubicBezTo>
                  <a:cubicBezTo>
                    <a:pt x="27804" y="17796"/>
                    <a:pt x="32865" y="5649"/>
                    <a:pt x="41975" y="5649"/>
                  </a:cubicBezTo>
                  <a:cubicBezTo>
                    <a:pt x="46277" y="5649"/>
                    <a:pt x="49819" y="7674"/>
                    <a:pt x="49819" y="17289"/>
                  </a:cubicBezTo>
                  <a:cubicBezTo>
                    <a:pt x="49819" y="23110"/>
                    <a:pt x="49060" y="25893"/>
                    <a:pt x="48048" y="30195"/>
                  </a:cubicBezTo>
                  <a:lnTo>
                    <a:pt x="19706" y="142803"/>
                  </a:lnTo>
                  <a:close/>
                  <a:moveTo>
                    <a:pt x="64243" y="32979"/>
                  </a:moveTo>
                  <a:cubicBezTo>
                    <a:pt x="66015" y="26146"/>
                    <a:pt x="72847" y="19061"/>
                    <a:pt x="77402" y="15265"/>
                  </a:cubicBezTo>
                  <a:cubicBezTo>
                    <a:pt x="86259" y="7420"/>
                    <a:pt x="93597" y="5649"/>
                    <a:pt x="97899" y="5649"/>
                  </a:cubicBezTo>
                  <a:cubicBezTo>
                    <a:pt x="108021" y="5649"/>
                    <a:pt x="114094" y="14506"/>
                    <a:pt x="114094" y="29436"/>
                  </a:cubicBezTo>
                  <a:cubicBezTo>
                    <a:pt x="114094" y="44366"/>
                    <a:pt x="105744" y="73467"/>
                    <a:pt x="101189" y="83083"/>
                  </a:cubicBezTo>
                  <a:cubicBezTo>
                    <a:pt x="92585" y="100796"/>
                    <a:pt x="80439" y="109147"/>
                    <a:pt x="71076" y="109147"/>
                  </a:cubicBezTo>
                  <a:cubicBezTo>
                    <a:pt x="54374" y="109147"/>
                    <a:pt x="51085" y="88144"/>
                    <a:pt x="51085" y="86625"/>
                  </a:cubicBezTo>
                  <a:cubicBezTo>
                    <a:pt x="51085" y="86119"/>
                    <a:pt x="51085" y="85613"/>
                    <a:pt x="51844" y="82577"/>
                  </a:cubicBezTo>
                  <a:lnTo>
                    <a:pt x="64243" y="32979"/>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77B3CBEF-050C-06E5-E485-C911F55634D3}"/>
                </a:ext>
              </a:extLst>
            </p:cNvPr>
            <p:cNvSpPr/>
            <p:nvPr>
              <p:custDataLst>
                <p:tags r:id="rId17"/>
              </p:custDataLst>
            </p:nvPr>
          </p:nvSpPr>
          <p:spPr>
            <a:xfrm>
              <a:off x="8300376" y="4542706"/>
              <a:ext cx="53672" cy="119212"/>
            </a:xfrm>
            <a:custGeom>
              <a:avLst/>
              <a:gdLst>
                <a:gd name="connsiteX0" fmla="*/ 49293 w 53672"/>
                <a:gd name="connsiteY0" fmla="*/ 6815 h 119212"/>
                <a:gd name="connsiteX1" fmla="*/ 42208 w 53672"/>
                <a:gd name="connsiteY1" fmla="*/ 83 h 119212"/>
                <a:gd name="connsiteX2" fmla="*/ 32288 w 53672"/>
                <a:gd name="connsiteY2" fmla="*/ 9826 h 119212"/>
                <a:gd name="connsiteX3" fmla="*/ 39373 w 53672"/>
                <a:gd name="connsiteY3" fmla="*/ 16557 h 119212"/>
                <a:gd name="connsiteX4" fmla="*/ 49293 w 53672"/>
                <a:gd name="connsiteY4" fmla="*/ 6815 h 119212"/>
                <a:gd name="connsiteX5" fmla="*/ 13157 w 53672"/>
                <a:gd name="connsiteY5" fmla="*/ 96800 h 119212"/>
                <a:gd name="connsiteX6" fmla="*/ 11563 w 53672"/>
                <a:gd name="connsiteY6" fmla="*/ 104239 h 119212"/>
                <a:gd name="connsiteX7" fmla="*/ 28391 w 53672"/>
                <a:gd name="connsiteY7" fmla="*/ 119296 h 119212"/>
                <a:gd name="connsiteX8" fmla="*/ 53899 w 53672"/>
                <a:gd name="connsiteY8" fmla="*/ 92194 h 119212"/>
                <a:gd name="connsiteX9" fmla="*/ 51064 w 53672"/>
                <a:gd name="connsiteY9" fmla="*/ 89891 h 119212"/>
                <a:gd name="connsiteX10" fmla="*/ 47699 w 53672"/>
                <a:gd name="connsiteY10" fmla="*/ 92903 h 119212"/>
                <a:gd name="connsiteX11" fmla="*/ 28922 w 53672"/>
                <a:gd name="connsiteY11" fmla="*/ 114336 h 119212"/>
                <a:gd name="connsiteX12" fmla="*/ 24494 w 53672"/>
                <a:gd name="connsiteY12" fmla="*/ 108136 h 119212"/>
                <a:gd name="connsiteX13" fmla="*/ 27328 w 53672"/>
                <a:gd name="connsiteY13" fmla="*/ 96800 h 119212"/>
                <a:gd name="connsiteX14" fmla="*/ 32997 w 53672"/>
                <a:gd name="connsiteY14" fmla="*/ 82629 h 119212"/>
                <a:gd name="connsiteX15" fmla="*/ 41676 w 53672"/>
                <a:gd name="connsiteY15" fmla="*/ 60132 h 119212"/>
                <a:gd name="connsiteX16" fmla="*/ 42739 w 53672"/>
                <a:gd name="connsiteY16" fmla="*/ 54464 h 119212"/>
                <a:gd name="connsiteX17" fmla="*/ 25911 w 53672"/>
                <a:gd name="connsiteY17" fmla="*/ 39408 h 119212"/>
                <a:gd name="connsiteX18" fmla="*/ 226 w 53672"/>
                <a:gd name="connsiteY18" fmla="*/ 66509 h 119212"/>
                <a:gd name="connsiteX19" fmla="*/ 3238 w 53672"/>
                <a:gd name="connsiteY19" fmla="*/ 68812 h 119212"/>
                <a:gd name="connsiteX20" fmla="*/ 6426 w 53672"/>
                <a:gd name="connsiteY20" fmla="*/ 65978 h 119212"/>
                <a:gd name="connsiteX21" fmla="*/ 25380 w 53672"/>
                <a:gd name="connsiteY21" fmla="*/ 44367 h 119212"/>
                <a:gd name="connsiteX22" fmla="*/ 29808 w 53672"/>
                <a:gd name="connsiteY22" fmla="*/ 50567 h 119212"/>
                <a:gd name="connsiteX23" fmla="*/ 24317 w 53672"/>
                <a:gd name="connsiteY23" fmla="*/ 68281 h 119212"/>
                <a:gd name="connsiteX24" fmla="*/ 13157 w 53672"/>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93" y="6815"/>
                  </a:moveTo>
                  <a:cubicBezTo>
                    <a:pt x="49293" y="3980"/>
                    <a:pt x="47167" y="83"/>
                    <a:pt x="42208" y="83"/>
                  </a:cubicBezTo>
                  <a:cubicBezTo>
                    <a:pt x="37425" y="83"/>
                    <a:pt x="32288" y="4689"/>
                    <a:pt x="32288" y="9826"/>
                  </a:cubicBezTo>
                  <a:cubicBezTo>
                    <a:pt x="32288" y="12837"/>
                    <a:pt x="34591" y="16557"/>
                    <a:pt x="39373" y="16557"/>
                  </a:cubicBezTo>
                  <a:cubicBezTo>
                    <a:pt x="44510" y="16557"/>
                    <a:pt x="49293" y="11597"/>
                    <a:pt x="49293" y="6815"/>
                  </a:cubicBezTo>
                  <a:close/>
                  <a:moveTo>
                    <a:pt x="13157" y="96800"/>
                  </a:moveTo>
                  <a:cubicBezTo>
                    <a:pt x="12449" y="99102"/>
                    <a:pt x="11563" y="101228"/>
                    <a:pt x="11563" y="104239"/>
                  </a:cubicBezTo>
                  <a:cubicBezTo>
                    <a:pt x="11563" y="112565"/>
                    <a:pt x="18649" y="119296"/>
                    <a:pt x="28391" y="119296"/>
                  </a:cubicBezTo>
                  <a:cubicBezTo>
                    <a:pt x="46105" y="119296"/>
                    <a:pt x="53899" y="94851"/>
                    <a:pt x="53899" y="92194"/>
                  </a:cubicBezTo>
                  <a:cubicBezTo>
                    <a:pt x="53899" y="89891"/>
                    <a:pt x="51596" y="89891"/>
                    <a:pt x="51064" y="89891"/>
                  </a:cubicBezTo>
                  <a:cubicBezTo>
                    <a:pt x="48585" y="89891"/>
                    <a:pt x="48407" y="90954"/>
                    <a:pt x="47699" y="92903"/>
                  </a:cubicBezTo>
                  <a:cubicBezTo>
                    <a:pt x="43625" y="107073"/>
                    <a:pt x="35831" y="114336"/>
                    <a:pt x="28922" y="114336"/>
                  </a:cubicBezTo>
                  <a:cubicBezTo>
                    <a:pt x="25380" y="114336"/>
                    <a:pt x="24494" y="112033"/>
                    <a:pt x="24494" y="108136"/>
                  </a:cubicBezTo>
                  <a:cubicBezTo>
                    <a:pt x="24494" y="104062"/>
                    <a:pt x="25734" y="100697"/>
                    <a:pt x="27328" y="96800"/>
                  </a:cubicBezTo>
                  <a:cubicBezTo>
                    <a:pt x="29100" y="92017"/>
                    <a:pt x="31048" y="87234"/>
                    <a:pt x="32997" y="82629"/>
                  </a:cubicBezTo>
                  <a:cubicBezTo>
                    <a:pt x="34591" y="78377"/>
                    <a:pt x="40968" y="62258"/>
                    <a:pt x="41676" y="60132"/>
                  </a:cubicBezTo>
                  <a:cubicBezTo>
                    <a:pt x="42208" y="58361"/>
                    <a:pt x="42739" y="56236"/>
                    <a:pt x="42739" y="54464"/>
                  </a:cubicBezTo>
                  <a:cubicBezTo>
                    <a:pt x="42739" y="46139"/>
                    <a:pt x="35654" y="39408"/>
                    <a:pt x="25911" y="39408"/>
                  </a:cubicBezTo>
                  <a:cubicBezTo>
                    <a:pt x="8375" y="39408"/>
                    <a:pt x="226" y="63498"/>
                    <a:pt x="226" y="66509"/>
                  </a:cubicBezTo>
                  <a:cubicBezTo>
                    <a:pt x="226" y="68812"/>
                    <a:pt x="2706" y="68812"/>
                    <a:pt x="3238" y="68812"/>
                  </a:cubicBezTo>
                  <a:cubicBezTo>
                    <a:pt x="5718" y="68812"/>
                    <a:pt x="5895" y="67926"/>
                    <a:pt x="6426" y="65978"/>
                  </a:cubicBezTo>
                  <a:cubicBezTo>
                    <a:pt x="11032" y="50744"/>
                    <a:pt x="18826" y="44367"/>
                    <a:pt x="25380" y="44367"/>
                  </a:cubicBezTo>
                  <a:cubicBezTo>
                    <a:pt x="28214" y="44367"/>
                    <a:pt x="29808" y="45784"/>
                    <a:pt x="29808" y="50567"/>
                  </a:cubicBezTo>
                  <a:cubicBezTo>
                    <a:pt x="29808" y="54641"/>
                    <a:pt x="28745" y="57298"/>
                    <a:pt x="24317" y="68281"/>
                  </a:cubicBezTo>
                  <a:lnTo>
                    <a:pt x="13157" y="96800"/>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581D80B9-5EB3-81B5-8B16-D1EA200127CB}"/>
                </a:ext>
              </a:extLst>
            </p:cNvPr>
            <p:cNvSpPr/>
            <p:nvPr>
              <p:custDataLst>
                <p:tags r:id="rId18"/>
              </p:custDataLst>
            </p:nvPr>
          </p:nvSpPr>
          <p:spPr>
            <a:xfrm>
              <a:off x="8390722" y="4432401"/>
              <a:ext cx="58707" cy="253051"/>
            </a:xfrm>
            <a:custGeom>
              <a:avLst/>
              <a:gdLst>
                <a:gd name="connsiteX0" fmla="*/ 58938 w 58707"/>
                <a:gd name="connsiteY0" fmla="*/ 126608 h 253051"/>
                <a:gd name="connsiteX1" fmla="*/ 42236 w 58707"/>
                <a:gd name="connsiteY1" fmla="*/ 47656 h 253051"/>
                <a:gd name="connsiteX2" fmla="*/ 2760 w 58707"/>
                <a:gd name="connsiteY2" fmla="*/ 82 h 253051"/>
                <a:gd name="connsiteX3" fmla="*/ 230 w 58707"/>
                <a:gd name="connsiteY3" fmla="*/ 2612 h 253051"/>
                <a:gd name="connsiteX4" fmla="*/ 5038 w 58707"/>
                <a:gd name="connsiteY4" fmla="*/ 8433 h 253051"/>
                <a:gd name="connsiteX5" fmla="*/ 44261 w 58707"/>
                <a:gd name="connsiteY5" fmla="*/ 126608 h 253051"/>
                <a:gd name="connsiteX6" fmla="*/ 3519 w 58707"/>
                <a:gd name="connsiteY6" fmla="*/ 246301 h 253051"/>
                <a:gd name="connsiteX7" fmla="*/ 230 w 58707"/>
                <a:gd name="connsiteY7" fmla="*/ 250603 h 253051"/>
                <a:gd name="connsiteX8" fmla="*/ 2760 w 58707"/>
                <a:gd name="connsiteY8" fmla="*/ 253133 h 253051"/>
                <a:gd name="connsiteX9" fmla="*/ 42995 w 58707"/>
                <a:gd name="connsiteY9" fmla="*/ 203788 h 253051"/>
                <a:gd name="connsiteX10" fmla="*/ 58938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8" y="126608"/>
                  </a:moveTo>
                  <a:cubicBezTo>
                    <a:pt x="58938" y="106870"/>
                    <a:pt x="56154" y="76250"/>
                    <a:pt x="42236" y="47656"/>
                  </a:cubicBezTo>
                  <a:cubicBezTo>
                    <a:pt x="27053" y="16530"/>
                    <a:pt x="5291" y="82"/>
                    <a:pt x="2760" y="82"/>
                  </a:cubicBezTo>
                  <a:cubicBezTo>
                    <a:pt x="1242" y="82"/>
                    <a:pt x="230" y="1094"/>
                    <a:pt x="230" y="2612"/>
                  </a:cubicBezTo>
                  <a:cubicBezTo>
                    <a:pt x="230" y="3372"/>
                    <a:pt x="230" y="3878"/>
                    <a:pt x="5038" y="8433"/>
                  </a:cubicBezTo>
                  <a:cubicBezTo>
                    <a:pt x="29837" y="33485"/>
                    <a:pt x="44261" y="73720"/>
                    <a:pt x="44261" y="126608"/>
                  </a:cubicBezTo>
                  <a:cubicBezTo>
                    <a:pt x="44261" y="169879"/>
                    <a:pt x="34898" y="214416"/>
                    <a:pt x="3519" y="246301"/>
                  </a:cubicBezTo>
                  <a:cubicBezTo>
                    <a:pt x="230" y="249337"/>
                    <a:pt x="230" y="249843"/>
                    <a:pt x="230" y="250603"/>
                  </a:cubicBezTo>
                  <a:cubicBezTo>
                    <a:pt x="230" y="252121"/>
                    <a:pt x="1242" y="253133"/>
                    <a:pt x="2760" y="253133"/>
                  </a:cubicBezTo>
                  <a:cubicBezTo>
                    <a:pt x="5291" y="253133"/>
                    <a:pt x="28065" y="235926"/>
                    <a:pt x="42995" y="203788"/>
                  </a:cubicBezTo>
                  <a:cubicBezTo>
                    <a:pt x="55901" y="175952"/>
                    <a:pt x="58938" y="147864"/>
                    <a:pt x="58938" y="126608"/>
                  </a:cubicBez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BE055ACB-73ED-A03A-411F-AC97BD51EDA7}"/>
                </a:ext>
              </a:extLst>
            </p:cNvPr>
            <p:cNvSpPr/>
            <p:nvPr>
              <p:custDataLst>
                <p:tags r:id="rId19"/>
              </p:custDataLst>
            </p:nvPr>
          </p:nvSpPr>
          <p:spPr>
            <a:xfrm>
              <a:off x="8545110" y="4474661"/>
              <a:ext cx="168278" cy="168531"/>
            </a:xfrm>
            <a:custGeom>
              <a:avLst/>
              <a:gdLst>
                <a:gd name="connsiteX0" fmla="*/ 89563 w 168278"/>
                <a:gd name="connsiteY0" fmla="*/ 89409 h 168531"/>
                <a:gd name="connsiteX1" fmla="*/ 160164 w 168278"/>
                <a:gd name="connsiteY1" fmla="*/ 89409 h 168531"/>
                <a:gd name="connsiteX2" fmla="*/ 168515 w 168278"/>
                <a:gd name="connsiteY2" fmla="*/ 84348 h 168531"/>
                <a:gd name="connsiteX3" fmla="*/ 160164 w 168278"/>
                <a:gd name="connsiteY3" fmla="*/ 79287 h 168531"/>
                <a:gd name="connsiteX4" fmla="*/ 89563 w 168278"/>
                <a:gd name="connsiteY4" fmla="*/ 79287 h 168531"/>
                <a:gd name="connsiteX5" fmla="*/ 89563 w 168278"/>
                <a:gd name="connsiteY5" fmla="*/ 8433 h 168531"/>
                <a:gd name="connsiteX6" fmla="*/ 84502 w 168278"/>
                <a:gd name="connsiteY6" fmla="*/ 82 h 168531"/>
                <a:gd name="connsiteX7" fmla="*/ 79441 w 168278"/>
                <a:gd name="connsiteY7" fmla="*/ 8433 h 168531"/>
                <a:gd name="connsiteX8" fmla="*/ 79441 w 168278"/>
                <a:gd name="connsiteY8" fmla="*/ 79287 h 168531"/>
                <a:gd name="connsiteX9" fmla="*/ 8587 w 168278"/>
                <a:gd name="connsiteY9" fmla="*/ 79287 h 168531"/>
                <a:gd name="connsiteX10" fmla="*/ 236 w 168278"/>
                <a:gd name="connsiteY10" fmla="*/ 84348 h 168531"/>
                <a:gd name="connsiteX11" fmla="*/ 8587 w 168278"/>
                <a:gd name="connsiteY11" fmla="*/ 89409 h 168531"/>
                <a:gd name="connsiteX12" fmla="*/ 79441 w 168278"/>
                <a:gd name="connsiteY12" fmla="*/ 89409 h 168531"/>
                <a:gd name="connsiteX13" fmla="*/ 79441 w 168278"/>
                <a:gd name="connsiteY13" fmla="*/ 160263 h 168531"/>
                <a:gd name="connsiteX14" fmla="*/ 84502 w 168278"/>
                <a:gd name="connsiteY14" fmla="*/ 168614 h 168531"/>
                <a:gd name="connsiteX15" fmla="*/ 89563 w 168278"/>
                <a:gd name="connsiteY15" fmla="*/ 160263 h 168531"/>
                <a:gd name="connsiteX16" fmla="*/ 89563 w 168278"/>
                <a:gd name="connsiteY16" fmla="*/ 8940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63" y="89409"/>
                  </a:moveTo>
                  <a:lnTo>
                    <a:pt x="160164" y="89409"/>
                  </a:lnTo>
                  <a:cubicBezTo>
                    <a:pt x="163707" y="89409"/>
                    <a:pt x="168515" y="89409"/>
                    <a:pt x="168515" y="84348"/>
                  </a:cubicBezTo>
                  <a:cubicBezTo>
                    <a:pt x="168515" y="79287"/>
                    <a:pt x="163707" y="79287"/>
                    <a:pt x="160164" y="79287"/>
                  </a:cubicBezTo>
                  <a:lnTo>
                    <a:pt x="89563" y="79287"/>
                  </a:lnTo>
                  <a:lnTo>
                    <a:pt x="89563" y="8433"/>
                  </a:lnTo>
                  <a:cubicBezTo>
                    <a:pt x="89563" y="4890"/>
                    <a:pt x="89563" y="82"/>
                    <a:pt x="84502" y="82"/>
                  </a:cubicBezTo>
                  <a:cubicBezTo>
                    <a:pt x="79441" y="82"/>
                    <a:pt x="79441" y="4890"/>
                    <a:pt x="79441" y="8433"/>
                  </a:cubicBezTo>
                  <a:lnTo>
                    <a:pt x="79441" y="79287"/>
                  </a:lnTo>
                  <a:lnTo>
                    <a:pt x="8587" y="79287"/>
                  </a:lnTo>
                  <a:cubicBezTo>
                    <a:pt x="5044" y="79287"/>
                    <a:pt x="236" y="79287"/>
                    <a:pt x="236" y="84348"/>
                  </a:cubicBezTo>
                  <a:cubicBezTo>
                    <a:pt x="236" y="89409"/>
                    <a:pt x="5044" y="89409"/>
                    <a:pt x="8587" y="89409"/>
                  </a:cubicBezTo>
                  <a:lnTo>
                    <a:pt x="79441" y="89409"/>
                  </a:lnTo>
                  <a:lnTo>
                    <a:pt x="79441" y="160263"/>
                  </a:lnTo>
                  <a:cubicBezTo>
                    <a:pt x="79441" y="163806"/>
                    <a:pt x="79441" y="168614"/>
                    <a:pt x="84502" y="168614"/>
                  </a:cubicBezTo>
                  <a:cubicBezTo>
                    <a:pt x="89563" y="168614"/>
                    <a:pt x="89563" y="163806"/>
                    <a:pt x="89563" y="160263"/>
                  </a:cubicBezTo>
                  <a:lnTo>
                    <a:pt x="89563" y="89409"/>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C851A4E8-F5BB-6F09-39B9-FF06365C8523}"/>
                </a:ext>
              </a:extLst>
            </p:cNvPr>
            <p:cNvSpPr/>
            <p:nvPr>
              <p:custDataLst>
                <p:tags r:id="rId20"/>
              </p:custDataLst>
            </p:nvPr>
          </p:nvSpPr>
          <p:spPr>
            <a:xfrm>
              <a:off x="8791549" y="4443535"/>
              <a:ext cx="137944" cy="227745"/>
            </a:xfrm>
            <a:custGeom>
              <a:avLst/>
              <a:gdLst>
                <a:gd name="connsiteX0" fmla="*/ 138191 w 137944"/>
                <a:gd name="connsiteY0" fmla="*/ 34750 h 227745"/>
                <a:gd name="connsiteX1" fmla="*/ 103776 w 137944"/>
                <a:gd name="connsiteY1" fmla="*/ 82 h 227745"/>
                <a:gd name="connsiteX2" fmla="*/ 73157 w 137944"/>
                <a:gd name="connsiteY2" fmla="*/ 10710 h 227745"/>
                <a:gd name="connsiteX3" fmla="*/ 40513 w 137944"/>
                <a:gd name="connsiteY3" fmla="*/ 64610 h 227745"/>
                <a:gd name="connsiteX4" fmla="*/ 278 w 137944"/>
                <a:gd name="connsiteY4" fmla="*/ 225297 h 227745"/>
                <a:gd name="connsiteX5" fmla="*/ 3315 w 137944"/>
                <a:gd name="connsiteY5" fmla="*/ 227828 h 227745"/>
                <a:gd name="connsiteX6" fmla="*/ 6351 w 137944"/>
                <a:gd name="connsiteY6" fmla="*/ 226563 h 227745"/>
                <a:gd name="connsiteX7" fmla="*/ 24065 w 137944"/>
                <a:gd name="connsiteY7" fmla="*/ 156721 h 227745"/>
                <a:gd name="connsiteX8" fmla="*/ 58480 w 137944"/>
                <a:gd name="connsiteY8" fmla="*/ 181267 h 227745"/>
                <a:gd name="connsiteX9" fmla="*/ 107319 w 137944"/>
                <a:gd name="connsiteY9" fmla="*/ 161276 h 227745"/>
                <a:gd name="connsiteX10" fmla="*/ 127563 w 137944"/>
                <a:gd name="connsiteY10" fmla="*/ 114714 h 227745"/>
                <a:gd name="connsiteX11" fmla="*/ 109090 w 137944"/>
                <a:gd name="connsiteY11" fmla="*/ 77010 h 227745"/>
                <a:gd name="connsiteX12" fmla="*/ 138191 w 137944"/>
                <a:gd name="connsiteY12" fmla="*/ 34750 h 227745"/>
                <a:gd name="connsiteX13" fmla="*/ 92642 w 137944"/>
                <a:gd name="connsiteY13" fmla="*/ 76756 h 227745"/>
                <a:gd name="connsiteX14" fmla="*/ 80495 w 137944"/>
                <a:gd name="connsiteY14" fmla="*/ 78528 h 227745"/>
                <a:gd name="connsiteX15" fmla="*/ 69361 w 137944"/>
                <a:gd name="connsiteY15" fmla="*/ 77516 h 227745"/>
                <a:gd name="connsiteX16" fmla="*/ 81760 w 137944"/>
                <a:gd name="connsiteY16" fmla="*/ 75491 h 227745"/>
                <a:gd name="connsiteX17" fmla="*/ 92642 w 137944"/>
                <a:gd name="connsiteY17" fmla="*/ 76756 h 227745"/>
                <a:gd name="connsiteX18" fmla="*/ 124020 w 137944"/>
                <a:gd name="connsiteY18" fmla="*/ 28930 h 227745"/>
                <a:gd name="connsiteX19" fmla="*/ 101245 w 137944"/>
                <a:gd name="connsiteY19" fmla="*/ 72708 h 227745"/>
                <a:gd name="connsiteX20" fmla="*/ 81760 w 137944"/>
                <a:gd name="connsiteY20" fmla="*/ 69671 h 227745"/>
                <a:gd name="connsiteX21" fmla="*/ 62275 w 137944"/>
                <a:gd name="connsiteY21" fmla="*/ 77769 h 227745"/>
                <a:gd name="connsiteX22" fmla="*/ 79736 w 137944"/>
                <a:gd name="connsiteY22" fmla="*/ 84095 h 227745"/>
                <a:gd name="connsiteX23" fmla="*/ 100486 w 137944"/>
                <a:gd name="connsiteY23" fmla="*/ 80805 h 227745"/>
                <a:gd name="connsiteX24" fmla="*/ 111620 w 137944"/>
                <a:gd name="connsiteY24" fmla="*/ 109400 h 227745"/>
                <a:gd name="connsiteX25" fmla="*/ 98968 w 137944"/>
                <a:gd name="connsiteY25" fmla="*/ 152925 h 227745"/>
                <a:gd name="connsiteX26" fmla="*/ 57721 w 137944"/>
                <a:gd name="connsiteY26" fmla="*/ 175699 h 227745"/>
                <a:gd name="connsiteX27" fmla="*/ 28873 w 137944"/>
                <a:gd name="connsiteY27" fmla="*/ 143056 h 227745"/>
                <a:gd name="connsiteX28" fmla="*/ 30138 w 137944"/>
                <a:gd name="connsiteY28" fmla="*/ 131922 h 227745"/>
                <a:gd name="connsiteX29" fmla="*/ 46333 w 137944"/>
                <a:gd name="connsiteY29" fmla="*/ 67900 h 227745"/>
                <a:gd name="connsiteX30" fmla="*/ 100486 w 137944"/>
                <a:gd name="connsiteY30" fmla="*/ 5902 h 227745"/>
                <a:gd name="connsiteX31" fmla="*/ 124020 w 137944"/>
                <a:gd name="connsiteY31" fmla="*/ 28930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7944" h="227745">
                  <a:moveTo>
                    <a:pt x="138191" y="34750"/>
                  </a:moveTo>
                  <a:cubicBezTo>
                    <a:pt x="138191" y="15771"/>
                    <a:pt x="124273" y="82"/>
                    <a:pt x="103776" y="82"/>
                  </a:cubicBezTo>
                  <a:cubicBezTo>
                    <a:pt x="89099" y="82"/>
                    <a:pt x="82013" y="4131"/>
                    <a:pt x="73157" y="10710"/>
                  </a:cubicBezTo>
                  <a:cubicBezTo>
                    <a:pt x="59239" y="20832"/>
                    <a:pt x="45321" y="45378"/>
                    <a:pt x="40513" y="64610"/>
                  </a:cubicBezTo>
                  <a:lnTo>
                    <a:pt x="278" y="225297"/>
                  </a:lnTo>
                  <a:cubicBezTo>
                    <a:pt x="25" y="226310"/>
                    <a:pt x="1290" y="227828"/>
                    <a:pt x="3315" y="227828"/>
                  </a:cubicBezTo>
                  <a:cubicBezTo>
                    <a:pt x="5339" y="227828"/>
                    <a:pt x="6098" y="227322"/>
                    <a:pt x="6351" y="226563"/>
                  </a:cubicBezTo>
                  <a:lnTo>
                    <a:pt x="24065" y="156721"/>
                  </a:lnTo>
                  <a:cubicBezTo>
                    <a:pt x="28873" y="171904"/>
                    <a:pt x="40007" y="181267"/>
                    <a:pt x="58480" y="181267"/>
                  </a:cubicBezTo>
                  <a:cubicBezTo>
                    <a:pt x="76952" y="181267"/>
                    <a:pt x="95931" y="172410"/>
                    <a:pt x="107319" y="161276"/>
                  </a:cubicBezTo>
                  <a:cubicBezTo>
                    <a:pt x="119465" y="149635"/>
                    <a:pt x="127563" y="133440"/>
                    <a:pt x="127563" y="114714"/>
                  </a:cubicBezTo>
                  <a:cubicBezTo>
                    <a:pt x="127563" y="96494"/>
                    <a:pt x="118200" y="83336"/>
                    <a:pt x="109090" y="77010"/>
                  </a:cubicBezTo>
                  <a:cubicBezTo>
                    <a:pt x="123767" y="68659"/>
                    <a:pt x="138191" y="52970"/>
                    <a:pt x="138191" y="34750"/>
                  </a:cubicBezTo>
                  <a:close/>
                  <a:moveTo>
                    <a:pt x="92642" y="76756"/>
                  </a:moveTo>
                  <a:cubicBezTo>
                    <a:pt x="89352" y="78022"/>
                    <a:pt x="86568" y="78528"/>
                    <a:pt x="80495" y="78528"/>
                  </a:cubicBezTo>
                  <a:cubicBezTo>
                    <a:pt x="76952" y="78528"/>
                    <a:pt x="71891" y="78781"/>
                    <a:pt x="69361" y="77516"/>
                  </a:cubicBezTo>
                  <a:cubicBezTo>
                    <a:pt x="69867" y="74985"/>
                    <a:pt x="78977" y="75491"/>
                    <a:pt x="81760" y="75491"/>
                  </a:cubicBezTo>
                  <a:cubicBezTo>
                    <a:pt x="87074" y="75491"/>
                    <a:pt x="89352" y="75491"/>
                    <a:pt x="92642" y="76756"/>
                  </a:cubicBezTo>
                  <a:close/>
                  <a:moveTo>
                    <a:pt x="124020" y="28930"/>
                  </a:moveTo>
                  <a:cubicBezTo>
                    <a:pt x="124020" y="46643"/>
                    <a:pt x="114404" y="64863"/>
                    <a:pt x="101245" y="72708"/>
                  </a:cubicBezTo>
                  <a:cubicBezTo>
                    <a:pt x="94413" y="70177"/>
                    <a:pt x="89352" y="69671"/>
                    <a:pt x="81760" y="69671"/>
                  </a:cubicBezTo>
                  <a:cubicBezTo>
                    <a:pt x="76446" y="69671"/>
                    <a:pt x="62275" y="69418"/>
                    <a:pt x="62275" y="77769"/>
                  </a:cubicBezTo>
                  <a:cubicBezTo>
                    <a:pt x="62022" y="84854"/>
                    <a:pt x="75181" y="84095"/>
                    <a:pt x="79736" y="84095"/>
                  </a:cubicBezTo>
                  <a:cubicBezTo>
                    <a:pt x="89099" y="84095"/>
                    <a:pt x="92895" y="83842"/>
                    <a:pt x="100486" y="80805"/>
                  </a:cubicBezTo>
                  <a:cubicBezTo>
                    <a:pt x="110102" y="89915"/>
                    <a:pt x="111367" y="97760"/>
                    <a:pt x="111620" y="109400"/>
                  </a:cubicBezTo>
                  <a:cubicBezTo>
                    <a:pt x="112126" y="124077"/>
                    <a:pt x="106053" y="143056"/>
                    <a:pt x="98968" y="152925"/>
                  </a:cubicBezTo>
                  <a:cubicBezTo>
                    <a:pt x="89099" y="166590"/>
                    <a:pt x="72144" y="175699"/>
                    <a:pt x="57721" y="175699"/>
                  </a:cubicBezTo>
                  <a:cubicBezTo>
                    <a:pt x="38489" y="175699"/>
                    <a:pt x="28873" y="161022"/>
                    <a:pt x="28873" y="143056"/>
                  </a:cubicBezTo>
                  <a:cubicBezTo>
                    <a:pt x="28873" y="140525"/>
                    <a:pt x="28873" y="136730"/>
                    <a:pt x="30138" y="131922"/>
                  </a:cubicBezTo>
                  <a:lnTo>
                    <a:pt x="46333" y="67900"/>
                  </a:lnTo>
                  <a:cubicBezTo>
                    <a:pt x="51900" y="46137"/>
                    <a:pt x="70120" y="5902"/>
                    <a:pt x="100486" y="5902"/>
                  </a:cubicBezTo>
                  <a:cubicBezTo>
                    <a:pt x="115163" y="5902"/>
                    <a:pt x="124020" y="13747"/>
                    <a:pt x="124020" y="28930"/>
                  </a:cubicBez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F3C42BDF-B313-8640-8620-2E82E3F79B05}"/>
                </a:ext>
              </a:extLst>
            </p:cNvPr>
            <p:cNvSpPr/>
            <p:nvPr>
              <p:custDataLst>
                <p:tags r:id="rId21"/>
              </p:custDataLst>
            </p:nvPr>
          </p:nvSpPr>
          <p:spPr>
            <a:xfrm>
              <a:off x="8948321" y="4443788"/>
              <a:ext cx="157903" cy="183968"/>
            </a:xfrm>
            <a:custGeom>
              <a:avLst/>
              <a:gdLst>
                <a:gd name="connsiteX0" fmla="*/ 37957 w 157903"/>
                <a:gd name="connsiteY0" fmla="*/ 154949 h 183968"/>
                <a:gd name="connsiteX1" fmla="*/ 59213 w 157903"/>
                <a:gd name="connsiteY1" fmla="*/ 104086 h 183968"/>
                <a:gd name="connsiteX2" fmla="*/ 93375 w 157903"/>
                <a:gd name="connsiteY2" fmla="*/ 21338 h 183968"/>
                <a:gd name="connsiteX3" fmla="*/ 106533 w 157903"/>
                <a:gd name="connsiteY3" fmla="*/ 15771 h 183968"/>
                <a:gd name="connsiteX4" fmla="*/ 124500 w 157903"/>
                <a:gd name="connsiteY4" fmla="*/ 36774 h 183968"/>
                <a:gd name="connsiteX5" fmla="*/ 123235 w 157903"/>
                <a:gd name="connsiteY5" fmla="*/ 46137 h 183968"/>
                <a:gd name="connsiteX6" fmla="*/ 125006 w 157903"/>
                <a:gd name="connsiteY6" fmla="*/ 47909 h 183968"/>
                <a:gd name="connsiteX7" fmla="*/ 142214 w 157903"/>
                <a:gd name="connsiteY7" fmla="*/ 40570 h 183968"/>
                <a:gd name="connsiteX8" fmla="*/ 149046 w 157903"/>
                <a:gd name="connsiteY8" fmla="*/ 24122 h 183968"/>
                <a:gd name="connsiteX9" fmla="*/ 127790 w 157903"/>
                <a:gd name="connsiteY9" fmla="*/ 82 h 183968"/>
                <a:gd name="connsiteX10" fmla="*/ 72625 w 157903"/>
                <a:gd name="connsiteY10" fmla="*/ 27158 h 183968"/>
                <a:gd name="connsiteX11" fmla="*/ 35679 w 157903"/>
                <a:gd name="connsiteY11" fmla="*/ 112437 h 183968"/>
                <a:gd name="connsiteX12" fmla="*/ 21508 w 157903"/>
                <a:gd name="connsiteY12" fmla="*/ 152925 h 183968"/>
                <a:gd name="connsiteX13" fmla="*/ 9615 w 157903"/>
                <a:gd name="connsiteY13" fmla="*/ 170385 h 183968"/>
                <a:gd name="connsiteX14" fmla="*/ 252 w 157903"/>
                <a:gd name="connsiteY14" fmla="*/ 182532 h 183968"/>
                <a:gd name="connsiteX15" fmla="*/ 2529 w 157903"/>
                <a:gd name="connsiteY15" fmla="*/ 184050 h 183968"/>
                <a:gd name="connsiteX16" fmla="*/ 15435 w 157903"/>
                <a:gd name="connsiteY16" fmla="*/ 178736 h 183968"/>
                <a:gd name="connsiteX17" fmla="*/ 26063 w 157903"/>
                <a:gd name="connsiteY17" fmla="*/ 169626 h 183968"/>
                <a:gd name="connsiteX18" fmla="*/ 63515 w 157903"/>
                <a:gd name="connsiteY18" fmla="*/ 176712 h 183968"/>
                <a:gd name="connsiteX19" fmla="*/ 102232 w 157903"/>
                <a:gd name="connsiteY19" fmla="*/ 184050 h 183968"/>
                <a:gd name="connsiteX20" fmla="*/ 151577 w 157903"/>
                <a:gd name="connsiteY20" fmla="*/ 157480 h 183968"/>
                <a:gd name="connsiteX21" fmla="*/ 158156 w 157903"/>
                <a:gd name="connsiteY21" fmla="*/ 143562 h 183968"/>
                <a:gd name="connsiteX22" fmla="*/ 156384 w 157903"/>
                <a:gd name="connsiteY22" fmla="*/ 141791 h 183968"/>
                <a:gd name="connsiteX23" fmla="*/ 141961 w 157903"/>
                <a:gd name="connsiteY23" fmla="*/ 147611 h 183968"/>
                <a:gd name="connsiteX24" fmla="*/ 133104 w 157903"/>
                <a:gd name="connsiteY24" fmla="*/ 157733 h 183968"/>
                <a:gd name="connsiteX25" fmla="*/ 129308 w 157903"/>
                <a:gd name="connsiteY25" fmla="*/ 165324 h 183968"/>
                <a:gd name="connsiteX26" fmla="*/ 123235 w 157903"/>
                <a:gd name="connsiteY26" fmla="*/ 168361 h 183968"/>
                <a:gd name="connsiteX27" fmla="*/ 81734 w 157903"/>
                <a:gd name="connsiteY27" fmla="*/ 160010 h 183968"/>
                <a:gd name="connsiteX28" fmla="*/ 48079 w 157903"/>
                <a:gd name="connsiteY28" fmla="*/ 153937 h 183968"/>
                <a:gd name="connsiteX29" fmla="*/ 37957 w 157903"/>
                <a:gd name="connsiteY29" fmla="*/ 154949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957" y="154949"/>
                  </a:moveTo>
                  <a:cubicBezTo>
                    <a:pt x="51621" y="133693"/>
                    <a:pt x="55923" y="117498"/>
                    <a:pt x="59213" y="104086"/>
                  </a:cubicBezTo>
                  <a:cubicBezTo>
                    <a:pt x="68070" y="69165"/>
                    <a:pt x="77686" y="38799"/>
                    <a:pt x="93375" y="21338"/>
                  </a:cubicBezTo>
                  <a:cubicBezTo>
                    <a:pt x="96411" y="18049"/>
                    <a:pt x="98436" y="15771"/>
                    <a:pt x="106533" y="15771"/>
                  </a:cubicBezTo>
                  <a:cubicBezTo>
                    <a:pt x="123994" y="15771"/>
                    <a:pt x="124500" y="33232"/>
                    <a:pt x="124500" y="36774"/>
                  </a:cubicBezTo>
                  <a:cubicBezTo>
                    <a:pt x="124500" y="41329"/>
                    <a:pt x="123235" y="44872"/>
                    <a:pt x="123235" y="46137"/>
                  </a:cubicBezTo>
                  <a:cubicBezTo>
                    <a:pt x="123235" y="47909"/>
                    <a:pt x="124753" y="47909"/>
                    <a:pt x="125006" y="47909"/>
                  </a:cubicBezTo>
                  <a:cubicBezTo>
                    <a:pt x="129055" y="47909"/>
                    <a:pt x="135887" y="45125"/>
                    <a:pt x="142214" y="40570"/>
                  </a:cubicBezTo>
                  <a:cubicBezTo>
                    <a:pt x="146769" y="37027"/>
                    <a:pt x="149046" y="34497"/>
                    <a:pt x="149046" y="24122"/>
                  </a:cubicBezTo>
                  <a:cubicBezTo>
                    <a:pt x="149046" y="10457"/>
                    <a:pt x="141961" y="82"/>
                    <a:pt x="127790" y="82"/>
                  </a:cubicBezTo>
                  <a:cubicBezTo>
                    <a:pt x="119692" y="82"/>
                    <a:pt x="97424" y="2106"/>
                    <a:pt x="72625" y="27158"/>
                  </a:cubicBezTo>
                  <a:cubicBezTo>
                    <a:pt x="52381" y="47909"/>
                    <a:pt x="40487" y="93458"/>
                    <a:pt x="35679" y="112437"/>
                  </a:cubicBezTo>
                  <a:cubicBezTo>
                    <a:pt x="31124" y="129897"/>
                    <a:pt x="29100" y="137742"/>
                    <a:pt x="21508" y="152925"/>
                  </a:cubicBezTo>
                  <a:cubicBezTo>
                    <a:pt x="19737" y="155961"/>
                    <a:pt x="13158" y="167096"/>
                    <a:pt x="9615" y="170385"/>
                  </a:cubicBezTo>
                  <a:cubicBezTo>
                    <a:pt x="2782" y="176712"/>
                    <a:pt x="252" y="181267"/>
                    <a:pt x="252" y="182532"/>
                  </a:cubicBezTo>
                  <a:cubicBezTo>
                    <a:pt x="252" y="183038"/>
                    <a:pt x="758" y="184050"/>
                    <a:pt x="2529" y="184050"/>
                  </a:cubicBezTo>
                  <a:cubicBezTo>
                    <a:pt x="3542" y="184050"/>
                    <a:pt x="8856" y="183038"/>
                    <a:pt x="15435" y="178736"/>
                  </a:cubicBezTo>
                  <a:cubicBezTo>
                    <a:pt x="19737" y="176206"/>
                    <a:pt x="20243" y="175699"/>
                    <a:pt x="26063" y="169626"/>
                  </a:cubicBezTo>
                  <a:cubicBezTo>
                    <a:pt x="38716" y="169879"/>
                    <a:pt x="47573" y="172157"/>
                    <a:pt x="63515" y="176712"/>
                  </a:cubicBezTo>
                  <a:cubicBezTo>
                    <a:pt x="76420" y="180254"/>
                    <a:pt x="89326" y="184050"/>
                    <a:pt x="102232" y="184050"/>
                  </a:cubicBezTo>
                  <a:cubicBezTo>
                    <a:pt x="122729" y="184050"/>
                    <a:pt x="143479" y="168614"/>
                    <a:pt x="151577" y="157480"/>
                  </a:cubicBezTo>
                  <a:cubicBezTo>
                    <a:pt x="156638" y="150647"/>
                    <a:pt x="158156" y="144321"/>
                    <a:pt x="158156" y="143562"/>
                  </a:cubicBezTo>
                  <a:cubicBezTo>
                    <a:pt x="158156" y="141791"/>
                    <a:pt x="156638" y="141791"/>
                    <a:pt x="156384" y="141791"/>
                  </a:cubicBezTo>
                  <a:cubicBezTo>
                    <a:pt x="152336" y="141791"/>
                    <a:pt x="146262" y="144574"/>
                    <a:pt x="141961" y="147611"/>
                  </a:cubicBezTo>
                  <a:cubicBezTo>
                    <a:pt x="135128" y="151913"/>
                    <a:pt x="134622" y="153431"/>
                    <a:pt x="133104" y="157733"/>
                  </a:cubicBezTo>
                  <a:cubicBezTo>
                    <a:pt x="131839" y="161782"/>
                    <a:pt x="130320" y="163806"/>
                    <a:pt x="129308" y="165324"/>
                  </a:cubicBezTo>
                  <a:cubicBezTo>
                    <a:pt x="127284" y="168361"/>
                    <a:pt x="127031" y="168361"/>
                    <a:pt x="123235" y="168361"/>
                  </a:cubicBezTo>
                  <a:cubicBezTo>
                    <a:pt x="111088" y="168361"/>
                    <a:pt x="98436" y="164565"/>
                    <a:pt x="81734" y="160010"/>
                  </a:cubicBezTo>
                  <a:cubicBezTo>
                    <a:pt x="74649" y="157986"/>
                    <a:pt x="60731" y="153937"/>
                    <a:pt x="48079" y="153937"/>
                  </a:cubicBezTo>
                  <a:cubicBezTo>
                    <a:pt x="44789" y="153937"/>
                    <a:pt x="41246" y="154190"/>
                    <a:pt x="37957" y="154949"/>
                  </a:cubicBez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59B3982B-99C4-7C98-0297-367B900E58B7}"/>
                </a:ext>
              </a:extLst>
            </p:cNvPr>
            <p:cNvSpPr/>
            <p:nvPr>
              <p:custDataLst>
                <p:tags r:id="rId22"/>
              </p:custDataLst>
            </p:nvPr>
          </p:nvSpPr>
          <p:spPr>
            <a:xfrm>
              <a:off x="9125818" y="4582030"/>
              <a:ext cx="90339" cy="79888"/>
            </a:xfrm>
            <a:custGeom>
              <a:avLst/>
              <a:gdLst>
                <a:gd name="connsiteX0" fmla="*/ 64205 w 90339"/>
                <a:gd name="connsiteY0" fmla="*/ 10534 h 79888"/>
                <a:gd name="connsiteX1" fmla="*/ 45960 w 90339"/>
                <a:gd name="connsiteY1" fmla="*/ 83 h 79888"/>
                <a:gd name="connsiteX2" fmla="*/ 259 w 90339"/>
                <a:gd name="connsiteY2" fmla="*/ 50567 h 79888"/>
                <a:gd name="connsiteX3" fmla="*/ 27006 w 90339"/>
                <a:gd name="connsiteY3" fmla="*/ 79972 h 79888"/>
                <a:gd name="connsiteX4" fmla="*/ 52160 w 90339"/>
                <a:gd name="connsiteY4" fmla="*/ 67572 h 79888"/>
                <a:gd name="connsiteX5" fmla="*/ 70405 w 90339"/>
                <a:gd name="connsiteY5" fmla="*/ 79972 h 79888"/>
                <a:gd name="connsiteX6" fmla="*/ 84398 w 90339"/>
                <a:gd name="connsiteY6" fmla="*/ 70584 h 79888"/>
                <a:gd name="connsiteX7" fmla="*/ 90598 w 90339"/>
                <a:gd name="connsiteY7" fmla="*/ 52870 h 79888"/>
                <a:gd name="connsiteX8" fmla="*/ 87764 w 90339"/>
                <a:gd name="connsiteY8" fmla="*/ 50567 h 79888"/>
                <a:gd name="connsiteX9" fmla="*/ 83867 w 90339"/>
                <a:gd name="connsiteY9" fmla="*/ 56058 h 79888"/>
                <a:gd name="connsiteX10" fmla="*/ 70936 w 90339"/>
                <a:gd name="connsiteY10" fmla="*/ 75012 h 79888"/>
                <a:gd name="connsiteX11" fmla="*/ 65091 w 90339"/>
                <a:gd name="connsiteY11" fmla="*/ 66332 h 79888"/>
                <a:gd name="connsiteX12" fmla="*/ 67748 w 90339"/>
                <a:gd name="connsiteY12" fmla="*/ 52339 h 79888"/>
                <a:gd name="connsiteX13" fmla="*/ 71645 w 90339"/>
                <a:gd name="connsiteY13" fmla="*/ 36396 h 79888"/>
                <a:gd name="connsiteX14" fmla="*/ 75187 w 90339"/>
                <a:gd name="connsiteY14" fmla="*/ 22934 h 79888"/>
                <a:gd name="connsiteX15" fmla="*/ 78376 w 90339"/>
                <a:gd name="connsiteY15" fmla="*/ 9117 h 79888"/>
                <a:gd name="connsiteX16" fmla="*/ 72353 w 90339"/>
                <a:gd name="connsiteY16" fmla="*/ 3449 h 79888"/>
                <a:gd name="connsiteX17" fmla="*/ 64205 w 90339"/>
                <a:gd name="connsiteY17" fmla="*/ 10534 h 79888"/>
                <a:gd name="connsiteX18" fmla="*/ 52868 w 90339"/>
                <a:gd name="connsiteY18" fmla="*/ 56058 h 79888"/>
                <a:gd name="connsiteX19" fmla="*/ 43834 w 90339"/>
                <a:gd name="connsiteY19" fmla="*/ 67926 h 79888"/>
                <a:gd name="connsiteX20" fmla="*/ 27538 w 90339"/>
                <a:gd name="connsiteY20" fmla="*/ 75012 h 79888"/>
                <a:gd name="connsiteX21" fmla="*/ 14607 w 90339"/>
                <a:gd name="connsiteY21" fmla="*/ 57830 h 79888"/>
                <a:gd name="connsiteX22" fmla="*/ 23818 w 90339"/>
                <a:gd name="connsiteY22" fmla="*/ 21871 h 79888"/>
                <a:gd name="connsiteX23" fmla="*/ 45960 w 90339"/>
                <a:gd name="connsiteY23" fmla="*/ 5043 h 79888"/>
                <a:gd name="connsiteX24" fmla="*/ 61725 w 90339"/>
                <a:gd name="connsiteY24" fmla="*/ 20454 h 79888"/>
                <a:gd name="connsiteX25" fmla="*/ 61194 w 90339"/>
                <a:gd name="connsiteY25" fmla="*/ 22934 h 79888"/>
                <a:gd name="connsiteX26" fmla="*/ 52868 w 90339"/>
                <a:gd name="connsiteY26" fmla="*/ 5605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9888">
                  <a:moveTo>
                    <a:pt x="64205" y="10534"/>
                  </a:moveTo>
                  <a:cubicBezTo>
                    <a:pt x="60485" y="4689"/>
                    <a:pt x="54462" y="83"/>
                    <a:pt x="45960" y="83"/>
                  </a:cubicBezTo>
                  <a:cubicBezTo>
                    <a:pt x="23287" y="83"/>
                    <a:pt x="259" y="25060"/>
                    <a:pt x="259" y="50567"/>
                  </a:cubicBezTo>
                  <a:cubicBezTo>
                    <a:pt x="259" y="67749"/>
                    <a:pt x="11773" y="79972"/>
                    <a:pt x="27006" y="79972"/>
                  </a:cubicBezTo>
                  <a:cubicBezTo>
                    <a:pt x="36572" y="79972"/>
                    <a:pt x="45074" y="74480"/>
                    <a:pt x="52160" y="67572"/>
                  </a:cubicBezTo>
                  <a:cubicBezTo>
                    <a:pt x="55525" y="78200"/>
                    <a:pt x="65799" y="79972"/>
                    <a:pt x="70405" y="79972"/>
                  </a:cubicBezTo>
                  <a:cubicBezTo>
                    <a:pt x="76781" y="79972"/>
                    <a:pt x="81210" y="76075"/>
                    <a:pt x="84398" y="70584"/>
                  </a:cubicBezTo>
                  <a:cubicBezTo>
                    <a:pt x="88295" y="63675"/>
                    <a:pt x="90598" y="53578"/>
                    <a:pt x="90598" y="52870"/>
                  </a:cubicBezTo>
                  <a:cubicBezTo>
                    <a:pt x="90598" y="50567"/>
                    <a:pt x="88295" y="50567"/>
                    <a:pt x="87764" y="50567"/>
                  </a:cubicBezTo>
                  <a:cubicBezTo>
                    <a:pt x="85284" y="50567"/>
                    <a:pt x="85107" y="51276"/>
                    <a:pt x="83867" y="56058"/>
                  </a:cubicBezTo>
                  <a:cubicBezTo>
                    <a:pt x="81741" y="64561"/>
                    <a:pt x="78376" y="75012"/>
                    <a:pt x="70936" y="75012"/>
                  </a:cubicBezTo>
                  <a:cubicBezTo>
                    <a:pt x="66330" y="75012"/>
                    <a:pt x="65091" y="71115"/>
                    <a:pt x="65091" y="66332"/>
                  </a:cubicBezTo>
                  <a:cubicBezTo>
                    <a:pt x="65091" y="63321"/>
                    <a:pt x="66508" y="56944"/>
                    <a:pt x="67748" y="52339"/>
                  </a:cubicBezTo>
                  <a:cubicBezTo>
                    <a:pt x="68988" y="47556"/>
                    <a:pt x="70759" y="40293"/>
                    <a:pt x="71645" y="36396"/>
                  </a:cubicBezTo>
                  <a:lnTo>
                    <a:pt x="75187" y="22934"/>
                  </a:lnTo>
                  <a:cubicBezTo>
                    <a:pt x="76250" y="18328"/>
                    <a:pt x="78376" y="10003"/>
                    <a:pt x="78376" y="9117"/>
                  </a:cubicBezTo>
                  <a:cubicBezTo>
                    <a:pt x="78376" y="5220"/>
                    <a:pt x="75187" y="3449"/>
                    <a:pt x="72353" y="3449"/>
                  </a:cubicBezTo>
                  <a:cubicBezTo>
                    <a:pt x="69342" y="3449"/>
                    <a:pt x="65268" y="5575"/>
                    <a:pt x="64205" y="10534"/>
                  </a:cubicBezTo>
                  <a:close/>
                  <a:moveTo>
                    <a:pt x="52868" y="56058"/>
                  </a:moveTo>
                  <a:cubicBezTo>
                    <a:pt x="51628" y="61018"/>
                    <a:pt x="47731" y="64561"/>
                    <a:pt x="43834" y="67926"/>
                  </a:cubicBezTo>
                  <a:cubicBezTo>
                    <a:pt x="42240" y="69344"/>
                    <a:pt x="35155" y="75012"/>
                    <a:pt x="27538" y="75012"/>
                  </a:cubicBezTo>
                  <a:cubicBezTo>
                    <a:pt x="20984" y="75012"/>
                    <a:pt x="14607" y="70406"/>
                    <a:pt x="14607" y="57830"/>
                  </a:cubicBezTo>
                  <a:cubicBezTo>
                    <a:pt x="14607" y="48442"/>
                    <a:pt x="19744" y="28957"/>
                    <a:pt x="23818" y="21871"/>
                  </a:cubicBezTo>
                  <a:cubicBezTo>
                    <a:pt x="31966" y="7700"/>
                    <a:pt x="41000" y="5043"/>
                    <a:pt x="45960" y="5043"/>
                  </a:cubicBezTo>
                  <a:cubicBezTo>
                    <a:pt x="58359" y="5043"/>
                    <a:pt x="61725" y="18506"/>
                    <a:pt x="61725" y="20454"/>
                  </a:cubicBezTo>
                  <a:cubicBezTo>
                    <a:pt x="61725" y="21163"/>
                    <a:pt x="61371" y="22403"/>
                    <a:pt x="61194" y="22934"/>
                  </a:cubicBezTo>
                  <a:lnTo>
                    <a:pt x="52868" y="56058"/>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B87A122A-307B-D054-5084-B1C268606ED4}"/>
                </a:ext>
              </a:extLst>
            </p:cNvPr>
            <p:cNvSpPr/>
            <p:nvPr>
              <p:custDataLst>
                <p:tags r:id="rId23"/>
              </p:custDataLst>
            </p:nvPr>
          </p:nvSpPr>
          <p:spPr>
            <a:xfrm>
              <a:off x="9235759" y="4537214"/>
              <a:ext cx="39678" cy="124703"/>
            </a:xfrm>
            <a:custGeom>
              <a:avLst/>
              <a:gdLst>
                <a:gd name="connsiteX0" fmla="*/ 39233 w 39678"/>
                <a:gd name="connsiteY0" fmla="*/ 5398 h 124703"/>
                <a:gd name="connsiteX1" fmla="*/ 39942 w 39678"/>
                <a:gd name="connsiteY1" fmla="*/ 2563 h 124703"/>
                <a:gd name="connsiteX2" fmla="*/ 37107 w 39678"/>
                <a:gd name="connsiteY2" fmla="*/ 83 h 124703"/>
                <a:gd name="connsiteX3" fmla="*/ 14434 w 39678"/>
                <a:gd name="connsiteY3" fmla="*/ 1855 h 124703"/>
                <a:gd name="connsiteX4" fmla="*/ 10714 w 39678"/>
                <a:gd name="connsiteY4" fmla="*/ 5929 h 124703"/>
                <a:gd name="connsiteX5" fmla="*/ 15143 w 39678"/>
                <a:gd name="connsiteY5" fmla="*/ 8409 h 124703"/>
                <a:gd name="connsiteX6" fmla="*/ 23645 w 39678"/>
                <a:gd name="connsiteY6" fmla="*/ 11066 h 124703"/>
                <a:gd name="connsiteX7" fmla="*/ 22937 w 39678"/>
                <a:gd name="connsiteY7" fmla="*/ 14963 h 124703"/>
                <a:gd name="connsiteX8" fmla="*/ 972 w 39678"/>
                <a:gd name="connsiteY8" fmla="*/ 102468 h 124703"/>
                <a:gd name="connsiteX9" fmla="*/ 263 w 39678"/>
                <a:gd name="connsiteY9" fmla="*/ 107959 h 124703"/>
                <a:gd name="connsiteX10" fmla="*/ 18862 w 39678"/>
                <a:gd name="connsiteY10" fmla="*/ 124787 h 124703"/>
                <a:gd name="connsiteX11" fmla="*/ 33033 w 39678"/>
                <a:gd name="connsiteY11" fmla="*/ 115399 h 124703"/>
                <a:gd name="connsiteX12" fmla="*/ 39233 w 39678"/>
                <a:gd name="connsiteY12" fmla="*/ 97685 h 124703"/>
                <a:gd name="connsiteX13" fmla="*/ 36399 w 39678"/>
                <a:gd name="connsiteY13" fmla="*/ 95383 h 124703"/>
                <a:gd name="connsiteX14" fmla="*/ 32856 w 39678"/>
                <a:gd name="connsiteY14" fmla="*/ 99634 h 124703"/>
                <a:gd name="connsiteX15" fmla="*/ 19571 w 39678"/>
                <a:gd name="connsiteY15" fmla="*/ 119827 h 124703"/>
                <a:gd name="connsiteX16" fmla="*/ 13548 w 39678"/>
                <a:gd name="connsiteY16" fmla="*/ 111148 h 124703"/>
                <a:gd name="connsiteX17" fmla="*/ 14611 w 39678"/>
                <a:gd name="connsiteY17" fmla="*/ 103885 h 124703"/>
                <a:gd name="connsiteX18" fmla="*/ 39233 w 39678"/>
                <a:gd name="connsiteY18" fmla="*/ 539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78" h="124703">
                  <a:moveTo>
                    <a:pt x="39233" y="5398"/>
                  </a:moveTo>
                  <a:cubicBezTo>
                    <a:pt x="39410" y="5043"/>
                    <a:pt x="39942" y="2741"/>
                    <a:pt x="39942" y="2563"/>
                  </a:cubicBezTo>
                  <a:cubicBezTo>
                    <a:pt x="39942" y="1678"/>
                    <a:pt x="39233" y="83"/>
                    <a:pt x="37107" y="83"/>
                  </a:cubicBezTo>
                  <a:cubicBezTo>
                    <a:pt x="33565" y="83"/>
                    <a:pt x="18862" y="1501"/>
                    <a:pt x="14434" y="1855"/>
                  </a:cubicBezTo>
                  <a:cubicBezTo>
                    <a:pt x="13194" y="2032"/>
                    <a:pt x="10714" y="2209"/>
                    <a:pt x="10714" y="5929"/>
                  </a:cubicBezTo>
                  <a:cubicBezTo>
                    <a:pt x="10714" y="8409"/>
                    <a:pt x="13194" y="8409"/>
                    <a:pt x="15143" y="8409"/>
                  </a:cubicBezTo>
                  <a:cubicBezTo>
                    <a:pt x="23645" y="8409"/>
                    <a:pt x="23645" y="9649"/>
                    <a:pt x="23645" y="11066"/>
                  </a:cubicBezTo>
                  <a:cubicBezTo>
                    <a:pt x="23645" y="12306"/>
                    <a:pt x="23291" y="13369"/>
                    <a:pt x="22937" y="14963"/>
                  </a:cubicBezTo>
                  <a:lnTo>
                    <a:pt x="972" y="102468"/>
                  </a:lnTo>
                  <a:cubicBezTo>
                    <a:pt x="440" y="104239"/>
                    <a:pt x="263" y="106188"/>
                    <a:pt x="263" y="107959"/>
                  </a:cubicBezTo>
                  <a:cubicBezTo>
                    <a:pt x="263" y="119296"/>
                    <a:pt x="10360" y="124787"/>
                    <a:pt x="18862" y="124787"/>
                  </a:cubicBezTo>
                  <a:cubicBezTo>
                    <a:pt x="23114" y="124787"/>
                    <a:pt x="28428" y="123370"/>
                    <a:pt x="33033" y="115399"/>
                  </a:cubicBezTo>
                  <a:cubicBezTo>
                    <a:pt x="36753" y="108845"/>
                    <a:pt x="39233" y="98394"/>
                    <a:pt x="39233" y="97685"/>
                  </a:cubicBezTo>
                  <a:cubicBezTo>
                    <a:pt x="39233" y="95383"/>
                    <a:pt x="36930" y="95383"/>
                    <a:pt x="36399" y="95383"/>
                  </a:cubicBezTo>
                  <a:cubicBezTo>
                    <a:pt x="33919" y="95383"/>
                    <a:pt x="33565" y="96445"/>
                    <a:pt x="32856" y="99634"/>
                  </a:cubicBezTo>
                  <a:cubicBezTo>
                    <a:pt x="30553" y="108491"/>
                    <a:pt x="27188" y="119827"/>
                    <a:pt x="19571" y="119827"/>
                  </a:cubicBezTo>
                  <a:cubicBezTo>
                    <a:pt x="14788" y="119827"/>
                    <a:pt x="13548" y="115399"/>
                    <a:pt x="13548" y="111148"/>
                  </a:cubicBezTo>
                  <a:cubicBezTo>
                    <a:pt x="13548" y="109199"/>
                    <a:pt x="14080" y="105834"/>
                    <a:pt x="14611" y="103885"/>
                  </a:cubicBezTo>
                  <a:lnTo>
                    <a:pt x="39233" y="5398"/>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EC9C9503-1F9B-0227-7542-75636CC53907}"/>
                </a:ext>
              </a:extLst>
            </p:cNvPr>
            <p:cNvSpPr/>
            <p:nvPr>
              <p:custDataLst>
                <p:tags r:id="rId24"/>
              </p:custDataLst>
            </p:nvPr>
          </p:nvSpPr>
          <p:spPr>
            <a:xfrm>
              <a:off x="9298123" y="4542706"/>
              <a:ext cx="53672" cy="119212"/>
            </a:xfrm>
            <a:custGeom>
              <a:avLst/>
              <a:gdLst>
                <a:gd name="connsiteX0" fmla="*/ 49332 w 53672"/>
                <a:gd name="connsiteY0" fmla="*/ 6815 h 119212"/>
                <a:gd name="connsiteX1" fmla="*/ 42247 w 53672"/>
                <a:gd name="connsiteY1" fmla="*/ 83 h 119212"/>
                <a:gd name="connsiteX2" fmla="*/ 32327 w 53672"/>
                <a:gd name="connsiteY2" fmla="*/ 9826 h 119212"/>
                <a:gd name="connsiteX3" fmla="*/ 39413 w 53672"/>
                <a:gd name="connsiteY3" fmla="*/ 16557 h 119212"/>
                <a:gd name="connsiteX4" fmla="*/ 49332 w 53672"/>
                <a:gd name="connsiteY4" fmla="*/ 6815 h 119212"/>
                <a:gd name="connsiteX5" fmla="*/ 13197 w 53672"/>
                <a:gd name="connsiteY5" fmla="*/ 96800 h 119212"/>
                <a:gd name="connsiteX6" fmla="*/ 11602 w 53672"/>
                <a:gd name="connsiteY6" fmla="*/ 104239 h 119212"/>
                <a:gd name="connsiteX7" fmla="*/ 28430 w 53672"/>
                <a:gd name="connsiteY7" fmla="*/ 119296 h 119212"/>
                <a:gd name="connsiteX8" fmla="*/ 53938 w 53672"/>
                <a:gd name="connsiteY8" fmla="*/ 92194 h 119212"/>
                <a:gd name="connsiteX9" fmla="*/ 51104 w 53672"/>
                <a:gd name="connsiteY9" fmla="*/ 89891 h 119212"/>
                <a:gd name="connsiteX10" fmla="*/ 47738 w 53672"/>
                <a:gd name="connsiteY10" fmla="*/ 92903 h 119212"/>
                <a:gd name="connsiteX11" fmla="*/ 28962 w 53672"/>
                <a:gd name="connsiteY11" fmla="*/ 114336 h 119212"/>
                <a:gd name="connsiteX12" fmla="*/ 24533 w 53672"/>
                <a:gd name="connsiteY12" fmla="*/ 108136 h 119212"/>
                <a:gd name="connsiteX13" fmla="*/ 27368 w 53672"/>
                <a:gd name="connsiteY13" fmla="*/ 96800 h 119212"/>
                <a:gd name="connsiteX14" fmla="*/ 33036 w 53672"/>
                <a:gd name="connsiteY14" fmla="*/ 82629 h 119212"/>
                <a:gd name="connsiteX15" fmla="*/ 41715 w 53672"/>
                <a:gd name="connsiteY15" fmla="*/ 60132 h 119212"/>
                <a:gd name="connsiteX16" fmla="*/ 42778 w 53672"/>
                <a:gd name="connsiteY16" fmla="*/ 54464 h 119212"/>
                <a:gd name="connsiteX17" fmla="*/ 25950 w 53672"/>
                <a:gd name="connsiteY17" fmla="*/ 39408 h 119212"/>
                <a:gd name="connsiteX18" fmla="*/ 266 w 53672"/>
                <a:gd name="connsiteY18" fmla="*/ 66509 h 119212"/>
                <a:gd name="connsiteX19" fmla="*/ 3277 w 53672"/>
                <a:gd name="connsiteY19" fmla="*/ 68812 h 119212"/>
                <a:gd name="connsiteX20" fmla="*/ 6465 w 53672"/>
                <a:gd name="connsiteY20" fmla="*/ 65978 h 119212"/>
                <a:gd name="connsiteX21" fmla="*/ 25419 w 53672"/>
                <a:gd name="connsiteY21" fmla="*/ 44367 h 119212"/>
                <a:gd name="connsiteX22" fmla="*/ 29847 w 53672"/>
                <a:gd name="connsiteY22" fmla="*/ 50567 h 119212"/>
                <a:gd name="connsiteX23" fmla="*/ 24356 w 53672"/>
                <a:gd name="connsiteY23" fmla="*/ 68281 h 119212"/>
                <a:gd name="connsiteX24" fmla="*/ 13197 w 53672"/>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32" y="6815"/>
                  </a:moveTo>
                  <a:cubicBezTo>
                    <a:pt x="49332" y="3980"/>
                    <a:pt x="47207" y="83"/>
                    <a:pt x="42247" y="83"/>
                  </a:cubicBezTo>
                  <a:cubicBezTo>
                    <a:pt x="37464" y="83"/>
                    <a:pt x="32327" y="4689"/>
                    <a:pt x="32327" y="9826"/>
                  </a:cubicBezTo>
                  <a:cubicBezTo>
                    <a:pt x="32327" y="12837"/>
                    <a:pt x="34630" y="16557"/>
                    <a:pt x="39413" y="16557"/>
                  </a:cubicBezTo>
                  <a:cubicBezTo>
                    <a:pt x="44550" y="16557"/>
                    <a:pt x="49332" y="11597"/>
                    <a:pt x="49332" y="6815"/>
                  </a:cubicBezTo>
                  <a:close/>
                  <a:moveTo>
                    <a:pt x="13197" y="96800"/>
                  </a:moveTo>
                  <a:cubicBezTo>
                    <a:pt x="12488" y="99102"/>
                    <a:pt x="11602" y="101228"/>
                    <a:pt x="11602" y="104239"/>
                  </a:cubicBezTo>
                  <a:cubicBezTo>
                    <a:pt x="11602" y="112565"/>
                    <a:pt x="18688" y="119296"/>
                    <a:pt x="28430" y="119296"/>
                  </a:cubicBezTo>
                  <a:cubicBezTo>
                    <a:pt x="46144" y="119296"/>
                    <a:pt x="53938" y="94851"/>
                    <a:pt x="53938" y="92194"/>
                  </a:cubicBezTo>
                  <a:cubicBezTo>
                    <a:pt x="53938" y="89891"/>
                    <a:pt x="51635" y="89891"/>
                    <a:pt x="51104" y="89891"/>
                  </a:cubicBezTo>
                  <a:cubicBezTo>
                    <a:pt x="48624" y="89891"/>
                    <a:pt x="48447" y="90954"/>
                    <a:pt x="47738" y="92903"/>
                  </a:cubicBezTo>
                  <a:cubicBezTo>
                    <a:pt x="43664" y="107073"/>
                    <a:pt x="35870" y="114336"/>
                    <a:pt x="28962" y="114336"/>
                  </a:cubicBezTo>
                  <a:cubicBezTo>
                    <a:pt x="25419" y="114336"/>
                    <a:pt x="24533" y="112033"/>
                    <a:pt x="24533" y="108136"/>
                  </a:cubicBezTo>
                  <a:cubicBezTo>
                    <a:pt x="24533" y="104062"/>
                    <a:pt x="25773" y="100697"/>
                    <a:pt x="27368" y="96800"/>
                  </a:cubicBezTo>
                  <a:cubicBezTo>
                    <a:pt x="29139" y="92017"/>
                    <a:pt x="31087" y="87234"/>
                    <a:pt x="33036" y="82629"/>
                  </a:cubicBezTo>
                  <a:cubicBezTo>
                    <a:pt x="34630" y="78377"/>
                    <a:pt x="41007" y="62258"/>
                    <a:pt x="41715" y="60132"/>
                  </a:cubicBezTo>
                  <a:cubicBezTo>
                    <a:pt x="42247" y="58361"/>
                    <a:pt x="42778" y="56236"/>
                    <a:pt x="42778" y="54464"/>
                  </a:cubicBezTo>
                  <a:cubicBezTo>
                    <a:pt x="42778" y="46139"/>
                    <a:pt x="35693" y="39408"/>
                    <a:pt x="25950" y="39408"/>
                  </a:cubicBezTo>
                  <a:cubicBezTo>
                    <a:pt x="8414" y="39408"/>
                    <a:pt x="266" y="63498"/>
                    <a:pt x="266" y="66509"/>
                  </a:cubicBezTo>
                  <a:cubicBezTo>
                    <a:pt x="266" y="68812"/>
                    <a:pt x="2746" y="68812"/>
                    <a:pt x="3277" y="68812"/>
                  </a:cubicBezTo>
                  <a:cubicBezTo>
                    <a:pt x="5757" y="68812"/>
                    <a:pt x="5934" y="67926"/>
                    <a:pt x="6465" y="65978"/>
                  </a:cubicBezTo>
                  <a:cubicBezTo>
                    <a:pt x="11071" y="50744"/>
                    <a:pt x="18865" y="44367"/>
                    <a:pt x="25419" y="44367"/>
                  </a:cubicBezTo>
                  <a:cubicBezTo>
                    <a:pt x="28253" y="44367"/>
                    <a:pt x="29847" y="45784"/>
                    <a:pt x="29847" y="50567"/>
                  </a:cubicBezTo>
                  <a:cubicBezTo>
                    <a:pt x="29847" y="54641"/>
                    <a:pt x="28785" y="57298"/>
                    <a:pt x="24356" y="68281"/>
                  </a:cubicBezTo>
                  <a:lnTo>
                    <a:pt x="13197" y="96800"/>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D1A13519-C908-E355-5ADA-9915DEB643C2}"/>
                </a:ext>
              </a:extLst>
            </p:cNvPr>
            <p:cNvSpPr/>
            <p:nvPr>
              <p:custDataLst>
                <p:tags r:id="rId25"/>
              </p:custDataLst>
            </p:nvPr>
          </p:nvSpPr>
          <p:spPr>
            <a:xfrm>
              <a:off x="9369010" y="4582030"/>
              <a:ext cx="87327" cy="114252"/>
            </a:xfrm>
            <a:custGeom>
              <a:avLst/>
              <a:gdLst>
                <a:gd name="connsiteX0" fmla="*/ 86888 w 87327"/>
                <a:gd name="connsiteY0" fmla="*/ 12837 h 114252"/>
                <a:gd name="connsiteX1" fmla="*/ 87597 w 87327"/>
                <a:gd name="connsiteY1" fmla="*/ 9117 h 114252"/>
                <a:gd name="connsiteX2" fmla="*/ 81574 w 87327"/>
                <a:gd name="connsiteY2" fmla="*/ 3449 h 114252"/>
                <a:gd name="connsiteX3" fmla="*/ 73426 w 87327"/>
                <a:gd name="connsiteY3" fmla="*/ 10180 h 114252"/>
                <a:gd name="connsiteX4" fmla="*/ 55181 w 87327"/>
                <a:gd name="connsiteY4" fmla="*/ 83 h 114252"/>
                <a:gd name="connsiteX5" fmla="*/ 9834 w 87327"/>
                <a:gd name="connsiteY5" fmla="*/ 49150 h 114252"/>
                <a:gd name="connsiteX6" fmla="*/ 36759 w 87327"/>
                <a:gd name="connsiteY6" fmla="*/ 78200 h 114252"/>
                <a:gd name="connsiteX7" fmla="*/ 58900 w 87327"/>
                <a:gd name="connsiteY7" fmla="*/ 68635 h 114252"/>
                <a:gd name="connsiteX8" fmla="*/ 55004 w 87327"/>
                <a:gd name="connsiteY8" fmla="*/ 84577 h 114252"/>
                <a:gd name="connsiteX9" fmla="*/ 45084 w 87327"/>
                <a:gd name="connsiteY9" fmla="*/ 102822 h 114252"/>
                <a:gd name="connsiteX10" fmla="*/ 25245 w 87327"/>
                <a:gd name="connsiteY10" fmla="*/ 109376 h 114252"/>
                <a:gd name="connsiteX11" fmla="*/ 11605 w 87327"/>
                <a:gd name="connsiteY11" fmla="*/ 108136 h 114252"/>
                <a:gd name="connsiteX12" fmla="*/ 17274 w 87327"/>
                <a:gd name="connsiteY12" fmla="*/ 99279 h 114252"/>
                <a:gd name="connsiteX13" fmla="*/ 10365 w 87327"/>
                <a:gd name="connsiteY13" fmla="*/ 92725 h 114252"/>
                <a:gd name="connsiteX14" fmla="*/ 269 w 87327"/>
                <a:gd name="connsiteY14" fmla="*/ 103531 h 114252"/>
                <a:gd name="connsiteX15" fmla="*/ 25422 w 87327"/>
                <a:gd name="connsiteY15" fmla="*/ 114336 h 114252"/>
                <a:gd name="connsiteX16" fmla="*/ 67580 w 87327"/>
                <a:gd name="connsiteY16" fmla="*/ 90068 h 114252"/>
                <a:gd name="connsiteX17" fmla="*/ 86888 w 87327"/>
                <a:gd name="connsiteY17" fmla="*/ 12837 h 114252"/>
                <a:gd name="connsiteX18" fmla="*/ 62443 w 87327"/>
                <a:gd name="connsiteY18" fmla="*/ 54641 h 114252"/>
                <a:gd name="connsiteX19" fmla="*/ 58723 w 87327"/>
                <a:gd name="connsiteY19" fmla="*/ 61195 h 114252"/>
                <a:gd name="connsiteX20" fmla="*/ 37290 w 87327"/>
                <a:gd name="connsiteY20" fmla="*/ 73241 h 114252"/>
                <a:gd name="connsiteX21" fmla="*/ 24005 w 87327"/>
                <a:gd name="connsiteY21" fmla="*/ 56413 h 114252"/>
                <a:gd name="connsiteX22" fmla="*/ 33393 w 87327"/>
                <a:gd name="connsiteY22" fmla="*/ 20985 h 114252"/>
                <a:gd name="connsiteX23" fmla="*/ 55181 w 87327"/>
                <a:gd name="connsiteY23" fmla="*/ 5043 h 114252"/>
                <a:gd name="connsiteX24" fmla="*/ 70946 w 87327"/>
                <a:gd name="connsiteY24" fmla="*/ 20100 h 114252"/>
                <a:gd name="connsiteX25" fmla="*/ 70414 w 87327"/>
                <a:gd name="connsiteY25" fmla="*/ 22757 h 114252"/>
                <a:gd name="connsiteX26" fmla="*/ 62443 w 87327"/>
                <a:gd name="connsiteY26" fmla="*/ 54641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327" h="114252">
                  <a:moveTo>
                    <a:pt x="86888" y="12837"/>
                  </a:moveTo>
                  <a:cubicBezTo>
                    <a:pt x="87597" y="10180"/>
                    <a:pt x="87597" y="9295"/>
                    <a:pt x="87597" y="9117"/>
                  </a:cubicBezTo>
                  <a:cubicBezTo>
                    <a:pt x="87597" y="5220"/>
                    <a:pt x="84408" y="3449"/>
                    <a:pt x="81574" y="3449"/>
                  </a:cubicBezTo>
                  <a:cubicBezTo>
                    <a:pt x="77500" y="3449"/>
                    <a:pt x="74134" y="6815"/>
                    <a:pt x="73426" y="10180"/>
                  </a:cubicBezTo>
                  <a:cubicBezTo>
                    <a:pt x="70414" y="5398"/>
                    <a:pt x="64392" y="83"/>
                    <a:pt x="55181" y="83"/>
                  </a:cubicBezTo>
                  <a:cubicBezTo>
                    <a:pt x="33039" y="83"/>
                    <a:pt x="9834" y="23820"/>
                    <a:pt x="9834" y="49150"/>
                  </a:cubicBezTo>
                  <a:cubicBezTo>
                    <a:pt x="9834" y="67395"/>
                    <a:pt x="22233" y="78200"/>
                    <a:pt x="36759" y="78200"/>
                  </a:cubicBezTo>
                  <a:cubicBezTo>
                    <a:pt x="44907" y="78200"/>
                    <a:pt x="52701" y="74126"/>
                    <a:pt x="58900" y="68635"/>
                  </a:cubicBezTo>
                  <a:lnTo>
                    <a:pt x="55004" y="84577"/>
                  </a:lnTo>
                  <a:cubicBezTo>
                    <a:pt x="53055" y="92017"/>
                    <a:pt x="51815" y="96800"/>
                    <a:pt x="45084" y="102822"/>
                  </a:cubicBezTo>
                  <a:cubicBezTo>
                    <a:pt x="37290" y="109376"/>
                    <a:pt x="29673" y="109376"/>
                    <a:pt x="25245" y="109376"/>
                  </a:cubicBezTo>
                  <a:cubicBezTo>
                    <a:pt x="17096" y="109376"/>
                    <a:pt x="14794" y="108845"/>
                    <a:pt x="11605" y="108136"/>
                  </a:cubicBezTo>
                  <a:cubicBezTo>
                    <a:pt x="16034" y="106011"/>
                    <a:pt x="17274" y="101759"/>
                    <a:pt x="17274" y="99279"/>
                  </a:cubicBezTo>
                  <a:cubicBezTo>
                    <a:pt x="17274" y="95028"/>
                    <a:pt x="13908" y="92725"/>
                    <a:pt x="10365" y="92725"/>
                  </a:cubicBezTo>
                  <a:cubicBezTo>
                    <a:pt x="5406" y="92725"/>
                    <a:pt x="269" y="96800"/>
                    <a:pt x="269" y="103531"/>
                  </a:cubicBezTo>
                  <a:cubicBezTo>
                    <a:pt x="269" y="114159"/>
                    <a:pt x="15502" y="114336"/>
                    <a:pt x="25422" y="114336"/>
                  </a:cubicBezTo>
                  <a:cubicBezTo>
                    <a:pt x="53232" y="114336"/>
                    <a:pt x="65100" y="100165"/>
                    <a:pt x="67580" y="90068"/>
                  </a:cubicBezTo>
                  <a:lnTo>
                    <a:pt x="86888" y="12837"/>
                  </a:lnTo>
                  <a:close/>
                  <a:moveTo>
                    <a:pt x="62443" y="54641"/>
                  </a:moveTo>
                  <a:cubicBezTo>
                    <a:pt x="61735" y="57298"/>
                    <a:pt x="61735" y="57653"/>
                    <a:pt x="58723" y="61195"/>
                  </a:cubicBezTo>
                  <a:cubicBezTo>
                    <a:pt x="52524" y="68635"/>
                    <a:pt x="44021" y="73241"/>
                    <a:pt x="37290" y="73241"/>
                  </a:cubicBezTo>
                  <a:cubicBezTo>
                    <a:pt x="28256" y="73241"/>
                    <a:pt x="24005" y="65624"/>
                    <a:pt x="24005" y="56413"/>
                  </a:cubicBezTo>
                  <a:cubicBezTo>
                    <a:pt x="24005" y="48619"/>
                    <a:pt x="28787" y="28779"/>
                    <a:pt x="33393" y="20985"/>
                  </a:cubicBezTo>
                  <a:cubicBezTo>
                    <a:pt x="40833" y="8586"/>
                    <a:pt x="49158" y="5043"/>
                    <a:pt x="55181" y="5043"/>
                  </a:cubicBezTo>
                  <a:cubicBezTo>
                    <a:pt x="67580" y="5043"/>
                    <a:pt x="70946" y="18328"/>
                    <a:pt x="70946" y="20100"/>
                  </a:cubicBezTo>
                  <a:cubicBezTo>
                    <a:pt x="70946" y="20454"/>
                    <a:pt x="70946" y="20808"/>
                    <a:pt x="70414" y="22757"/>
                  </a:cubicBezTo>
                  <a:lnTo>
                    <a:pt x="62443" y="54641"/>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5CA6BBBF-E161-30F1-17A9-1C0B87D6CAEC}"/>
                </a:ext>
              </a:extLst>
            </p:cNvPr>
            <p:cNvSpPr/>
            <p:nvPr>
              <p:custDataLst>
                <p:tags r:id="rId26"/>
              </p:custDataLst>
            </p:nvPr>
          </p:nvSpPr>
          <p:spPr>
            <a:xfrm>
              <a:off x="9474797" y="4582030"/>
              <a:ext cx="108229" cy="79888"/>
            </a:xfrm>
            <a:custGeom>
              <a:avLst/>
              <a:gdLst>
                <a:gd name="connsiteX0" fmla="*/ 13558 w 108229"/>
                <a:gd name="connsiteY0" fmla="*/ 67041 h 79888"/>
                <a:gd name="connsiteX1" fmla="*/ 11787 w 108229"/>
                <a:gd name="connsiteY1" fmla="*/ 74303 h 79888"/>
                <a:gd name="connsiteX2" fmla="*/ 17809 w 108229"/>
                <a:gd name="connsiteY2" fmla="*/ 79972 h 79888"/>
                <a:gd name="connsiteX3" fmla="*/ 24717 w 108229"/>
                <a:gd name="connsiteY3" fmla="*/ 76075 h 79888"/>
                <a:gd name="connsiteX4" fmla="*/ 27906 w 108229"/>
                <a:gd name="connsiteY4" fmla="*/ 65092 h 79888"/>
                <a:gd name="connsiteX5" fmla="*/ 31803 w 108229"/>
                <a:gd name="connsiteY5" fmla="*/ 49150 h 79888"/>
                <a:gd name="connsiteX6" fmla="*/ 34814 w 108229"/>
                <a:gd name="connsiteY6" fmla="*/ 37282 h 79888"/>
                <a:gd name="connsiteX7" fmla="*/ 42254 w 108229"/>
                <a:gd name="connsiteY7" fmla="*/ 21340 h 79888"/>
                <a:gd name="connsiteX8" fmla="*/ 68824 w 108229"/>
                <a:gd name="connsiteY8" fmla="*/ 5043 h 79888"/>
                <a:gd name="connsiteX9" fmla="*/ 79275 w 108229"/>
                <a:gd name="connsiteY9" fmla="*/ 17443 h 79888"/>
                <a:gd name="connsiteX10" fmla="*/ 68824 w 108229"/>
                <a:gd name="connsiteY10" fmla="*/ 55173 h 79888"/>
                <a:gd name="connsiteX11" fmla="*/ 66167 w 108229"/>
                <a:gd name="connsiteY11" fmla="*/ 64738 h 79888"/>
                <a:gd name="connsiteX12" fmla="*/ 82995 w 108229"/>
                <a:gd name="connsiteY12" fmla="*/ 79972 h 79888"/>
                <a:gd name="connsiteX13" fmla="*/ 108503 w 108229"/>
                <a:gd name="connsiteY13" fmla="*/ 52870 h 79888"/>
                <a:gd name="connsiteX14" fmla="*/ 105668 w 108229"/>
                <a:gd name="connsiteY14" fmla="*/ 50567 h 79888"/>
                <a:gd name="connsiteX15" fmla="*/ 102303 w 108229"/>
                <a:gd name="connsiteY15" fmla="*/ 53578 h 79888"/>
                <a:gd name="connsiteX16" fmla="*/ 83526 w 108229"/>
                <a:gd name="connsiteY16" fmla="*/ 75012 h 79888"/>
                <a:gd name="connsiteX17" fmla="*/ 79098 w 108229"/>
                <a:gd name="connsiteY17" fmla="*/ 68812 h 79888"/>
                <a:gd name="connsiteX18" fmla="*/ 83172 w 108229"/>
                <a:gd name="connsiteY18" fmla="*/ 54464 h 79888"/>
                <a:gd name="connsiteX19" fmla="*/ 92560 w 108229"/>
                <a:gd name="connsiteY19" fmla="*/ 20277 h 79888"/>
                <a:gd name="connsiteX20" fmla="*/ 69533 w 108229"/>
                <a:gd name="connsiteY20" fmla="*/ 83 h 79888"/>
                <a:gd name="connsiteX21" fmla="*/ 39597 w 108229"/>
                <a:gd name="connsiteY21" fmla="*/ 16203 h 79888"/>
                <a:gd name="connsiteX22" fmla="*/ 20643 w 108229"/>
                <a:gd name="connsiteY22" fmla="*/ 83 h 79888"/>
                <a:gd name="connsiteX23" fmla="*/ 6650 w 108229"/>
                <a:gd name="connsiteY23" fmla="*/ 9649 h 79888"/>
                <a:gd name="connsiteX24" fmla="*/ 273 w 108229"/>
                <a:gd name="connsiteY24" fmla="*/ 27185 h 79888"/>
                <a:gd name="connsiteX25" fmla="*/ 3284 w 108229"/>
                <a:gd name="connsiteY25" fmla="*/ 29488 h 79888"/>
                <a:gd name="connsiteX26" fmla="*/ 7181 w 108229"/>
                <a:gd name="connsiteY26" fmla="*/ 24174 h 79888"/>
                <a:gd name="connsiteX27" fmla="*/ 20112 w 108229"/>
                <a:gd name="connsiteY27" fmla="*/ 5043 h 79888"/>
                <a:gd name="connsiteX28" fmla="*/ 25957 w 108229"/>
                <a:gd name="connsiteY28" fmla="*/ 13723 h 79888"/>
                <a:gd name="connsiteX29" fmla="*/ 23123 w 108229"/>
                <a:gd name="connsiteY29" fmla="*/ 28425 h 79888"/>
                <a:gd name="connsiteX30" fmla="*/ 19226 w 108229"/>
                <a:gd name="connsiteY30" fmla="*/ 44367 h 79888"/>
                <a:gd name="connsiteX31" fmla="*/ 13558 w 108229"/>
                <a:gd name="connsiteY31" fmla="*/ 6704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9888">
                  <a:moveTo>
                    <a:pt x="13558" y="67041"/>
                  </a:moveTo>
                  <a:cubicBezTo>
                    <a:pt x="12849" y="69344"/>
                    <a:pt x="11787" y="73772"/>
                    <a:pt x="11787" y="74303"/>
                  </a:cubicBezTo>
                  <a:cubicBezTo>
                    <a:pt x="11787" y="78200"/>
                    <a:pt x="14975" y="79972"/>
                    <a:pt x="17809" y="79972"/>
                  </a:cubicBezTo>
                  <a:cubicBezTo>
                    <a:pt x="20998" y="79972"/>
                    <a:pt x="23832" y="77669"/>
                    <a:pt x="24717" y="76075"/>
                  </a:cubicBezTo>
                  <a:cubicBezTo>
                    <a:pt x="25603" y="74481"/>
                    <a:pt x="27020" y="68812"/>
                    <a:pt x="27906" y="65092"/>
                  </a:cubicBezTo>
                  <a:cubicBezTo>
                    <a:pt x="28792" y="61727"/>
                    <a:pt x="30740" y="53578"/>
                    <a:pt x="31803" y="49150"/>
                  </a:cubicBezTo>
                  <a:cubicBezTo>
                    <a:pt x="32866" y="45253"/>
                    <a:pt x="33928" y="41356"/>
                    <a:pt x="34814" y="37282"/>
                  </a:cubicBezTo>
                  <a:cubicBezTo>
                    <a:pt x="36763" y="30019"/>
                    <a:pt x="37117" y="28602"/>
                    <a:pt x="42254" y="21340"/>
                  </a:cubicBezTo>
                  <a:cubicBezTo>
                    <a:pt x="47214" y="14254"/>
                    <a:pt x="55539" y="5043"/>
                    <a:pt x="68824" y="5043"/>
                  </a:cubicBezTo>
                  <a:cubicBezTo>
                    <a:pt x="79098" y="5043"/>
                    <a:pt x="79275" y="14077"/>
                    <a:pt x="79275" y="17443"/>
                  </a:cubicBezTo>
                  <a:cubicBezTo>
                    <a:pt x="79275" y="28071"/>
                    <a:pt x="71658" y="47733"/>
                    <a:pt x="68824" y="55173"/>
                  </a:cubicBezTo>
                  <a:cubicBezTo>
                    <a:pt x="66876" y="60132"/>
                    <a:pt x="66167" y="61727"/>
                    <a:pt x="66167" y="64738"/>
                  </a:cubicBezTo>
                  <a:cubicBezTo>
                    <a:pt x="66167" y="74126"/>
                    <a:pt x="73961" y="79972"/>
                    <a:pt x="82995" y="79972"/>
                  </a:cubicBezTo>
                  <a:cubicBezTo>
                    <a:pt x="100709" y="79972"/>
                    <a:pt x="108503" y="55527"/>
                    <a:pt x="108503" y="52870"/>
                  </a:cubicBezTo>
                  <a:cubicBezTo>
                    <a:pt x="108503" y="50567"/>
                    <a:pt x="106200" y="50567"/>
                    <a:pt x="105668" y="50567"/>
                  </a:cubicBezTo>
                  <a:cubicBezTo>
                    <a:pt x="103189" y="50567"/>
                    <a:pt x="103011" y="51630"/>
                    <a:pt x="102303" y="53578"/>
                  </a:cubicBezTo>
                  <a:cubicBezTo>
                    <a:pt x="98229" y="67749"/>
                    <a:pt x="90612" y="75012"/>
                    <a:pt x="83526" y="75012"/>
                  </a:cubicBezTo>
                  <a:cubicBezTo>
                    <a:pt x="79807" y="75012"/>
                    <a:pt x="79098" y="72532"/>
                    <a:pt x="79098" y="68812"/>
                  </a:cubicBezTo>
                  <a:cubicBezTo>
                    <a:pt x="79098" y="64738"/>
                    <a:pt x="79984" y="62435"/>
                    <a:pt x="83172" y="54464"/>
                  </a:cubicBezTo>
                  <a:cubicBezTo>
                    <a:pt x="85298" y="48973"/>
                    <a:pt x="92560" y="30197"/>
                    <a:pt x="92560" y="20277"/>
                  </a:cubicBezTo>
                  <a:cubicBezTo>
                    <a:pt x="92560" y="3095"/>
                    <a:pt x="78921" y="83"/>
                    <a:pt x="69533" y="83"/>
                  </a:cubicBezTo>
                  <a:cubicBezTo>
                    <a:pt x="54831" y="83"/>
                    <a:pt x="44911" y="9117"/>
                    <a:pt x="39597" y="16203"/>
                  </a:cubicBezTo>
                  <a:cubicBezTo>
                    <a:pt x="38357" y="3980"/>
                    <a:pt x="27906" y="83"/>
                    <a:pt x="20643" y="83"/>
                  </a:cubicBezTo>
                  <a:cubicBezTo>
                    <a:pt x="13026" y="83"/>
                    <a:pt x="8952" y="5575"/>
                    <a:pt x="6650" y="9649"/>
                  </a:cubicBezTo>
                  <a:cubicBezTo>
                    <a:pt x="2753" y="16203"/>
                    <a:pt x="273" y="26300"/>
                    <a:pt x="273" y="27185"/>
                  </a:cubicBezTo>
                  <a:cubicBezTo>
                    <a:pt x="273" y="29488"/>
                    <a:pt x="2753" y="29488"/>
                    <a:pt x="3284" y="29488"/>
                  </a:cubicBezTo>
                  <a:cubicBezTo>
                    <a:pt x="5764" y="29488"/>
                    <a:pt x="5941" y="28957"/>
                    <a:pt x="7181" y="24174"/>
                  </a:cubicBezTo>
                  <a:cubicBezTo>
                    <a:pt x="9838" y="13723"/>
                    <a:pt x="13204" y="5043"/>
                    <a:pt x="20112" y="5043"/>
                  </a:cubicBezTo>
                  <a:cubicBezTo>
                    <a:pt x="24717" y="5043"/>
                    <a:pt x="25957" y="8940"/>
                    <a:pt x="25957" y="13723"/>
                  </a:cubicBezTo>
                  <a:cubicBezTo>
                    <a:pt x="25957" y="17088"/>
                    <a:pt x="24363" y="23643"/>
                    <a:pt x="23123" y="28425"/>
                  </a:cubicBezTo>
                  <a:cubicBezTo>
                    <a:pt x="21883" y="33208"/>
                    <a:pt x="20112" y="40470"/>
                    <a:pt x="19226" y="44367"/>
                  </a:cubicBezTo>
                  <a:lnTo>
                    <a:pt x="13558" y="67041"/>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DF7F9A98-1994-56DA-BE95-C5E78ABDF89A}"/>
                </a:ext>
              </a:extLst>
            </p:cNvPr>
            <p:cNvSpPr/>
            <p:nvPr>
              <p:custDataLst>
                <p:tags r:id="rId27"/>
              </p:custDataLst>
            </p:nvPr>
          </p:nvSpPr>
          <p:spPr>
            <a:xfrm>
              <a:off x="9674618" y="4474661"/>
              <a:ext cx="168278" cy="168531"/>
            </a:xfrm>
            <a:custGeom>
              <a:avLst/>
              <a:gdLst>
                <a:gd name="connsiteX0" fmla="*/ 89607 w 168278"/>
                <a:gd name="connsiteY0" fmla="*/ 89409 h 168531"/>
                <a:gd name="connsiteX1" fmla="*/ 160209 w 168278"/>
                <a:gd name="connsiteY1" fmla="*/ 89409 h 168531"/>
                <a:gd name="connsiteX2" fmla="*/ 168559 w 168278"/>
                <a:gd name="connsiteY2" fmla="*/ 84348 h 168531"/>
                <a:gd name="connsiteX3" fmla="*/ 160209 w 168278"/>
                <a:gd name="connsiteY3" fmla="*/ 79287 h 168531"/>
                <a:gd name="connsiteX4" fmla="*/ 89607 w 168278"/>
                <a:gd name="connsiteY4" fmla="*/ 79287 h 168531"/>
                <a:gd name="connsiteX5" fmla="*/ 89607 w 168278"/>
                <a:gd name="connsiteY5" fmla="*/ 8433 h 168531"/>
                <a:gd name="connsiteX6" fmla="*/ 84546 w 168278"/>
                <a:gd name="connsiteY6" fmla="*/ 82 h 168531"/>
                <a:gd name="connsiteX7" fmla="*/ 79485 w 168278"/>
                <a:gd name="connsiteY7" fmla="*/ 8433 h 168531"/>
                <a:gd name="connsiteX8" fmla="*/ 79485 w 168278"/>
                <a:gd name="connsiteY8" fmla="*/ 79287 h 168531"/>
                <a:gd name="connsiteX9" fmla="*/ 8631 w 168278"/>
                <a:gd name="connsiteY9" fmla="*/ 79287 h 168531"/>
                <a:gd name="connsiteX10" fmla="*/ 280 w 168278"/>
                <a:gd name="connsiteY10" fmla="*/ 84348 h 168531"/>
                <a:gd name="connsiteX11" fmla="*/ 8631 w 168278"/>
                <a:gd name="connsiteY11" fmla="*/ 89409 h 168531"/>
                <a:gd name="connsiteX12" fmla="*/ 79485 w 168278"/>
                <a:gd name="connsiteY12" fmla="*/ 89409 h 168531"/>
                <a:gd name="connsiteX13" fmla="*/ 79485 w 168278"/>
                <a:gd name="connsiteY13" fmla="*/ 160263 h 168531"/>
                <a:gd name="connsiteX14" fmla="*/ 84546 w 168278"/>
                <a:gd name="connsiteY14" fmla="*/ 168614 h 168531"/>
                <a:gd name="connsiteX15" fmla="*/ 89607 w 168278"/>
                <a:gd name="connsiteY15" fmla="*/ 160263 h 168531"/>
                <a:gd name="connsiteX16" fmla="*/ 89607 w 168278"/>
                <a:gd name="connsiteY16" fmla="*/ 8940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607" y="89409"/>
                  </a:moveTo>
                  <a:lnTo>
                    <a:pt x="160209" y="89409"/>
                  </a:lnTo>
                  <a:cubicBezTo>
                    <a:pt x="163751" y="89409"/>
                    <a:pt x="168559" y="89409"/>
                    <a:pt x="168559" y="84348"/>
                  </a:cubicBezTo>
                  <a:cubicBezTo>
                    <a:pt x="168559" y="79287"/>
                    <a:pt x="163751" y="79287"/>
                    <a:pt x="160209" y="79287"/>
                  </a:cubicBezTo>
                  <a:lnTo>
                    <a:pt x="89607" y="79287"/>
                  </a:lnTo>
                  <a:lnTo>
                    <a:pt x="89607" y="8433"/>
                  </a:lnTo>
                  <a:cubicBezTo>
                    <a:pt x="89607" y="4890"/>
                    <a:pt x="89607" y="82"/>
                    <a:pt x="84546" y="82"/>
                  </a:cubicBezTo>
                  <a:cubicBezTo>
                    <a:pt x="79485" y="82"/>
                    <a:pt x="79485" y="4890"/>
                    <a:pt x="79485" y="8433"/>
                  </a:cubicBezTo>
                  <a:lnTo>
                    <a:pt x="79485" y="79287"/>
                  </a:lnTo>
                  <a:lnTo>
                    <a:pt x="8631" y="79287"/>
                  </a:lnTo>
                  <a:cubicBezTo>
                    <a:pt x="5088" y="79287"/>
                    <a:pt x="280" y="79287"/>
                    <a:pt x="280" y="84348"/>
                  </a:cubicBezTo>
                  <a:cubicBezTo>
                    <a:pt x="280" y="89409"/>
                    <a:pt x="5088" y="89409"/>
                    <a:pt x="8631" y="89409"/>
                  </a:cubicBezTo>
                  <a:lnTo>
                    <a:pt x="79485" y="89409"/>
                  </a:lnTo>
                  <a:lnTo>
                    <a:pt x="79485" y="160263"/>
                  </a:lnTo>
                  <a:cubicBezTo>
                    <a:pt x="79485" y="163806"/>
                    <a:pt x="79485" y="168614"/>
                    <a:pt x="84546" y="168614"/>
                  </a:cubicBezTo>
                  <a:cubicBezTo>
                    <a:pt x="89607" y="168614"/>
                    <a:pt x="89607" y="163806"/>
                    <a:pt x="89607" y="160263"/>
                  </a:cubicBezTo>
                  <a:lnTo>
                    <a:pt x="89607" y="89409"/>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3FC5F360-A4CE-F39B-BDC3-F7BC8532AE8B}"/>
                </a:ext>
              </a:extLst>
            </p:cNvPr>
            <p:cNvSpPr/>
            <p:nvPr>
              <p:custDataLst>
                <p:tags r:id="rId28"/>
              </p:custDataLst>
            </p:nvPr>
          </p:nvSpPr>
          <p:spPr>
            <a:xfrm>
              <a:off x="9926909" y="4446572"/>
              <a:ext cx="125260" cy="178907"/>
            </a:xfrm>
            <a:custGeom>
              <a:avLst/>
              <a:gdLst>
                <a:gd name="connsiteX0" fmla="*/ 77218 w 125260"/>
                <a:gd name="connsiteY0" fmla="*/ 101808 h 178907"/>
                <a:gd name="connsiteX1" fmla="*/ 103788 w 125260"/>
                <a:gd name="connsiteY1" fmla="*/ 172916 h 178907"/>
                <a:gd name="connsiteX2" fmla="*/ 117200 w 125260"/>
                <a:gd name="connsiteY2" fmla="*/ 178483 h 178907"/>
                <a:gd name="connsiteX3" fmla="*/ 122767 w 125260"/>
                <a:gd name="connsiteY3" fmla="*/ 178483 h 178907"/>
                <a:gd name="connsiteX4" fmla="*/ 125551 w 125260"/>
                <a:gd name="connsiteY4" fmla="*/ 175952 h 178907"/>
                <a:gd name="connsiteX5" fmla="*/ 124285 w 125260"/>
                <a:gd name="connsiteY5" fmla="*/ 173675 h 178907"/>
                <a:gd name="connsiteX6" fmla="*/ 118465 w 125260"/>
                <a:gd name="connsiteY6" fmla="*/ 162035 h 178907"/>
                <a:gd name="connsiteX7" fmla="*/ 66843 w 125260"/>
                <a:gd name="connsiteY7" fmla="*/ 18049 h 178907"/>
                <a:gd name="connsiteX8" fmla="*/ 35970 w 125260"/>
                <a:gd name="connsiteY8" fmla="*/ 82 h 178907"/>
                <a:gd name="connsiteX9" fmla="*/ 31416 w 125260"/>
                <a:gd name="connsiteY9" fmla="*/ 2866 h 178907"/>
                <a:gd name="connsiteX10" fmla="*/ 33693 w 125260"/>
                <a:gd name="connsiteY10" fmla="*/ 5396 h 178907"/>
                <a:gd name="connsiteX11" fmla="*/ 50141 w 125260"/>
                <a:gd name="connsiteY11" fmla="*/ 25640 h 178907"/>
                <a:gd name="connsiteX12" fmla="*/ 74687 w 125260"/>
                <a:gd name="connsiteY12" fmla="*/ 94470 h 178907"/>
                <a:gd name="connsiteX13" fmla="*/ 4845 w 125260"/>
                <a:gd name="connsiteY13" fmla="*/ 163806 h 178907"/>
                <a:gd name="connsiteX14" fmla="*/ 290 w 125260"/>
                <a:gd name="connsiteY14" fmla="*/ 171651 h 178907"/>
                <a:gd name="connsiteX15" fmla="*/ 7882 w 125260"/>
                <a:gd name="connsiteY15" fmla="*/ 178989 h 178907"/>
                <a:gd name="connsiteX16" fmla="*/ 16233 w 125260"/>
                <a:gd name="connsiteY16" fmla="*/ 173675 h 178907"/>
                <a:gd name="connsiteX17" fmla="*/ 77218 w 125260"/>
                <a:gd name="connsiteY17" fmla="*/ 101808 h 17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78907">
                  <a:moveTo>
                    <a:pt x="77218" y="101808"/>
                  </a:moveTo>
                  <a:cubicBezTo>
                    <a:pt x="87593" y="128379"/>
                    <a:pt x="99739" y="167096"/>
                    <a:pt x="103788" y="172916"/>
                  </a:cubicBezTo>
                  <a:cubicBezTo>
                    <a:pt x="107837" y="178483"/>
                    <a:pt x="110367" y="178483"/>
                    <a:pt x="117200" y="178483"/>
                  </a:cubicBezTo>
                  <a:lnTo>
                    <a:pt x="122767" y="178483"/>
                  </a:lnTo>
                  <a:cubicBezTo>
                    <a:pt x="125298" y="178230"/>
                    <a:pt x="125551" y="176712"/>
                    <a:pt x="125551" y="175952"/>
                  </a:cubicBezTo>
                  <a:cubicBezTo>
                    <a:pt x="125551" y="175193"/>
                    <a:pt x="125044" y="174687"/>
                    <a:pt x="124285" y="173675"/>
                  </a:cubicBezTo>
                  <a:cubicBezTo>
                    <a:pt x="121755" y="170891"/>
                    <a:pt x="120236" y="167096"/>
                    <a:pt x="118465" y="162035"/>
                  </a:cubicBezTo>
                  <a:lnTo>
                    <a:pt x="66843" y="18049"/>
                  </a:lnTo>
                  <a:cubicBezTo>
                    <a:pt x="61529" y="3372"/>
                    <a:pt x="47864" y="82"/>
                    <a:pt x="35970" y="82"/>
                  </a:cubicBezTo>
                  <a:cubicBezTo>
                    <a:pt x="34705" y="82"/>
                    <a:pt x="31416" y="82"/>
                    <a:pt x="31416" y="2866"/>
                  </a:cubicBezTo>
                  <a:cubicBezTo>
                    <a:pt x="31416" y="4890"/>
                    <a:pt x="33440" y="5396"/>
                    <a:pt x="33693" y="5396"/>
                  </a:cubicBezTo>
                  <a:cubicBezTo>
                    <a:pt x="42044" y="6914"/>
                    <a:pt x="43815" y="8433"/>
                    <a:pt x="50141" y="25640"/>
                  </a:cubicBezTo>
                  <a:lnTo>
                    <a:pt x="74687" y="94470"/>
                  </a:lnTo>
                  <a:lnTo>
                    <a:pt x="4845" y="163806"/>
                  </a:lnTo>
                  <a:cubicBezTo>
                    <a:pt x="1809" y="166843"/>
                    <a:pt x="290" y="168361"/>
                    <a:pt x="290" y="171651"/>
                  </a:cubicBezTo>
                  <a:cubicBezTo>
                    <a:pt x="290" y="175952"/>
                    <a:pt x="3833" y="178989"/>
                    <a:pt x="7882" y="178989"/>
                  </a:cubicBezTo>
                  <a:cubicBezTo>
                    <a:pt x="11931" y="178989"/>
                    <a:pt x="14208" y="176206"/>
                    <a:pt x="16233" y="173675"/>
                  </a:cubicBezTo>
                  <a:lnTo>
                    <a:pt x="77218" y="101808"/>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37BDFAC1-A6E4-1EC2-AE09-CFF22FB53FF7}"/>
                </a:ext>
              </a:extLst>
            </p:cNvPr>
            <p:cNvSpPr/>
            <p:nvPr>
              <p:custDataLst>
                <p:tags r:id="rId29"/>
              </p:custDataLst>
            </p:nvPr>
          </p:nvSpPr>
          <p:spPr>
            <a:xfrm>
              <a:off x="10091224" y="4432401"/>
              <a:ext cx="10122" cy="253051"/>
            </a:xfrm>
            <a:custGeom>
              <a:avLst/>
              <a:gdLst>
                <a:gd name="connsiteX0" fmla="*/ 10418 w 10122"/>
                <a:gd name="connsiteY0" fmla="*/ 9192 h 253051"/>
                <a:gd name="connsiteX1" fmla="*/ 5357 w 10122"/>
                <a:gd name="connsiteY1" fmla="*/ 82 h 253051"/>
                <a:gd name="connsiteX2" fmla="*/ 296 w 10122"/>
                <a:gd name="connsiteY2" fmla="*/ 9192 h 253051"/>
                <a:gd name="connsiteX3" fmla="*/ 296 w 10122"/>
                <a:gd name="connsiteY3" fmla="*/ 244023 h 253051"/>
                <a:gd name="connsiteX4" fmla="*/ 5357 w 10122"/>
                <a:gd name="connsiteY4" fmla="*/ 253133 h 253051"/>
                <a:gd name="connsiteX5" fmla="*/ 10418 w 10122"/>
                <a:gd name="connsiteY5" fmla="*/ 244023 h 253051"/>
                <a:gd name="connsiteX6" fmla="*/ 10418 w 1012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18" y="9192"/>
                  </a:moveTo>
                  <a:cubicBezTo>
                    <a:pt x="10418" y="4637"/>
                    <a:pt x="10418" y="82"/>
                    <a:pt x="5357" y="82"/>
                  </a:cubicBezTo>
                  <a:cubicBezTo>
                    <a:pt x="296" y="82"/>
                    <a:pt x="296" y="4637"/>
                    <a:pt x="296" y="9192"/>
                  </a:cubicBezTo>
                  <a:lnTo>
                    <a:pt x="296" y="244023"/>
                  </a:lnTo>
                  <a:cubicBezTo>
                    <a:pt x="296" y="248578"/>
                    <a:pt x="296" y="253133"/>
                    <a:pt x="5357" y="253133"/>
                  </a:cubicBezTo>
                  <a:cubicBezTo>
                    <a:pt x="10418" y="253133"/>
                    <a:pt x="10418" y="248578"/>
                    <a:pt x="10418" y="244023"/>
                  </a:cubicBezTo>
                  <a:lnTo>
                    <a:pt x="10418" y="9192"/>
                  </a:ln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ABCD7457-8F44-B920-B2B6-6E33193C87D4}"/>
                </a:ext>
              </a:extLst>
            </p:cNvPr>
            <p:cNvSpPr/>
            <p:nvPr>
              <p:custDataLst>
                <p:tags r:id="rId30"/>
              </p:custDataLst>
            </p:nvPr>
          </p:nvSpPr>
          <p:spPr>
            <a:xfrm>
              <a:off x="10161517" y="4432401"/>
              <a:ext cx="10122" cy="253051"/>
            </a:xfrm>
            <a:custGeom>
              <a:avLst/>
              <a:gdLst>
                <a:gd name="connsiteX0" fmla="*/ 10421 w 10122"/>
                <a:gd name="connsiteY0" fmla="*/ 9192 h 253051"/>
                <a:gd name="connsiteX1" fmla="*/ 5360 w 10122"/>
                <a:gd name="connsiteY1" fmla="*/ 82 h 253051"/>
                <a:gd name="connsiteX2" fmla="*/ 299 w 10122"/>
                <a:gd name="connsiteY2" fmla="*/ 9192 h 253051"/>
                <a:gd name="connsiteX3" fmla="*/ 299 w 10122"/>
                <a:gd name="connsiteY3" fmla="*/ 244023 h 253051"/>
                <a:gd name="connsiteX4" fmla="*/ 5360 w 10122"/>
                <a:gd name="connsiteY4" fmla="*/ 253133 h 253051"/>
                <a:gd name="connsiteX5" fmla="*/ 10421 w 10122"/>
                <a:gd name="connsiteY5" fmla="*/ 244023 h 253051"/>
                <a:gd name="connsiteX6" fmla="*/ 10421 w 1012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21" y="9192"/>
                  </a:moveTo>
                  <a:cubicBezTo>
                    <a:pt x="10421" y="4637"/>
                    <a:pt x="10421" y="82"/>
                    <a:pt x="5360" y="82"/>
                  </a:cubicBezTo>
                  <a:cubicBezTo>
                    <a:pt x="299" y="82"/>
                    <a:pt x="299" y="4637"/>
                    <a:pt x="299" y="9192"/>
                  </a:cubicBezTo>
                  <a:lnTo>
                    <a:pt x="299" y="244023"/>
                  </a:lnTo>
                  <a:cubicBezTo>
                    <a:pt x="299" y="248578"/>
                    <a:pt x="299" y="253133"/>
                    <a:pt x="5360" y="253133"/>
                  </a:cubicBezTo>
                  <a:cubicBezTo>
                    <a:pt x="10421" y="253133"/>
                    <a:pt x="10421" y="248578"/>
                    <a:pt x="10421" y="244023"/>
                  </a:cubicBezTo>
                  <a:lnTo>
                    <a:pt x="10421" y="9192"/>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47ECD5CF-4928-76C3-BA65-BE37DC39C341}"/>
                </a:ext>
              </a:extLst>
            </p:cNvPr>
            <p:cNvSpPr/>
            <p:nvPr>
              <p:custDataLst>
                <p:tags r:id="rId31"/>
              </p:custDataLst>
            </p:nvPr>
          </p:nvSpPr>
          <p:spPr>
            <a:xfrm>
              <a:off x="10212324" y="4443788"/>
              <a:ext cx="104510" cy="181184"/>
            </a:xfrm>
            <a:custGeom>
              <a:avLst/>
              <a:gdLst>
                <a:gd name="connsiteX0" fmla="*/ 104812 w 104510"/>
                <a:gd name="connsiteY0" fmla="*/ 51957 h 181184"/>
                <a:gd name="connsiteX1" fmla="*/ 74446 w 104510"/>
                <a:gd name="connsiteY1" fmla="*/ 82 h 181184"/>
                <a:gd name="connsiteX2" fmla="*/ 302 w 104510"/>
                <a:gd name="connsiteY2" fmla="*/ 129391 h 181184"/>
                <a:gd name="connsiteX3" fmla="*/ 30668 w 104510"/>
                <a:gd name="connsiteY3" fmla="*/ 181267 h 181184"/>
                <a:gd name="connsiteX4" fmla="*/ 104812 w 104510"/>
                <a:gd name="connsiteY4" fmla="*/ 51957 h 181184"/>
                <a:gd name="connsiteX5" fmla="*/ 27125 w 104510"/>
                <a:gd name="connsiteY5" fmla="*/ 86625 h 181184"/>
                <a:gd name="connsiteX6" fmla="*/ 46610 w 104510"/>
                <a:gd name="connsiteY6" fmla="*/ 32219 h 181184"/>
                <a:gd name="connsiteX7" fmla="*/ 74193 w 104510"/>
                <a:gd name="connsiteY7" fmla="*/ 5649 h 181184"/>
                <a:gd name="connsiteX8" fmla="*/ 88110 w 104510"/>
                <a:gd name="connsiteY8" fmla="*/ 36268 h 181184"/>
                <a:gd name="connsiteX9" fmla="*/ 80013 w 104510"/>
                <a:gd name="connsiteY9" fmla="*/ 86625 h 181184"/>
                <a:gd name="connsiteX10" fmla="*/ 27125 w 104510"/>
                <a:gd name="connsiteY10" fmla="*/ 86625 h 181184"/>
                <a:gd name="connsiteX11" fmla="*/ 77735 w 104510"/>
                <a:gd name="connsiteY11" fmla="*/ 94723 h 181184"/>
                <a:gd name="connsiteX12" fmla="*/ 60022 w 104510"/>
                <a:gd name="connsiteY12" fmla="*/ 146092 h 181184"/>
                <a:gd name="connsiteX13" fmla="*/ 30668 w 104510"/>
                <a:gd name="connsiteY13" fmla="*/ 175699 h 181184"/>
                <a:gd name="connsiteX14" fmla="*/ 17003 w 104510"/>
                <a:gd name="connsiteY14" fmla="*/ 144827 h 181184"/>
                <a:gd name="connsiteX15" fmla="*/ 25101 w 104510"/>
                <a:gd name="connsiteY15" fmla="*/ 94723 h 181184"/>
                <a:gd name="connsiteX16" fmla="*/ 77735 w 104510"/>
                <a:gd name="connsiteY16" fmla="*/ 9472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812" y="51957"/>
                  </a:moveTo>
                  <a:cubicBezTo>
                    <a:pt x="104812" y="35256"/>
                    <a:pt x="100257" y="82"/>
                    <a:pt x="74446" y="82"/>
                  </a:cubicBezTo>
                  <a:cubicBezTo>
                    <a:pt x="39271" y="82"/>
                    <a:pt x="302" y="71442"/>
                    <a:pt x="302" y="129391"/>
                  </a:cubicBezTo>
                  <a:cubicBezTo>
                    <a:pt x="302" y="153178"/>
                    <a:pt x="7640" y="181267"/>
                    <a:pt x="30668" y="181267"/>
                  </a:cubicBezTo>
                  <a:cubicBezTo>
                    <a:pt x="66348" y="181267"/>
                    <a:pt x="104812" y="108641"/>
                    <a:pt x="104812" y="51957"/>
                  </a:cubicBezTo>
                  <a:close/>
                  <a:moveTo>
                    <a:pt x="27125" y="86625"/>
                  </a:moveTo>
                  <a:cubicBezTo>
                    <a:pt x="31427" y="70430"/>
                    <a:pt x="36488" y="50186"/>
                    <a:pt x="46610" y="32219"/>
                  </a:cubicBezTo>
                  <a:cubicBezTo>
                    <a:pt x="53442" y="19820"/>
                    <a:pt x="62805" y="5649"/>
                    <a:pt x="74193" y="5649"/>
                  </a:cubicBezTo>
                  <a:cubicBezTo>
                    <a:pt x="86592" y="5649"/>
                    <a:pt x="88110" y="21844"/>
                    <a:pt x="88110" y="36268"/>
                  </a:cubicBezTo>
                  <a:cubicBezTo>
                    <a:pt x="88110" y="48668"/>
                    <a:pt x="86086" y="61573"/>
                    <a:pt x="80013" y="86625"/>
                  </a:cubicBezTo>
                  <a:lnTo>
                    <a:pt x="27125" y="86625"/>
                  </a:lnTo>
                  <a:close/>
                  <a:moveTo>
                    <a:pt x="77735" y="94723"/>
                  </a:moveTo>
                  <a:cubicBezTo>
                    <a:pt x="74952" y="106363"/>
                    <a:pt x="69638" y="127873"/>
                    <a:pt x="60022" y="146092"/>
                  </a:cubicBezTo>
                  <a:cubicBezTo>
                    <a:pt x="51165" y="163300"/>
                    <a:pt x="41549" y="175699"/>
                    <a:pt x="30668" y="175699"/>
                  </a:cubicBezTo>
                  <a:cubicBezTo>
                    <a:pt x="22317" y="175699"/>
                    <a:pt x="17003" y="168361"/>
                    <a:pt x="17003" y="144827"/>
                  </a:cubicBezTo>
                  <a:cubicBezTo>
                    <a:pt x="17003" y="134199"/>
                    <a:pt x="18521" y="119522"/>
                    <a:pt x="25101" y="94723"/>
                  </a:cubicBezTo>
                  <a:lnTo>
                    <a:pt x="77735" y="94723"/>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6CF799A6-58A1-6BA8-CA5B-03883D1125C4}"/>
                </a:ext>
              </a:extLst>
            </p:cNvPr>
            <p:cNvSpPr/>
            <p:nvPr>
              <p:custDataLst>
                <p:tags r:id="rId32"/>
              </p:custDataLst>
            </p:nvPr>
          </p:nvSpPr>
          <p:spPr>
            <a:xfrm>
              <a:off x="10357631" y="4432401"/>
              <a:ext cx="10122" cy="253051"/>
            </a:xfrm>
            <a:custGeom>
              <a:avLst/>
              <a:gdLst>
                <a:gd name="connsiteX0" fmla="*/ 10429 w 10122"/>
                <a:gd name="connsiteY0" fmla="*/ 9192 h 253051"/>
                <a:gd name="connsiteX1" fmla="*/ 5368 w 10122"/>
                <a:gd name="connsiteY1" fmla="*/ 82 h 253051"/>
                <a:gd name="connsiteX2" fmla="*/ 307 w 10122"/>
                <a:gd name="connsiteY2" fmla="*/ 9192 h 253051"/>
                <a:gd name="connsiteX3" fmla="*/ 307 w 10122"/>
                <a:gd name="connsiteY3" fmla="*/ 244023 h 253051"/>
                <a:gd name="connsiteX4" fmla="*/ 5368 w 10122"/>
                <a:gd name="connsiteY4" fmla="*/ 253133 h 253051"/>
                <a:gd name="connsiteX5" fmla="*/ 10429 w 10122"/>
                <a:gd name="connsiteY5" fmla="*/ 244023 h 253051"/>
                <a:gd name="connsiteX6" fmla="*/ 10429 w 1012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29" y="9192"/>
                  </a:moveTo>
                  <a:cubicBezTo>
                    <a:pt x="10429" y="4637"/>
                    <a:pt x="10429" y="82"/>
                    <a:pt x="5368" y="82"/>
                  </a:cubicBezTo>
                  <a:cubicBezTo>
                    <a:pt x="307" y="82"/>
                    <a:pt x="307" y="4637"/>
                    <a:pt x="307" y="9192"/>
                  </a:cubicBezTo>
                  <a:lnTo>
                    <a:pt x="307" y="244023"/>
                  </a:lnTo>
                  <a:cubicBezTo>
                    <a:pt x="307" y="248578"/>
                    <a:pt x="307" y="253133"/>
                    <a:pt x="5368" y="253133"/>
                  </a:cubicBezTo>
                  <a:cubicBezTo>
                    <a:pt x="10429" y="253133"/>
                    <a:pt x="10429" y="248578"/>
                    <a:pt x="10429" y="244023"/>
                  </a:cubicBezTo>
                  <a:lnTo>
                    <a:pt x="10429" y="9192"/>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B130DB9A-A6DF-59AF-CE68-17FB4D07E5B6}"/>
                </a:ext>
              </a:extLst>
            </p:cNvPr>
            <p:cNvSpPr/>
            <p:nvPr>
              <p:custDataLst>
                <p:tags r:id="rId33"/>
              </p:custDataLst>
            </p:nvPr>
          </p:nvSpPr>
          <p:spPr>
            <a:xfrm>
              <a:off x="10427924" y="4432401"/>
              <a:ext cx="10122" cy="253051"/>
            </a:xfrm>
            <a:custGeom>
              <a:avLst/>
              <a:gdLst>
                <a:gd name="connsiteX0" fmla="*/ 10431 w 10122"/>
                <a:gd name="connsiteY0" fmla="*/ 9192 h 253051"/>
                <a:gd name="connsiteX1" fmla="*/ 5370 w 10122"/>
                <a:gd name="connsiteY1" fmla="*/ 82 h 253051"/>
                <a:gd name="connsiteX2" fmla="*/ 309 w 10122"/>
                <a:gd name="connsiteY2" fmla="*/ 9192 h 253051"/>
                <a:gd name="connsiteX3" fmla="*/ 309 w 10122"/>
                <a:gd name="connsiteY3" fmla="*/ 244023 h 253051"/>
                <a:gd name="connsiteX4" fmla="*/ 5370 w 10122"/>
                <a:gd name="connsiteY4" fmla="*/ 253133 h 253051"/>
                <a:gd name="connsiteX5" fmla="*/ 10431 w 10122"/>
                <a:gd name="connsiteY5" fmla="*/ 244023 h 253051"/>
                <a:gd name="connsiteX6" fmla="*/ 10431 w 1012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31" y="9192"/>
                  </a:moveTo>
                  <a:cubicBezTo>
                    <a:pt x="10431" y="4637"/>
                    <a:pt x="10431" y="82"/>
                    <a:pt x="5370" y="82"/>
                  </a:cubicBezTo>
                  <a:cubicBezTo>
                    <a:pt x="309" y="82"/>
                    <a:pt x="309" y="4637"/>
                    <a:pt x="309" y="9192"/>
                  </a:cubicBezTo>
                  <a:lnTo>
                    <a:pt x="309" y="244023"/>
                  </a:lnTo>
                  <a:cubicBezTo>
                    <a:pt x="309" y="248578"/>
                    <a:pt x="309" y="253133"/>
                    <a:pt x="5370" y="253133"/>
                  </a:cubicBezTo>
                  <a:cubicBezTo>
                    <a:pt x="10431" y="253133"/>
                    <a:pt x="10431" y="248578"/>
                    <a:pt x="10431" y="244023"/>
                  </a:cubicBezTo>
                  <a:lnTo>
                    <a:pt x="10431" y="9192"/>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D7443AB7-C363-31C5-2C6C-444B789948FB}"/>
                </a:ext>
              </a:extLst>
            </p:cNvPr>
            <p:cNvSpPr/>
            <p:nvPr>
              <p:custDataLst>
                <p:tags r:id="rId34"/>
              </p:custDataLst>
            </p:nvPr>
          </p:nvSpPr>
          <p:spPr>
            <a:xfrm>
              <a:off x="10479262" y="4400088"/>
              <a:ext cx="78293" cy="117618"/>
            </a:xfrm>
            <a:custGeom>
              <a:avLst/>
              <a:gdLst>
                <a:gd name="connsiteX0" fmla="*/ 78606 w 78293"/>
                <a:gd name="connsiteY0" fmla="*/ 85457 h 117618"/>
                <a:gd name="connsiteX1" fmla="*/ 72584 w 78293"/>
                <a:gd name="connsiteY1" fmla="*/ 85457 h 117618"/>
                <a:gd name="connsiteX2" fmla="*/ 67978 w 78293"/>
                <a:gd name="connsiteY2" fmla="*/ 101577 h 117618"/>
                <a:gd name="connsiteX3" fmla="*/ 50442 w 78293"/>
                <a:gd name="connsiteY3" fmla="*/ 102639 h 117618"/>
                <a:gd name="connsiteX4" fmla="*/ 17849 w 78293"/>
                <a:gd name="connsiteY4" fmla="*/ 102639 h 117618"/>
                <a:gd name="connsiteX5" fmla="*/ 53276 w 78293"/>
                <a:gd name="connsiteY5" fmla="*/ 72881 h 117618"/>
                <a:gd name="connsiteX6" fmla="*/ 78606 w 78293"/>
                <a:gd name="connsiteY6" fmla="*/ 34619 h 117618"/>
                <a:gd name="connsiteX7" fmla="*/ 37156 w 78293"/>
                <a:gd name="connsiteY7" fmla="*/ 78 h 117618"/>
                <a:gd name="connsiteX8" fmla="*/ 312 w 78293"/>
                <a:gd name="connsiteY8" fmla="*/ 31785 h 117618"/>
                <a:gd name="connsiteX9" fmla="*/ 9700 w 78293"/>
                <a:gd name="connsiteY9" fmla="*/ 41705 h 117618"/>
                <a:gd name="connsiteX10" fmla="*/ 19089 w 78293"/>
                <a:gd name="connsiteY10" fmla="*/ 32317 h 117618"/>
                <a:gd name="connsiteX11" fmla="*/ 8638 w 78293"/>
                <a:gd name="connsiteY11" fmla="*/ 22928 h 117618"/>
                <a:gd name="connsiteX12" fmla="*/ 34499 w 78293"/>
                <a:gd name="connsiteY12" fmla="*/ 6455 h 117618"/>
                <a:gd name="connsiteX13" fmla="*/ 61424 w 78293"/>
                <a:gd name="connsiteY13" fmla="*/ 34619 h 117618"/>
                <a:gd name="connsiteX14" fmla="*/ 44773 w 78293"/>
                <a:gd name="connsiteY14" fmla="*/ 68629 h 117618"/>
                <a:gd name="connsiteX15" fmla="*/ 2084 w 78293"/>
                <a:gd name="connsiteY15" fmla="*/ 110788 h 117618"/>
                <a:gd name="connsiteX16" fmla="*/ 312 w 78293"/>
                <a:gd name="connsiteY16" fmla="*/ 117696 h 117618"/>
                <a:gd name="connsiteX17" fmla="*/ 73292 w 78293"/>
                <a:gd name="connsiteY17" fmla="*/ 117696 h 117618"/>
                <a:gd name="connsiteX18" fmla="*/ 78606 w 78293"/>
                <a:gd name="connsiteY18" fmla="*/ 85457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606" y="85457"/>
                  </a:moveTo>
                  <a:lnTo>
                    <a:pt x="72584" y="85457"/>
                  </a:lnTo>
                  <a:cubicBezTo>
                    <a:pt x="72052" y="89354"/>
                    <a:pt x="70281" y="99805"/>
                    <a:pt x="67978" y="101577"/>
                  </a:cubicBezTo>
                  <a:cubicBezTo>
                    <a:pt x="66561" y="102639"/>
                    <a:pt x="52921" y="102639"/>
                    <a:pt x="50442" y="102639"/>
                  </a:cubicBezTo>
                  <a:lnTo>
                    <a:pt x="17849" y="102639"/>
                  </a:lnTo>
                  <a:cubicBezTo>
                    <a:pt x="36448" y="86166"/>
                    <a:pt x="42648" y="81206"/>
                    <a:pt x="53276" y="72881"/>
                  </a:cubicBezTo>
                  <a:cubicBezTo>
                    <a:pt x="66384" y="62430"/>
                    <a:pt x="78606" y="51447"/>
                    <a:pt x="78606" y="34619"/>
                  </a:cubicBezTo>
                  <a:cubicBezTo>
                    <a:pt x="78606" y="13186"/>
                    <a:pt x="59830" y="78"/>
                    <a:pt x="37156" y="78"/>
                  </a:cubicBezTo>
                  <a:cubicBezTo>
                    <a:pt x="15192" y="78"/>
                    <a:pt x="312" y="15489"/>
                    <a:pt x="312" y="31785"/>
                  </a:cubicBezTo>
                  <a:cubicBezTo>
                    <a:pt x="312" y="40819"/>
                    <a:pt x="7929" y="41705"/>
                    <a:pt x="9700" y="41705"/>
                  </a:cubicBezTo>
                  <a:cubicBezTo>
                    <a:pt x="13952" y="41705"/>
                    <a:pt x="19089" y="38693"/>
                    <a:pt x="19089" y="32317"/>
                  </a:cubicBezTo>
                  <a:cubicBezTo>
                    <a:pt x="19089" y="29128"/>
                    <a:pt x="17849" y="22928"/>
                    <a:pt x="8638" y="22928"/>
                  </a:cubicBezTo>
                  <a:cubicBezTo>
                    <a:pt x="14129" y="10352"/>
                    <a:pt x="26174" y="6455"/>
                    <a:pt x="34499" y="6455"/>
                  </a:cubicBezTo>
                  <a:cubicBezTo>
                    <a:pt x="52213" y="6455"/>
                    <a:pt x="61424" y="20271"/>
                    <a:pt x="61424" y="34619"/>
                  </a:cubicBezTo>
                  <a:cubicBezTo>
                    <a:pt x="61424" y="50030"/>
                    <a:pt x="50442" y="62253"/>
                    <a:pt x="44773" y="68629"/>
                  </a:cubicBezTo>
                  <a:lnTo>
                    <a:pt x="2084" y="110788"/>
                  </a:lnTo>
                  <a:cubicBezTo>
                    <a:pt x="312" y="112382"/>
                    <a:pt x="312" y="112736"/>
                    <a:pt x="312" y="117696"/>
                  </a:cubicBezTo>
                  <a:lnTo>
                    <a:pt x="73292" y="117696"/>
                  </a:lnTo>
                  <a:lnTo>
                    <a:pt x="78606" y="85457"/>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949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基于端到端的联合属性级情感分类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dirty="0"/>
          </a:p>
        </p:txBody>
      </p:sp>
      <p:sp>
        <p:nvSpPr>
          <p:cNvPr id="49" name="TextBox 48">
            <a:extLst>
              <a:ext uri="{FF2B5EF4-FFF2-40B4-BE49-F238E27FC236}">
                <a16:creationId xmlns:a16="http://schemas.microsoft.com/office/drawing/2014/main" id="{1BF35A57-AEFD-DCFA-0A4B-26F3D48EFAA1}"/>
              </a:ext>
            </a:extLst>
          </p:cNvPr>
          <p:cNvSpPr txBox="1"/>
          <p:nvPr/>
        </p:nvSpPr>
        <p:spPr>
          <a:xfrm>
            <a:off x="201694" y="942416"/>
            <a:ext cx="11558505" cy="213462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属性级情感分类通常转化为情感要素抽取和分类两个步骤，但是两个任务级联会导致错误的传播，从而影响最终结果。</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为了解决上述问题，文献</a:t>
            </a:r>
            <a:r>
              <a:rPr lang="en-US" altLang="zh-CN" sz="2000" dirty="0">
                <a:latin typeface="Microsoft YaHei" panose="020B0503020204020204" pitchFamily="34" charset="-122"/>
                <a:ea typeface="Microsoft YaHei" panose="020B0503020204020204" pitchFamily="34" charset="-122"/>
              </a:rPr>
              <a:t>[490]</a:t>
            </a:r>
            <a:r>
              <a:rPr lang="zh-CN" altLang="en-US" sz="2000" dirty="0">
                <a:latin typeface="Microsoft YaHei" panose="020B0503020204020204" pitchFamily="34" charset="-122"/>
                <a:ea typeface="Microsoft YaHei" panose="020B0503020204020204" pitchFamily="34" charset="-122"/>
              </a:rPr>
              <a:t>提出了基于生成框架的情感信息抽取和属性级情感分析统一框架，其神经网络结构如下图所示。该模型将属性级情感分析任务分为抽取和分类两个子任务，可以分别表示为指针索引和类别索引。将这两个子任务形式化到统一的生成框架下。</a:t>
            </a:r>
          </a:p>
        </p:txBody>
      </p:sp>
      <p:pic>
        <p:nvPicPr>
          <p:cNvPr id="4" name="Picture 3">
            <a:extLst>
              <a:ext uri="{FF2B5EF4-FFF2-40B4-BE49-F238E27FC236}">
                <a16:creationId xmlns:a16="http://schemas.microsoft.com/office/drawing/2014/main" id="{2BFA470C-EDDC-4406-FB71-44CECD929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850" y="3225785"/>
            <a:ext cx="5194300" cy="3495690"/>
          </a:xfrm>
          <a:prstGeom prst="rect">
            <a:avLst/>
          </a:prstGeom>
        </p:spPr>
      </p:pic>
    </p:spTree>
    <p:extLst>
      <p:ext uri="{BB962C8B-B14F-4D97-AF65-F5344CB8AC3E}">
        <p14:creationId xmlns:p14="http://schemas.microsoft.com/office/powerpoint/2010/main" val="3357842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基于端到端的联合属性级情感分类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49" name="TextBox 48">
            <a:extLst>
              <a:ext uri="{FF2B5EF4-FFF2-40B4-BE49-F238E27FC236}">
                <a16:creationId xmlns:a16="http://schemas.microsoft.com/office/drawing/2014/main" id="{1BF35A57-AEFD-DCFA-0A4B-26F3D48EFAA1}"/>
              </a:ext>
            </a:extLst>
          </p:cNvPr>
          <p:cNvSpPr txBox="1"/>
          <p:nvPr/>
        </p:nvSpPr>
        <p:spPr>
          <a:xfrm>
            <a:off x="201694" y="942416"/>
            <a:ext cx="11558505"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o</a:t>
            </a:r>
            <a:r>
              <a:rPr lang="zh-CN" altLang="en-US" sz="2000" dirty="0">
                <a:latin typeface="Microsoft YaHei" panose="020B0503020204020204" pitchFamily="34" charset="-122"/>
                <a:ea typeface="Microsoft YaHei" panose="020B0503020204020204" pitchFamily="34" charset="-122"/>
              </a:rPr>
              <a:t>分别表示属性词，情感极性和评价词。上标 </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 分别表示一个词开始和结束索引。例如： </a:t>
            </a:r>
            <a:r>
              <a:rPr lang="en-US" altLang="zh-CN" sz="2000" dirty="0" err="1">
                <a:latin typeface="Microsoft YaHei" panose="020B0503020204020204" pitchFamily="34" charset="-122"/>
                <a:ea typeface="Microsoft YaHei" panose="020B0503020204020204" pitchFamily="34" charset="-122"/>
              </a:rPr>
              <a:t>o</a:t>
            </a:r>
            <a:r>
              <a:rPr lang="en-US" altLang="zh-CN" sz="2000" baseline="30000" dirty="0" err="1">
                <a:latin typeface="Microsoft YaHei" panose="020B0503020204020204" pitchFamily="34" charset="-122"/>
                <a:ea typeface="Microsoft YaHei" panose="020B0503020204020204" pitchFamily="34" charset="-122"/>
              </a:rPr>
              <a:t>s</a:t>
            </a:r>
            <a:r>
              <a:rPr lang="zh-CN" altLang="en-US" sz="2000" baseline="30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 </a:t>
            </a:r>
            <a:r>
              <a:rPr lang="en-US" altLang="zh-CN" sz="2000" dirty="0">
                <a:latin typeface="Microsoft YaHei" panose="020B0503020204020204" pitchFamily="34" charset="-122"/>
                <a:ea typeface="Microsoft YaHei" panose="020B0503020204020204" pitchFamily="34" charset="-122"/>
              </a:rPr>
              <a:t>a</a:t>
            </a:r>
            <a:r>
              <a:rPr lang="en-US" altLang="zh-CN" sz="2000" baseline="30000" dirty="0">
                <a:latin typeface="Microsoft YaHei" panose="020B0503020204020204" pitchFamily="34" charset="-122"/>
                <a:ea typeface="Microsoft YaHei" panose="020B0503020204020204" pitchFamily="34" charset="-122"/>
              </a:rPr>
              <a:t>e</a:t>
            </a:r>
            <a:r>
              <a:rPr lang="zh-CN" altLang="en-US" sz="2000" baseline="30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表示评价词 </a:t>
            </a:r>
            <a:r>
              <a:rPr lang="en-US" altLang="zh-CN" sz="2000" dirty="0">
                <a:latin typeface="Microsoft YaHei" panose="020B0503020204020204" pitchFamily="34" charset="-122"/>
                <a:ea typeface="Microsoft YaHei" panose="020B0503020204020204" pitchFamily="34" charset="-122"/>
              </a:rPr>
              <a:t>o</a:t>
            </a:r>
            <a:r>
              <a:rPr lang="zh-CN" altLang="en-US" sz="2000" dirty="0">
                <a:latin typeface="Microsoft YaHei" panose="020B0503020204020204" pitchFamily="34" charset="-122"/>
                <a:ea typeface="Microsoft YaHei" panose="020B0503020204020204" pitchFamily="34" charset="-122"/>
              </a:rPr>
              <a:t> 的开始索引和属性词 </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 的结束索引，</a:t>
            </a:r>
            <a:r>
              <a:rPr lang="en-US" altLang="zh-CN" sz="2000" dirty="0" err="1">
                <a:latin typeface="Microsoft YaHei" panose="020B0503020204020204" pitchFamily="34" charset="-122"/>
                <a:ea typeface="Microsoft YaHei" panose="020B0503020204020204" pitchFamily="34" charset="-122"/>
              </a:rPr>
              <a:t>s</a:t>
            </a:r>
            <a:r>
              <a:rPr lang="en-US" altLang="zh-CN" sz="2000" baseline="30000" dirty="0" err="1">
                <a:latin typeface="Microsoft YaHei" panose="020B0503020204020204" pitchFamily="34" charset="-122"/>
                <a:ea typeface="Microsoft YaHei" panose="020B0503020204020204" pitchFamily="34" charset="-122"/>
              </a:rPr>
              <a:t>p</a:t>
            </a:r>
            <a:r>
              <a:rPr lang="zh-CN" altLang="en-US" sz="2000" baseline="30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表示情感极性类别的索引，根据上述标签，每个子任务对应的目标序列如下：</a:t>
            </a:r>
          </a:p>
        </p:txBody>
      </p:sp>
      <p:pic>
        <p:nvPicPr>
          <p:cNvPr id="5" name="Picture 4">
            <a:extLst>
              <a:ext uri="{FF2B5EF4-FFF2-40B4-BE49-F238E27FC236}">
                <a16:creationId xmlns:a16="http://schemas.microsoft.com/office/drawing/2014/main" id="{AB573EBF-81E4-216F-5040-6438A308A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509308"/>
            <a:ext cx="7772400" cy="2194983"/>
          </a:xfrm>
          <a:prstGeom prst="rect">
            <a:avLst/>
          </a:prstGeom>
        </p:spPr>
      </p:pic>
    </p:spTree>
    <p:extLst>
      <p:ext uri="{BB962C8B-B14F-4D97-AF65-F5344CB8AC3E}">
        <p14:creationId xmlns:p14="http://schemas.microsoft.com/office/powerpoint/2010/main" val="942534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情感信息抽取</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基于端到端的联合属性级情感分类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dirty="0"/>
          </a:p>
        </p:txBody>
      </p:sp>
      <p:pic>
        <p:nvPicPr>
          <p:cNvPr id="4" name="Picture 3">
            <a:extLst>
              <a:ext uri="{FF2B5EF4-FFF2-40B4-BE49-F238E27FC236}">
                <a16:creationId xmlns:a16="http://schemas.microsoft.com/office/drawing/2014/main" id="{336F803B-57D1-57B2-75EE-BA86E5729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098" y="1455092"/>
            <a:ext cx="7860246" cy="4360565"/>
          </a:xfrm>
          <a:prstGeom prst="rect">
            <a:avLst/>
          </a:prstGeom>
        </p:spPr>
      </p:pic>
    </p:spTree>
    <p:extLst>
      <p:ext uri="{BB962C8B-B14F-4D97-AF65-F5344CB8AC3E}">
        <p14:creationId xmlns:p14="http://schemas.microsoft.com/office/powerpoint/2010/main" val="4222180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属性级情感分析语料库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pic>
        <p:nvPicPr>
          <p:cNvPr id="5" name="Picture 4">
            <a:extLst>
              <a:ext uri="{FF2B5EF4-FFF2-40B4-BE49-F238E27FC236}">
                <a16:creationId xmlns:a16="http://schemas.microsoft.com/office/drawing/2014/main" id="{FB6010D7-6304-6D01-F243-63DA50B26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01345"/>
            <a:ext cx="7772400" cy="4283719"/>
          </a:xfrm>
          <a:prstGeom prst="rect">
            <a:avLst/>
          </a:prstGeom>
        </p:spPr>
      </p:pic>
    </p:spTree>
    <p:extLst>
      <p:ext uri="{BB962C8B-B14F-4D97-AF65-F5344CB8AC3E}">
        <p14:creationId xmlns:p14="http://schemas.microsoft.com/office/powerpoint/2010/main" val="309468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81009"/>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情感分析主要包含两个主要任务：</a:t>
            </a:r>
            <a:endParaRPr lang="en-US" altLang="zh-CN" sz="2000" b="1"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）分析文本中针对某个主题或实体的评价或观点；</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）分析文本中所表达的情绪类的情感。</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虽然针对观点分析和情绪分析任务所采用的</a:t>
            </a:r>
            <a:r>
              <a:rPr lang="zh-CN" altLang="en-US" sz="2000" b="1" dirty="0">
                <a:latin typeface="Microsoft YaHei" panose="020B0503020204020204" pitchFamily="34" charset="-122"/>
                <a:ea typeface="Microsoft YaHei" panose="020B0503020204020204" pitchFamily="34" charset="-122"/>
              </a:rPr>
              <a:t>自然语言处理算法非常类似</a:t>
            </a:r>
            <a:r>
              <a:rPr lang="zh-CN" altLang="en-US" sz="2000" dirty="0">
                <a:latin typeface="Microsoft YaHei" panose="020B0503020204020204" pitchFamily="34" charset="-122"/>
                <a:ea typeface="Microsoft YaHei" panose="020B0503020204020204" pitchFamily="34" charset="-122"/>
              </a:rPr>
              <a:t>，但是在语言学和心理学理论中，上述问题还是有非常大的不同。</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本节中将介绍常见的</a:t>
            </a:r>
            <a:r>
              <a:rPr lang="zh-CN" altLang="en-US" sz="2000" b="1" dirty="0">
                <a:latin typeface="Microsoft YaHei" panose="020B0503020204020204" pitchFamily="34" charset="-122"/>
                <a:ea typeface="Microsoft YaHei" panose="020B0503020204020204" pitchFamily="34" charset="-122"/>
              </a:rPr>
              <a:t>观点类</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情绪类理论模型</a:t>
            </a:r>
            <a:r>
              <a:rPr lang="zh-CN" altLang="en-US" sz="2000"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51680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60</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351046"/>
          </a:xfrm>
          <a:prstGeom prst="rect">
            <a:avLst/>
          </a:prstGeom>
          <a:noFill/>
        </p:spPr>
        <p:txBody>
          <a:bodyPr wrap="square">
            <a:spAutoFit/>
          </a:bodyPr>
          <a:lstStyle/>
          <a:p>
            <a:pPr>
              <a:lnSpc>
                <a:spcPct val="150000"/>
              </a:lnSpc>
            </a:pPr>
            <a:r>
              <a:rPr lang="zh-CN" altLang="en-US" sz="2400" i="0">
                <a:effectLst/>
                <a:latin typeface="Microsoft YaHei" panose="020B0503020204020204" pitchFamily="34" charset="-122"/>
                <a:ea typeface="Microsoft YaHei" panose="020B0503020204020204" pitchFamily="34" charset="-122"/>
              </a:rPr>
              <a:t>本章介绍了文档级情感分析、句子级情感分析和属性级情感分析三个任务情感分析常见算法。这些方法大多是基于大规模标签数据的有监督机器学习方法，在样本不足情况下表现较差。同时，情感分析任务需要借助大量的外部知识，如句法分析、情感知识库等，如何更好利用这些知识也成为一个重要问题。对于属性级情感分析任务，还存在如何建模属性和上下文之间的交互等问题。近年来，很多研究者从不同方面对上述问题进行探索。</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观点模型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58638"/>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观点（</a:t>
            </a:r>
            <a:r>
              <a:rPr lang="en-US" altLang="zh-CN" sz="2000" b="1" dirty="0">
                <a:solidFill>
                  <a:srgbClr val="0070C0"/>
                </a:solidFill>
                <a:latin typeface="Microsoft YaHei" panose="020B0503020204020204" pitchFamily="34" charset="-122"/>
                <a:ea typeface="Microsoft YaHei" panose="020B0503020204020204" pitchFamily="34" charset="-122"/>
              </a:rPr>
              <a:t>Opinion</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是指从某一立场或角度出发对事物所持的看法或态度，是一种表达了感觉、看法、信念的陈述。</a:t>
            </a:r>
            <a:r>
              <a:rPr lang="zh-CN" altLang="en-US" sz="2000" b="1" dirty="0">
                <a:solidFill>
                  <a:srgbClr val="0070C0"/>
                </a:solidFill>
                <a:latin typeface="Microsoft YaHei" panose="020B0503020204020204" pitchFamily="34" charset="-122"/>
                <a:ea typeface="Microsoft YaHei" panose="020B0503020204020204" pitchFamily="34" charset="-122"/>
              </a:rPr>
              <a:t>观点的情感倾向</a:t>
            </a:r>
            <a:r>
              <a:rPr lang="zh-CN" altLang="en-US" sz="2000" dirty="0">
                <a:latin typeface="Microsoft YaHei" panose="020B0503020204020204" pitchFamily="34" charset="-122"/>
                <a:ea typeface="Microsoft YaHei" panose="020B0503020204020204" pitchFamily="34" charset="-122"/>
              </a:rPr>
              <a:t>也称为</a:t>
            </a:r>
            <a:r>
              <a:rPr lang="zh-CN" altLang="en-US" sz="2000" b="1" dirty="0">
                <a:latin typeface="Microsoft YaHei" panose="020B0503020204020204" pitchFamily="34" charset="-122"/>
                <a:ea typeface="Microsoft YaHei" panose="020B0503020204020204" pitchFamily="34" charset="-122"/>
              </a:rPr>
              <a:t>极性</a:t>
            </a:r>
            <a:r>
              <a:rPr lang="zh-CN" altLang="en-US" sz="2000" dirty="0">
                <a:latin typeface="Microsoft YaHei" panose="020B0503020204020204" pitchFamily="34" charset="-122"/>
                <a:ea typeface="Microsoft YaHei" panose="020B0503020204020204" pitchFamily="34" charset="-122"/>
              </a:rPr>
              <a:t>，可以是正面（褒义）、负面（贬义）或中立。每种不同的情感倾向还具有不同的</a:t>
            </a:r>
            <a:r>
              <a:rPr lang="zh-CN" altLang="en-US" sz="2000" b="1" dirty="0">
                <a:solidFill>
                  <a:srgbClr val="0070C0"/>
                </a:solidFill>
                <a:latin typeface="Microsoft YaHei" panose="020B0503020204020204" pitchFamily="34" charset="-122"/>
                <a:ea typeface="Microsoft YaHei" panose="020B0503020204020204" pitchFamily="34" charset="-122"/>
              </a:rPr>
              <a:t>强度</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比如“完美”比“好”表达的褒义程度更强。</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很多</a:t>
            </a:r>
            <a:r>
              <a:rPr lang="zh-CN" altLang="en-US" sz="2000" b="1" dirty="0">
                <a:latin typeface="Microsoft YaHei" panose="020B0503020204020204" pitchFamily="34" charset="-122"/>
                <a:ea typeface="Microsoft YaHei" panose="020B0503020204020204" pitchFamily="34" charset="-122"/>
              </a:rPr>
              <a:t>副词</a:t>
            </a:r>
            <a:r>
              <a:rPr lang="zh-CN" altLang="en-US" sz="2000" dirty="0">
                <a:latin typeface="Microsoft YaHei" panose="020B0503020204020204" pitchFamily="34" charset="-122"/>
                <a:ea typeface="Microsoft YaHei" panose="020B0503020204020204" pitchFamily="34" charset="-122"/>
              </a:rPr>
              <a:t>也具有</a:t>
            </a:r>
            <a:r>
              <a:rPr lang="zh-CN" altLang="en-US" sz="2000" b="1" dirty="0">
                <a:latin typeface="Microsoft YaHei" panose="020B0503020204020204" pitchFamily="34" charset="-122"/>
                <a:ea typeface="Microsoft YaHei" panose="020B0503020204020204" pitchFamily="34" charset="-122"/>
              </a:rPr>
              <a:t>增强或者减弱情感倾向</a:t>
            </a:r>
            <a:r>
              <a:rPr lang="zh-CN" altLang="en-US" sz="2000" dirty="0">
                <a:latin typeface="Microsoft YaHei" panose="020B0503020204020204" pitchFamily="34" charset="-122"/>
                <a:ea typeface="Microsoft YaHei" panose="020B0503020204020204" pitchFamily="34" charset="-122"/>
              </a:rPr>
              <a:t>的作用。</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常见的增强词包括：</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很</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非常</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{very}</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{extremely}</a:t>
            </a:r>
            <a:r>
              <a:rPr lang="zh-CN" altLang="en-US" dirty="0">
                <a:latin typeface="Microsoft YaHei" panose="020B0503020204020204" pitchFamily="34" charset="-122"/>
                <a:ea typeface="Microsoft YaHei" panose="020B0503020204020204" pitchFamily="34" charset="-122"/>
              </a:rPr>
              <a:t>等。常见的减弱词包括：</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可能</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一定程度上</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{slightly}</a:t>
            </a: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 little bit}</a:t>
            </a:r>
            <a:r>
              <a:rPr lang="zh-CN" altLang="en-US" dirty="0">
                <a:latin typeface="Microsoft YaHei" panose="020B0503020204020204" pitchFamily="34" charset="-122"/>
                <a:ea typeface="Microsoft YaHei" panose="020B0503020204020204" pitchFamily="34" charset="-122"/>
              </a:rPr>
              <a:t>等。</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为了区分情感的强度，还是进一步可以采用</a:t>
            </a:r>
            <a:r>
              <a:rPr lang="zh-CN" altLang="en-US" sz="2000" b="1" dirty="0">
                <a:solidFill>
                  <a:srgbClr val="0070C0"/>
                </a:solidFill>
                <a:latin typeface="Microsoft YaHei" panose="020B0503020204020204" pitchFamily="34" charset="-122"/>
                <a:ea typeface="Microsoft YaHei" panose="020B0503020204020204" pitchFamily="34" charset="-122"/>
              </a:rPr>
              <a:t>情感评分的方法</a:t>
            </a:r>
            <a:r>
              <a:rPr lang="zh-CN" altLang="en-US" sz="2000" dirty="0">
                <a:latin typeface="Microsoft YaHei" panose="020B0503020204020204" pitchFamily="34" charset="-122"/>
                <a:ea typeface="Microsoft YaHei" panose="020B0503020204020204" pitchFamily="34" charset="-122"/>
              </a:rPr>
              <a:t>，使用离散化的评分表达情感的强度。</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比如，可以将情感分为</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档（</a:t>
            </a:r>
            <a:r>
              <a:rPr lang="en-US" altLang="zh-CN" dirty="0">
                <a:latin typeface="Microsoft YaHei" panose="020B0503020204020204" pitchFamily="34" charset="-122"/>
                <a:ea typeface="Microsoft YaHei" panose="020B0503020204020204" pitchFamily="34" charset="-122"/>
              </a:rPr>
              <a:t>1-5</a:t>
            </a:r>
            <a:r>
              <a:rPr lang="zh-CN" altLang="en-US" dirty="0">
                <a:latin typeface="Microsoft YaHei" panose="020B0503020204020204" pitchFamily="34" charset="-122"/>
                <a:ea typeface="Microsoft YaHei" panose="020B0503020204020204" pitchFamily="34" charset="-122"/>
              </a:rPr>
              <a:t>分），</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分表示强烈负面，</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分表负面，</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分表示中立，</a:t>
            </a:r>
            <a:r>
              <a:rPr lang="en-US" altLang="zh-CN" dirty="0">
                <a:latin typeface="Microsoft YaHei" panose="020B0503020204020204" pitchFamily="34" charset="-122"/>
                <a:ea typeface="Microsoft YaHei" panose="020B0503020204020204" pitchFamily="34" charset="-122"/>
              </a:rPr>
              <a:t>4</a:t>
            </a:r>
            <a:r>
              <a:rPr lang="zh-CN" altLang="en-US" dirty="0">
                <a:latin typeface="Microsoft YaHei" panose="020B0503020204020204" pitchFamily="34" charset="-122"/>
                <a:ea typeface="Microsoft YaHei" panose="020B0503020204020204" pitchFamily="34" charset="-122"/>
              </a:rPr>
              <a:t>分表示正面，</a:t>
            </a:r>
            <a:r>
              <a:rPr lang="en-US" altLang="zh-CN" dirty="0">
                <a:latin typeface="Microsoft YaHei" panose="020B0503020204020204" pitchFamily="34" charset="-122"/>
                <a:ea typeface="Microsoft YaHei" panose="020B0503020204020204" pitchFamily="34" charset="-122"/>
              </a:rPr>
              <a:t>5</a:t>
            </a:r>
            <a:r>
              <a:rPr lang="zh-CN" altLang="en-US" dirty="0">
                <a:latin typeface="Microsoft YaHei" panose="020B0503020204020204" pitchFamily="34" charset="-122"/>
                <a:ea typeface="Microsoft YaHei" panose="020B0503020204020204" pitchFamily="34" charset="-122"/>
              </a:rPr>
              <a:t>分表示强烈正面。</a:t>
            </a:r>
            <a:endParaRPr lang="en-US" altLang="zh-CN"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观点从语言学、心理学等不同角度划分为不同类型，包括：</a:t>
            </a:r>
            <a:r>
              <a:rPr lang="zh-CN" altLang="en-US" sz="2000" b="1" dirty="0">
                <a:latin typeface="Microsoft YaHei" panose="020B0503020204020204" pitchFamily="34" charset="-122"/>
                <a:ea typeface="Microsoft YaHei" panose="020B0503020204020204" pitchFamily="34" charset="-122"/>
              </a:rPr>
              <a:t>常规型观点</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比较型观点</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显式观点</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隐式观点</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感性观点</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理性观点</a:t>
            </a:r>
            <a:r>
              <a:rPr lang="zh-CN" altLang="en-US" sz="2000" dirty="0">
                <a:latin typeface="Microsoft YaHei" panose="020B0503020204020204" pitchFamily="34" charset="-122"/>
                <a:ea typeface="Microsoft YaHei" panose="020B0503020204020204" pitchFamily="34" charset="-122"/>
              </a:rPr>
              <a:t>等。</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8093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观点模型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常规型观点</a:t>
            </a:r>
            <a:r>
              <a:rPr lang="zh-CN" altLang="en-US" sz="2000" dirty="0">
                <a:latin typeface="Microsoft YaHei" panose="020B0503020204020204" pitchFamily="34" charset="-122"/>
                <a:ea typeface="Microsoft YaHei" panose="020B0503020204020204" pitchFamily="34" charset="-122"/>
              </a:rPr>
              <a:t>通常简称为观点，</a:t>
            </a:r>
            <a:r>
              <a:rPr lang="zh-CN" altLang="en-US" sz="2000" u="sng" dirty="0">
                <a:latin typeface="Microsoft YaHei" panose="020B0503020204020204" pitchFamily="34" charset="-122"/>
                <a:ea typeface="Microsoft YaHei" panose="020B0503020204020204" pitchFamily="34" charset="-122"/>
              </a:rPr>
              <a:t>是指通过直接或间接的方式对事物所表述的观点</a:t>
            </a:r>
            <a:r>
              <a:rPr lang="zh-CN" altLang="en-US" sz="2000"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7BA0BB5C-7592-9939-9802-7F79A9E29BA5}"/>
              </a:ext>
            </a:extLst>
          </p:cNvPr>
          <p:cNvSpPr txBox="1"/>
          <p:nvPr/>
        </p:nvSpPr>
        <p:spPr>
          <a:xfrm>
            <a:off x="902524" y="1521290"/>
            <a:ext cx="7980219" cy="754694"/>
          </a:xfrm>
          <a:prstGeom prst="rect">
            <a:avLst/>
          </a:prstGeom>
          <a:noFill/>
        </p:spPr>
        <p:txBody>
          <a:bodyPr wrap="square">
            <a:spAutoFit/>
          </a:bodyPr>
          <a:lstStyle/>
          <a:p>
            <a:pPr>
              <a:lnSpc>
                <a:spcPct val="125000"/>
              </a:lnSpc>
              <a:spcBef>
                <a:spcPts val="1200"/>
              </a:spcBef>
            </a:pPr>
            <a:r>
              <a:rPr lang="zh-CN" altLang="en-US" dirty="0">
                <a:latin typeface="+mj-ea"/>
                <a:ea typeface="+mj-ea"/>
              </a:rPr>
              <a:t>例如： </a:t>
            </a:r>
            <a:r>
              <a:rPr lang="en-US" altLang="zh-CN" dirty="0">
                <a:latin typeface="+mj-ea"/>
                <a:ea typeface="+mj-ea"/>
              </a:rPr>
              <a:t>(1) </a:t>
            </a:r>
            <a:r>
              <a:rPr lang="zh-CN" altLang="en-US" dirty="0">
                <a:latin typeface="+mj-ea"/>
                <a:ea typeface="+mj-ea"/>
              </a:rPr>
              <a:t>这家餐厅非常差。</a:t>
            </a:r>
            <a:br>
              <a:rPr lang="zh-CN" altLang="en-US" dirty="0">
                <a:latin typeface="+mj-ea"/>
                <a:ea typeface="+mj-ea"/>
              </a:rPr>
            </a:br>
            <a:r>
              <a:rPr lang="zh-CN" altLang="en-US" dirty="0">
                <a:latin typeface="+mj-ea"/>
                <a:ea typeface="+mj-ea"/>
              </a:rPr>
              <a:t>       </a:t>
            </a:r>
            <a:r>
              <a:rPr lang="en-US" altLang="zh-CN" dirty="0">
                <a:latin typeface="+mj-ea"/>
                <a:ea typeface="+mj-ea"/>
              </a:rPr>
              <a:t>(2) </a:t>
            </a:r>
            <a:r>
              <a:rPr lang="zh-CN" altLang="en-US" dirty="0">
                <a:latin typeface="+mj-ea"/>
                <a:ea typeface="+mj-ea"/>
              </a:rPr>
              <a:t>更换了这台显示器后，我的眼睛感觉非常舒服</a:t>
            </a:r>
            <a:r>
              <a:rPr lang="zh-CN" altLang="en-US" dirty="0">
                <a:latin typeface="Microsoft YaHei" panose="020B0503020204020204" pitchFamily="34" charset="-122"/>
                <a:ea typeface="Microsoft YaHei" panose="020B0503020204020204" pitchFamily="34" charset="-122"/>
              </a:rPr>
              <a:t>。</a:t>
            </a:r>
            <a:endParaRPr lang="en-CN"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240ED5B4-02AF-A2F0-467A-48490E2F79CD}"/>
              </a:ext>
            </a:extLst>
          </p:cNvPr>
          <p:cNvSpPr txBox="1"/>
          <p:nvPr/>
        </p:nvSpPr>
        <p:spPr>
          <a:xfrm>
            <a:off x="902524" y="2358503"/>
            <a:ext cx="10578276"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句子 </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是直接观点，直接针对餐厅表述了句子作者的负面评价；句子 </a:t>
            </a:r>
            <a:r>
              <a:rPr lang="en-US" altLang="zh-CN" sz="2000" dirty="0">
                <a:latin typeface="Microsoft YaHei" panose="020B0503020204020204" pitchFamily="34" charset="-122"/>
                <a:ea typeface="Microsoft YaHei" panose="020B0503020204020204" pitchFamily="34" charset="-122"/>
              </a:rPr>
              <a:t>(2) </a:t>
            </a:r>
            <a:r>
              <a:rPr lang="zh-CN" altLang="en-US" sz="2000" dirty="0">
                <a:latin typeface="Microsoft YaHei" panose="020B0503020204020204" pitchFamily="34" charset="-122"/>
                <a:ea typeface="Microsoft YaHei" panose="020B0503020204020204" pitchFamily="34" charset="-122"/>
              </a:rPr>
              <a:t>是间接观点，通过描述眼睛的感受，间接的表达了对显示器的正面评价。</a:t>
            </a:r>
            <a:endParaRPr lang="en-CN" sz="20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CC137BA5-DBDA-80C7-5970-E2B0F4D2670D}"/>
              </a:ext>
            </a:extLst>
          </p:cNvPr>
          <p:cNvSpPr txBox="1"/>
          <p:nvPr/>
        </p:nvSpPr>
        <p:spPr>
          <a:xfrm>
            <a:off x="452438" y="3358996"/>
            <a:ext cx="11195049" cy="82657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比较型观点（</a:t>
            </a:r>
            <a:r>
              <a:rPr lang="en-US" altLang="zh-CN" sz="2000" b="1" dirty="0">
                <a:solidFill>
                  <a:srgbClr val="0070C0"/>
                </a:solidFill>
                <a:latin typeface="Microsoft YaHei" panose="020B0503020204020204" pitchFamily="34" charset="-122"/>
                <a:ea typeface="Microsoft YaHei" panose="020B0503020204020204" pitchFamily="34" charset="-122"/>
              </a:rPr>
              <a:t>Comparative Sentiment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通常简称为观点，</a:t>
            </a:r>
            <a:r>
              <a:rPr lang="zh-CN" altLang="en-US" sz="2000" u="sng" dirty="0">
                <a:latin typeface="Microsoft YaHei" panose="020B0503020204020204" pitchFamily="34" charset="-122"/>
                <a:ea typeface="Microsoft YaHei" panose="020B0503020204020204" pitchFamily="34" charset="-122"/>
              </a:rPr>
              <a:t>是指对两个或更多事物之间的相同或者不同点进行比较，并表达了观点持有者对其中一个事物的态度</a:t>
            </a:r>
            <a:r>
              <a:rPr lang="zh-CN" altLang="en-US" sz="2000"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8C01C351-5138-BC46-9241-0456D4A27503}"/>
              </a:ext>
            </a:extLst>
          </p:cNvPr>
          <p:cNvSpPr txBox="1"/>
          <p:nvPr/>
        </p:nvSpPr>
        <p:spPr>
          <a:xfrm>
            <a:off x="806862" y="4358934"/>
            <a:ext cx="7980219" cy="754694"/>
          </a:xfrm>
          <a:prstGeom prst="rect">
            <a:avLst/>
          </a:prstGeom>
          <a:noFill/>
        </p:spPr>
        <p:txBody>
          <a:bodyPr wrap="square">
            <a:spAutoFit/>
          </a:bodyPr>
          <a:lstStyle/>
          <a:p>
            <a:pPr>
              <a:lnSpc>
                <a:spcPct val="125000"/>
              </a:lnSpc>
              <a:spcBef>
                <a:spcPts val="1200"/>
              </a:spcBef>
            </a:pPr>
            <a:r>
              <a:rPr lang="zh-CN" altLang="en-US" dirty="0">
                <a:latin typeface="+mj-ea"/>
                <a:ea typeface="+mj-ea"/>
              </a:rPr>
              <a:t>例如： </a:t>
            </a:r>
            <a:r>
              <a:rPr lang="en-US" altLang="zh-CN" b="0" i="0" dirty="0">
                <a:effectLst/>
                <a:latin typeface="Times New Roman" panose="02020603050405020304" pitchFamily="18" charset="0"/>
              </a:rPr>
              <a:t>(1) </a:t>
            </a:r>
            <a:r>
              <a:rPr lang="zh-CN" altLang="en-US" b="0" i="0" dirty="0">
                <a:effectLst/>
                <a:latin typeface="Times New Roman" panose="02020603050405020304" pitchFamily="18" charset="0"/>
              </a:rPr>
              <a:t>这家餐厅的环境比人民路上那家的好很多。</a:t>
            </a:r>
            <a:br>
              <a:rPr lang="zh-CN" altLang="en-US" dirty="0"/>
            </a:br>
            <a:r>
              <a:rPr lang="zh-CN" altLang="en-US" dirty="0"/>
              <a:t>                </a:t>
            </a:r>
            <a:r>
              <a:rPr lang="en-US" altLang="zh-CN" b="0" i="0" dirty="0">
                <a:effectLst/>
                <a:latin typeface="Times New Roman" panose="02020603050405020304" pitchFamily="18" charset="0"/>
              </a:rPr>
              <a:t>(2) </a:t>
            </a:r>
            <a:r>
              <a:rPr lang="zh-CN" altLang="en-US" b="0" i="0" dirty="0">
                <a:effectLst/>
                <a:latin typeface="Times New Roman" panose="02020603050405020304" pitchFamily="18" charset="0"/>
              </a:rPr>
              <a:t>新一代的显卡的显存相较于上一代有了大幅度的提升</a:t>
            </a:r>
            <a:endParaRPr lang="en-CN"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253467EB-ECF9-33DA-6025-82EA382D874F}"/>
              </a:ext>
            </a:extLst>
          </p:cNvPr>
          <p:cNvSpPr txBox="1"/>
          <p:nvPr/>
        </p:nvSpPr>
        <p:spPr>
          <a:xfrm>
            <a:off x="806862" y="5196147"/>
            <a:ext cx="10578276" cy="44185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两句中，虽然都没有对实体直接给出评价，但是对实体在某个属性上给出排序。</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5723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9.1.1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16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情感模型</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观点模型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显式观点（</a:t>
            </a:r>
            <a:r>
              <a:rPr lang="en-US" altLang="zh-CN" sz="2000" b="1" dirty="0">
                <a:solidFill>
                  <a:srgbClr val="0070C0"/>
                </a:solidFill>
                <a:latin typeface="Microsoft YaHei" panose="020B0503020204020204" pitchFamily="34" charset="-122"/>
                <a:ea typeface="Microsoft YaHei" panose="020B0503020204020204" pitchFamily="34" charset="-122"/>
              </a:rPr>
              <a:t>Explicit Sentiment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是指在句子中通过常规观点或比较型观点句子直接对观点、看法、感受进行表达的句子。</a:t>
            </a:r>
            <a:endParaRPr lang="en-US" altLang="zh-CN" u="sng"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7BA0BB5C-7592-9939-9802-7F79A9E29BA5}"/>
              </a:ext>
            </a:extLst>
          </p:cNvPr>
          <p:cNvSpPr txBox="1"/>
          <p:nvPr/>
        </p:nvSpPr>
        <p:spPr>
          <a:xfrm>
            <a:off x="902524" y="1823492"/>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不错，交通便利，方便出行！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展馆太小了，场景少，一般般。</a:t>
            </a:r>
            <a:endParaRPr lang="en-CN"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240ED5B4-02AF-A2F0-467A-48490E2F79CD}"/>
              </a:ext>
            </a:extLst>
          </p:cNvPr>
          <p:cNvSpPr txBox="1"/>
          <p:nvPr/>
        </p:nvSpPr>
        <p:spPr>
          <a:xfrm>
            <a:off x="902524" y="2660705"/>
            <a:ext cx="10578276" cy="44185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观点持有者直接表达了自己的感受和评价，都属于典型的显式观点。</a:t>
            </a:r>
            <a:endParaRPr lang="en-CN" sz="2000" dirty="0">
              <a:latin typeface="Microsoft YaHei" panose="020B0503020204020204" pitchFamily="34" charset="-122"/>
              <a:ea typeface="Microsoft YaHei" panose="020B0503020204020204" pitchFamily="34" charset="-122"/>
            </a:endParaRPr>
          </a:p>
        </p:txBody>
      </p:sp>
      <p:sp>
        <p:nvSpPr>
          <p:cNvPr id="3" name="TextBox 2">
            <a:extLst>
              <a:ext uri="{FF2B5EF4-FFF2-40B4-BE49-F238E27FC236}">
                <a16:creationId xmlns:a16="http://schemas.microsoft.com/office/drawing/2014/main" id="{620EA08E-EC19-DEBF-6DBF-56A40BE56DA5}"/>
              </a:ext>
            </a:extLst>
          </p:cNvPr>
          <p:cNvSpPr txBox="1"/>
          <p:nvPr/>
        </p:nvSpPr>
        <p:spPr>
          <a:xfrm>
            <a:off x="386995" y="3429000"/>
            <a:ext cx="11195049" cy="441852"/>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隐式观点（</a:t>
            </a:r>
            <a:r>
              <a:rPr lang="en-US" altLang="zh-CN" sz="2000" b="1" dirty="0">
                <a:solidFill>
                  <a:srgbClr val="0070C0"/>
                </a:solidFill>
                <a:latin typeface="Microsoft YaHei" panose="020B0503020204020204" pitchFamily="34" charset="-122"/>
                <a:ea typeface="Microsoft YaHei" panose="020B0503020204020204" pitchFamily="34" charset="-122"/>
              </a:rPr>
              <a:t>Implicit Sentiment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u="sng" dirty="0">
                <a:latin typeface="Microsoft YaHei" panose="020B0503020204020204" pitchFamily="34" charset="-122"/>
                <a:ea typeface="Microsoft YaHei" panose="020B0503020204020204" pitchFamily="34" charset="-122"/>
              </a:rPr>
              <a:t>是指在客观或者真实的事实陈述中蕴含的常规型或比较型的观点。</a:t>
            </a:r>
            <a:endParaRPr lang="en-US" altLang="zh-CN" u="sng"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F71060AF-E4F7-89D5-B6CF-F63A9FB2CE0C}"/>
              </a:ext>
            </a:extLst>
          </p:cNvPr>
          <p:cNvSpPr txBox="1"/>
          <p:nvPr/>
        </p:nvSpPr>
        <p:spPr>
          <a:xfrm>
            <a:off x="902524" y="3995658"/>
            <a:ext cx="7980219" cy="750205"/>
          </a:xfrm>
          <a:prstGeom prst="rect">
            <a:avLst/>
          </a:prstGeom>
          <a:noFill/>
        </p:spPr>
        <p:txBody>
          <a:bodyPr wrap="square">
            <a:spAutoFit/>
          </a:bodyPr>
          <a:lstStyle/>
          <a:p>
            <a:pPr>
              <a:lnSpc>
                <a:spcPct val="125000"/>
              </a:lnSpc>
              <a:spcBef>
                <a:spcPts val="0"/>
              </a:spcBef>
            </a:pPr>
            <a:r>
              <a:rPr lang="zh-CN" altLang="en-US" dirty="0">
                <a:latin typeface="+mj-ea"/>
                <a:ea typeface="+mj-ea"/>
              </a:rPr>
              <a:t>例如： </a:t>
            </a:r>
            <a:r>
              <a:rPr lang="en-US" altLang="zh-CN" dirty="0">
                <a:latin typeface="+mj-ea"/>
                <a:ea typeface="+mj-ea"/>
              </a:rPr>
              <a:t>(1) </a:t>
            </a:r>
            <a:r>
              <a:rPr lang="zh-CN" altLang="en-US" dirty="0">
                <a:latin typeface="+mj-ea"/>
                <a:ea typeface="+mj-ea"/>
              </a:rPr>
              <a:t>该款电动车续航里程可达</a:t>
            </a:r>
            <a:r>
              <a:rPr lang="en-US" altLang="zh-CN" dirty="0">
                <a:latin typeface="+mj-ea"/>
                <a:ea typeface="+mj-ea"/>
              </a:rPr>
              <a:t>1000</a:t>
            </a:r>
            <a:r>
              <a:rPr lang="zh-CN" altLang="en-US" dirty="0">
                <a:latin typeface="+mj-ea"/>
                <a:ea typeface="+mj-ea"/>
              </a:rPr>
              <a:t>公里。 </a:t>
            </a:r>
          </a:p>
          <a:p>
            <a:pPr>
              <a:lnSpc>
                <a:spcPct val="125000"/>
              </a:lnSpc>
              <a:spcBef>
                <a:spcPts val="0"/>
              </a:spcBef>
            </a:pPr>
            <a:r>
              <a:rPr lang="zh-CN" altLang="en-US" dirty="0">
                <a:latin typeface="+mj-ea"/>
                <a:ea typeface="+mj-ea"/>
              </a:rPr>
              <a:t>       </a:t>
            </a:r>
            <a:r>
              <a:rPr lang="en-US" altLang="zh-CN" dirty="0">
                <a:latin typeface="+mj-ea"/>
                <a:ea typeface="+mj-ea"/>
              </a:rPr>
              <a:t>(2) </a:t>
            </a:r>
            <a:r>
              <a:rPr lang="zh-CN" altLang="en-US" dirty="0">
                <a:latin typeface="+mj-ea"/>
                <a:ea typeface="+mj-ea"/>
              </a:rPr>
              <a:t>雪山脚下的一个景点，从进门到出去给了半个小时游览。</a:t>
            </a:r>
            <a:endParaRPr lang="en-CN"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32D031E8-FFA8-B508-1525-675C179289CE}"/>
              </a:ext>
            </a:extLst>
          </p:cNvPr>
          <p:cNvSpPr txBox="1"/>
          <p:nvPr/>
        </p:nvSpPr>
        <p:spPr>
          <a:xfrm>
            <a:off x="902524" y="4988842"/>
            <a:ext cx="10578276"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两个句子都是在描述事实，虽然没有使用包含情感的词语，但是也表达了观点持有者的态度。隐式观点虽然在观点句中的占比不高，但是由于是否包含观点以及观点极性分类通常需要依赖常识，使得隐式观点的识别和分类的难度很高。</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45962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8.966338"/>
  <p:tag name="ORIGINALWIDTH" val="154.8811"/>
  <p:tag name="OUTPUTTYPE" val="SVG"/>
  <p:tag name="IGUANATEXVERSION" val="160"/>
  <p:tag name="LATEXADDIN" val="\documentclass{article}&#10;\usepackage{amsmath, amsfonts ,bm}&#10;\pagestyle{empty}&#10;\begin{document}&#10;&#10;&#10;$\mathbb{D}=\left\{({d}_{1}, y_{1}),({d}_{2}, y_{2}), \ldots,({d}_{m}, y_{m})\right\}$&#10;&#10;\end{document}"/>
  <p:tag name="IGUANATEXSIZE" val="20"/>
  <p:tag name="IGUANATEXCURSOR" val="1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5.971575"/>
  <p:tag name="ORIGINALWIDTH" val="6.625118"/>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4.513071"/>
  <p:tag name="ORIGINALWIDTH" val="5.589016"/>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5.971575"/>
  <p:tag name="ORIGINALWIDTH" val="3.287638"/>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6.33622"/>
  <p:tag name="ORIGINALWIDTH" val="4.911575"/>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4.582795"/>
  <p:tag name="ORIGINALWIDTH" val="6.127008"/>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4.839842"/>
  <p:tag name="ORIGINALWIDTH" val="5.153661"/>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4.582795"/>
  <p:tag name="ORIGINALWIDTH" val="6.127008"/>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0.3984646"/>
  <p:tag name="ORIGINALWIDTH" val="66.05957"/>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9.962638"/>
  <p:tag name="ORIGINALWIDTH" val="9.394764"/>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6.33622"/>
  <p:tag name="ORIGINALWIDTH" val="4.911575"/>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4.582795"/>
  <p:tag name="ORIGINALWIDTH" val="6.127008"/>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4.839842"/>
  <p:tag name="ORIGINALWIDTH" val="5.153661"/>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6.141929"/>
  <p:tag name="ORIGINALWIDTH" val="6.681929"/>
  <p:tag name="LATEXADDIN" val="\documentclass{article}&#10;\usepackage{amsmath, amsfonts ,bm}&#10;\pagestyle{empty}&#10;\begin{document}&#10;&#10;&#10;$\mathbb{D}=\left\{({d}_{1}, y_{1}),({d}_{2}, y_{2}), \ldots,({d}_{m}, y_{m})\right\}$&#10;&#10;\end{document}"/>
  <p:tag name="IGUANATEXSIZE" val="20"/>
  <p:tag name="IGUANATEXCURSOR" val="1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4.582795"/>
  <p:tag name="ORIGINALWIDTH" val="6.127008"/>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4.592756"/>
  <p:tag name="ORIGINALWIDTH" val="5.070945"/>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4.513071"/>
  <p:tag name="ORIGINALWIDTH" val="5.589016"/>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2.09811"/>
  <p:tag name="ORIGINALWIDTH" val="6.582953"/>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4.515394"/>
  <p:tag name="ORIGINALWIDTH" val="6.127008"/>
  <p:tag name="LATEXADDIN" val="\documentclass{article}&#10;\usepackage{amsmath, amsfonts , amssymb, bm}&#10;\pagestyle{empty}&#10;\begin{document}&#10;&#10;\begin{gather}&#10;    \bm{u}_{i t} =\tanh \left(\bm{W}_{w} h_{i t}+\bm{b}_{w}\right) \\&#10;    \alpha_{i t} =\frac{\exp \left(\bm{u}_{i t}^{\top} \bm{u}_{w}\right)}{\sum_{t} \exp \left(\bm{u}_{i t}^{\top} \bm{u}_{w}\right)} \\&#10;    \bm{s}_{i} =\sum_{t} \alpha_{i t} \bm{h}_{i t}&#10;\end{gather}&#10;&#10;&#10;\end{document}"/>
  <p:tag name="IGUANATEXSIZE" val="20"/>
  <p:tag name="IGUANATEXCURSOR" val="38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2.296968"/>
  <p:tag name="ORIGINALWIDTH" val="6.625118"/>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6.144882"/>
  <p:tag name="ORIGINALWIDTH" val="3.118268"/>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4.50559"/>
  <p:tag name="ORIGINALWIDTH" val="4.49315"/>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4.338701"/>
  <p:tag name="ORIGINALWIDTH" val="5.011181"/>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6.812362"/>
  <p:tag name="ORIGINALWIDTH" val="5.011181"/>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9.816102"/>
  <p:tag name="ORIGINALWIDTH" val="2.311299"/>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8.966338"/>
  <p:tag name="ORIGINALWIDTH" val="3.514173"/>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6.900709"/>
  <p:tag name="ORIGINALWIDTH" val="11.37732"/>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3.105788"/>
  <p:tag name="ORIGINALWIDTH" val="5.111811"/>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6.920354"/>
  <p:tag name="ORIGINALWIDTH" val="4.891654"/>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6.537519"/>
  <p:tag name="ORIGINALWIDTH" val="6.625118"/>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6.890905"/>
  <p:tag name="ORIGINALWIDTH" val="4.523032"/>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3.105788"/>
  <p:tag name="ORIGINALWIDTH" val="5.111811"/>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9.816102"/>
  <p:tag name="ORIGINALWIDTH" val="2.311299"/>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4.446693"/>
  <p:tag name="ORIGINALWIDTH" val="5.589016"/>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8.966338"/>
  <p:tag name="ORIGINALWIDTH" val="2.296575"/>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2.296968"/>
  <p:tag name="ORIGINALWIDTH" val="6.625118"/>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4.50559"/>
  <p:tag name="ORIGINALWIDTH" val="3.855512"/>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4.230748"/>
  <p:tag name="ORIGINALWIDTH" val="5.021142"/>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6.243032"/>
  <p:tag name="ORIGINALWIDTH" val="4.911575"/>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11.76953"/>
  <p:tag name="ORIGINALWIDTH" val="2.600236"/>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4.515394"/>
  <p:tag name="ORIGINALWIDTH" val="6.127008"/>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4.768661"/>
  <p:tag name="ORIGINALWIDTH" val="5.153661"/>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6.32126"/>
  <p:tag name="ORIGINALWIDTH" val="4.712008"/>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4.515394"/>
  <p:tag name="ORIGINALWIDTH" val="6.127008"/>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3.105788"/>
  <p:tag name="ORIGINALWIDTH" val="5.111811"/>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11.76953"/>
  <p:tag name="ORIGINALWIDTH" val="2.600236"/>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0.3925984"/>
  <p:tag name="ORIGINALWIDTH" val="68.4413"/>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9.816102"/>
  <p:tag name="ORIGINALWIDTH" val="9.394764"/>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4.50559"/>
  <p:tag name="ORIGINALWIDTH" val="3.855512"/>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4.230748"/>
  <p:tag name="ORIGINALWIDTH" val="5.021142"/>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6.243032"/>
  <p:tag name="ORIGINALWIDTH" val="4.911575"/>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4.167559"/>
  <p:tag name="ORIGINALWIDTH" val="2.522284"/>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11.76953"/>
  <p:tag name="ORIGINALWIDTH" val="2.600236"/>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4.515394"/>
  <p:tag name="ORIGINALWIDTH" val="6.127008"/>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4.768661"/>
  <p:tag name="ORIGINALWIDTH" val="5.153661"/>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4.515394"/>
  <p:tag name="ORIGINALWIDTH" val="6.127008"/>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3.105788"/>
  <p:tag name="ORIGINALWIDTH" val="5.111811"/>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11.76953"/>
  <p:tag name="ORIGINALWIDTH" val="2.600236"/>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4.515394"/>
  <p:tag name="ORIGINALWIDTH" val="4.174331"/>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2.680945"/>
  <p:tag name="ORIGINALWIDTH" val="1.158189"/>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2.296968"/>
  <p:tag name="ORIGINALWIDTH" val="6.625118"/>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13.74256"/>
  <p:tag name="ORIGINALWIDTH" val="13.26024"/>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4.446693"/>
  <p:tag name="ORIGINALWIDTH" val="5.589016"/>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6.890905"/>
  <p:tag name="ORIGINALWIDTH" val="5.81815"/>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4.62437"/>
  <p:tag name="ORIGINALWIDTH" val="2.113071"/>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4.363268"/>
  <p:tag name="ORIGINALWIDTH" val="2.357126"/>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23.90035"/>
  <p:tag name="ORIGINALWIDTH" val="180.1965"/>
  <p:tag name="OUTPUTTYPE" val="SVG"/>
  <p:tag name="IGUANATEXVERSION" val="160"/>
  <p:tag name="LATEXADDIN" val="\documentclass{article}&#10;\usepackage{amsmath, amsfonts , amssymb, bm}&#10;\pagestyle{empty}&#10;\begin{document}&#10;&#10;\begin{equation*}&#10;\bm{p}_{1}=f\left(\bm{W}\left[\begin{array}{l}&#10;b \\&#10;c&#10;\end{array}\right]\right), \bm{p}_{2}=f\left(\bm{W}\left[\begin{array}{l}&#10;a \\&#10;\bm{p}_{1}&#10;\end{array}\right]\right)&#10;\end{equation*}&#10;&#10;&#10;\end{document}"/>
  <p:tag name="IGUANATEXSIZE" val="20"/>
  <p:tag name="IGUANATEXCURSOR" val="30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xml><?xml version="1.0" encoding="utf-8"?>
<p:tagLst xmlns:a="http://schemas.openxmlformats.org/drawingml/2006/main" xmlns:r="http://schemas.openxmlformats.org/officeDocument/2006/relationships" xmlns:p="http://schemas.openxmlformats.org/presentationml/2006/main">
  <p:tag name="ORIGINALHEIGHT" val="8.966338"/>
  <p:tag name="ORIGINALWIDTH" val="59.21225"/>
  <p:tag name="OUTPUTTYPE" val="SVG"/>
  <p:tag name="IGUANATEXVERSION" val="160"/>
  <p:tag name="LATEXADDIN" val="\documentclass{article}&#10;\usepackage{amsmath, amsfonts ,bm}&#10;\pagestyle{empty}&#10;\begin{document}&#10;&#10;&#10;$y_{i} \in\{-1,+1\}$&#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5.80122"/>
  <p:tag name="ORIGINALWIDTH" val="4.563504"/>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6.435827"/>
  <p:tag name="ORIGINALWIDTH" val="5.98752"/>
  <p:tag name="LATEXADDIN" val="\documentclass{article}&#10;\usepackage{amsmath, amsfonts , amssymb, bm}&#10;\pagestyle{empty}&#10;\begin{document}&#10;&#10;\begin{equation*}&#10;\bm{p}_{1}=f\left(\bm{W}\left[\begin{array}{l}&#10;b \\&#10;c&#10;\end{array}\right]\right), \bm{p}_{2}=f\left(\bm{W}\left[\begin{array}{l}&#10;a \\&#10;\bm{p}_{1}&#10;\end{array}\right]\right)&#10;\end{equation*}&#10;&#10;&#10;\end{document}"/>
  <p:tag name="IGUANATEXSIZE" val="20"/>
  <p:tag name="IGUANATEXCURSOR" val="30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23.90035"/>
  <p:tag name="ORIGINALWIDTH" val="4.901614"/>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23.90035"/>
  <p:tag name="ORIGINALWIDTH" val="2.620157"/>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7.023622"/>
  <p:tag name="ORIGINALWIDTH" val="3.66622"/>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4.513071"/>
  <p:tag name="ORIGINALWIDTH" val="3.875433"/>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23.90035"/>
  <p:tag name="ORIGINALWIDTH" val="2.620157"/>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4.167559"/>
  <p:tag name="ORIGINALWIDTH" val="2.522284"/>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23.90035"/>
  <p:tag name="ORIGINALWIDTH" val="4.901614"/>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6.435827"/>
  <p:tag name="ORIGINALWIDTH" val="5.98752"/>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23.90035"/>
  <p:tag name="ORIGINALWIDTH" val="4.901614"/>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23.90035"/>
  <p:tag name="ORIGINALWIDTH" val="2.620157"/>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8.966338"/>
  <p:tag name="ORIGINALWIDTH" val="2.296575"/>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6.435827"/>
  <p:tag name="ORIGINALWIDTH" val="5.98752"/>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23.90035"/>
  <p:tag name="ORIGINALWIDTH" val="2.620157"/>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23.90035"/>
  <p:tag name="ORIGINALWIDTH" val="4.901614"/>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65.74386"/>
  <p:tag name="ORIGINALWIDTH" val="197.3301"/>
  <p:tag name="OUTPUTTYPE" val="SVG"/>
  <p:tag name="IGUANATEXVERSION" val="160"/>
  <p:tag name="LATEXADDIN" val="\documentclass{article}&#10;\usepackage{amsmath, amsfonts , amssymb, bm}&#10;\pagestyle{empty}&#10;\begin{document}&#10;&#10;&#10;\begin{equation*}&#10;\bm{p}_{1}=f\left(\left[\begin{array}{l}&#10;\bm{b} \\&#10;\bm{c}&#10;\end{array}\right]^{T} \bm{V}^{[1: d]}\left[\begin{array}{l}&#10;\bm{b} \\&#10;\bm{c}&#10;\end{array}\right]+\bm{W}\left[\begin{array}{l}&#10;\bm{b} \\&#10;\bm{c}&#10;\end{array}\right]\right)&#10;\end{equation*}&#10;\begin{equation*}&#10;\bm{p}_{2}=f\left(\left[\begin{array}{l}&#10;\bm{a} \\&#10;\bm{p}_{1}&#10;\end{array}\right]^{T} \bm{V}^{[1: d]}\left[\begin{array}{l}&#10;\bm{a} \\&#10;\bm{p}_{1}&#10;\end{array}\right]+\bm{W}\left[\begin{array}{c}&#10;\bm{a} \\&#10;\bm{p}_{1}&#10;\end{array}\right]\right)&#10;\end{equation*}&#10;&#10;\end{document}"/>
  <p:tag name="IGUANATEXSIZE" val="20"/>
  <p:tag name="IGUANATEXCURSOR" val="63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25.xml><?xml version="1.0" encoding="utf-8"?>
<p:tagLst xmlns:a="http://schemas.openxmlformats.org/drawingml/2006/main" xmlns:r="http://schemas.openxmlformats.org/officeDocument/2006/relationships" xmlns:p="http://schemas.openxmlformats.org/presentationml/2006/main">
  <p:tag name="ORIGINALHEIGHT" val="6.339803"/>
  <p:tag name="ORIGINALWIDTH" val="5.957756"/>
  <p:tag name="LATEXADDIN" val="\documentclass{article}&#10;\usepackage{amsmath, amsfonts , amssymb, bm}&#10;\pagestyle{empty}&#10;\begin{document}&#10;&#10;&#10;\begin{equation*}&#10;\bm{p}_{1}=f\left(\left[\begin{array}{l}&#10;\bm{b} \\&#10;\bm{c}&#10;\end{array}\right]^{T} \bm{V}^{[1: d]}\left[\begin{array}{l}&#10;\bm{b} \\&#10;\bm{c}&#10;\end{array}\right]+\bm{W}\left[\begin{array}{l}&#10;\bm{b} \\&#10;\bm{c}&#10;\end{array}\right]\right)&#10;\end{equation*}&#10;\begin{equation*}&#10;\bm{p}_{2}=f\left(\left[\begin{array}{l}&#10;\bm{a} \\&#10;\bm{p}_{1}&#10;\end{array}\right]^{T} \bm{V}^{[1: d]}\left[\begin{array}{l}&#10;\bm{a} \\&#10;\bm{p}_{1}&#10;\end{array}\right]+\bm{W}\left[\begin{array}{c}&#10;\bm{a} \\&#10;\bm{p}_{1}&#10;\end{array}\right]\right)&#10;\end{equation*}&#10;&#10;\end{document}"/>
  <p:tag name="IGUANATEXSIZE" val="20"/>
  <p:tag name="IGUANATEXCURSOR" val="63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4.561496"/>
  <p:tag name="ORIGINALWIDTH" val="2.525827"/>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2.296457"/>
  <p:tag name="ORIGINALWIDTH" val="6.592165"/>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8.930669"/>
  <p:tag name="ORIGINALWIDTH" val="4.946614"/>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29.43201"/>
  <p:tag name="ORIGINALWIDTH" val="5.164685"/>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2.680945"/>
  <p:tag name="ORIGINALWIDTH" val="1.158189"/>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6.88937"/>
  <p:tag name="ORIGINALWIDTH" val="4.500512"/>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4.51441"/>
  <p:tag name="ORIGINALWIDTH" val="4.609567"/>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4.643937"/>
  <p:tag name="ORIGINALWIDTH" val="5.183543"/>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6.899173"/>
  <p:tag name="ORIGINALWIDTH" val="8.118779"/>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6.869724"/>
  <p:tag name="ORIGINALWIDTH" val="1.068622"/>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4.561496"/>
  <p:tag name="ORIGINALWIDTH" val="2.525827"/>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2.960866"/>
  <p:tag name="ORIGINALWIDTH" val="0.7979921"/>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4.836299"/>
  <p:tag name="ORIGINALWIDTH" val="3.566693"/>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8.966338"/>
  <p:tag name="ORIGINALWIDTH" val="2.296575"/>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6.869724"/>
  <p:tag name="ORIGINALWIDTH" val="1.068622"/>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6.88937"/>
  <p:tag name="ORIGINALWIDTH" val="4.500512"/>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4.51441"/>
  <p:tag name="ORIGINALWIDTH" val="4.609567"/>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6.536063"/>
  <p:tag name="ORIGINALWIDTH" val="6.592165"/>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6.899173"/>
  <p:tag name="ORIGINALWIDTH" val="11.32071"/>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6.88937"/>
  <p:tag name="ORIGINALWIDTH" val="4.500512"/>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4.51441"/>
  <p:tag name="ORIGINALWIDTH" val="4.609567"/>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6.32126"/>
  <p:tag name="ORIGINALWIDTH" val="4.712008"/>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29.43201"/>
  <p:tag name="ORIGINALWIDTH" val="5.164685"/>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6.339803"/>
  <p:tag name="ORIGINALWIDTH" val="5.957756"/>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4.561496"/>
  <p:tag name="ORIGINALWIDTH" val="3.067087"/>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2.296457"/>
  <p:tag name="ORIGINALWIDTH" val="6.592165"/>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8.930669"/>
  <p:tag name="ORIGINALWIDTH" val="4.946614"/>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29.43201"/>
  <p:tag name="ORIGINALWIDTH" val="5.164685"/>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4.51441"/>
  <p:tag name="ORIGINALWIDTH" val="5.491811"/>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6.339803"/>
  <p:tag name="ORIGINALWIDTH" val="5.957756"/>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4.167559"/>
  <p:tag name="ORIGINALWIDTH" val="3.062795"/>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4.561496"/>
  <p:tag name="ORIGINALWIDTH" val="2.525827"/>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4.643937"/>
  <p:tag name="ORIGINALWIDTH" val="5.183543"/>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6.899173"/>
  <p:tag name="ORIGINALWIDTH" val="8.118779"/>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6.869724"/>
  <p:tag name="ORIGINALWIDTH" val="1.068622"/>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4.561496"/>
  <p:tag name="ORIGINALWIDTH" val="2.525827"/>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2.960866"/>
  <p:tag name="ORIGINALWIDTH" val="0.7979921"/>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4.836299"/>
  <p:tag name="ORIGINALWIDTH" val="3.566693"/>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6.869724"/>
  <p:tag name="ORIGINALWIDTH" val="1.068622"/>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2.680945"/>
  <p:tag name="ORIGINALWIDTH" val="1.158189"/>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4.51441"/>
  <p:tag name="ORIGINALWIDTH" val="5.491811"/>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6.339803"/>
  <p:tag name="ORIGINALWIDTH" val="5.957756"/>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4.561496"/>
  <p:tag name="ORIGINALWIDTH" val="2.525827"/>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6.536063"/>
  <p:tag name="ORIGINALWIDTH" val="6.592165"/>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6.899173"/>
  <p:tag name="ORIGINALWIDTH" val="11.32071"/>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4.51441"/>
  <p:tag name="ORIGINALWIDTH" val="5.491811"/>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6.339803"/>
  <p:tag name="ORIGINALWIDTH" val="5.957756"/>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4.561496"/>
  <p:tag name="ORIGINALWIDTH" val="2.525827"/>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5.80122"/>
  <p:tag name="ORIGINALWIDTH" val="4.563504"/>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23.54362"/>
  <p:tag name="ORIGINALWIDTH" val="2.607126"/>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29.43201"/>
  <p:tag name="ORIGINALWIDTH" val="5.164685"/>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8.883898"/>
  <p:tag name="ORIGINALWIDTH" val="93.78488"/>
  <p:tag name="OUTPUTTYPE" val="SVG"/>
  <p:tag name="IGUANATEXVERSION" val="160"/>
  <p:tag name="LATEXADDIN" val="\documentclass{article}&#10;\usepackage{amsmath, amsfonts , amssymb, bm}&#10;\pagestyle{empty}&#10;\begin{document}&#10;&#10;\begin{equation*}&#10;   \mathcal{L}=\mathcal{L}_{s w}+\mathcal{L}_{w p}+\mathcal{L}_{a p}   &#10;\end{equation*}&#10;&#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83.xml><?xml version="1.0" encoding="utf-8"?>
<p:tagLst xmlns:a="http://schemas.openxmlformats.org/drawingml/2006/main" xmlns:r="http://schemas.openxmlformats.org/officeDocument/2006/relationships" xmlns:p="http://schemas.openxmlformats.org/presentationml/2006/main">
  <p:tag name="ORIGINALHEIGHT" val="6.518543"/>
  <p:tag name="ORIGINALWIDTH" val="6.216653"/>
  <p:tag name="LATEXADDIN" val="\documentclass{article}&#10;\usepackage{amsmath, amsfonts , amssymb, bm}&#10;\pagestyle{empty}&#10;\begin{document}&#10;&#10;\begin{equation*}&#10;   \mathcal{L}=\mathcal{L}_{s w}+\mathcal{L}_{w p}+\mathcal{L}_{a p}   &#10;\end{equation*}&#10;&#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6.518543"/>
  <p:tag name="ORIGINALWIDTH" val="6.216653"/>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2.830669"/>
  <p:tag name="ORIGINALWIDTH" val="2.782559"/>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2.836929"/>
  <p:tag name="ORIGINALWIDTH" val="5.111811"/>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5.971575"/>
  <p:tag name="ORIGINALWIDTH" val="6.625118"/>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6.518543"/>
  <p:tag name="ORIGINALWIDTH" val="6.216653"/>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4.167559"/>
  <p:tag name="ORIGINALWIDTH" val="3.062795"/>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2.836929"/>
  <p:tag name="ORIGINALWIDTH" val="5.111811"/>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3.985551"/>
  <p:tag name="ORIGINALWIDTH" val="3.891378"/>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5.971575"/>
  <p:tag name="ORIGINALWIDTH" val="6.625118"/>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6.518543"/>
  <p:tag name="ORIGINALWIDTH" val="6.216653"/>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2.830669"/>
  <p:tag name="ORIGINALWIDTH" val="3.556653"/>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3.985551"/>
  <p:tag name="ORIGINALWIDTH" val="3.891378"/>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6.95252"/>
  <p:tag name="ORIGINALWIDTH" val="51.95106"/>
  <p:tag name="OUTPUTTYPE" val="SVG"/>
  <p:tag name="IGUANATEXVERSION" val="160"/>
  <p:tag name="LATEXADDIN" val="\documentclass{article}&#10;\usepackage{amsmath, amsfonts , amssymb, bm}&#10;\pagestyle{empty}&#10;\begin{document}&#10;&#10;$s=w_1 ... w_{|s|}$&#10;&#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97.xml><?xml version="1.0" encoding="utf-8"?>
<p:tagLst xmlns:a="http://schemas.openxmlformats.org/drawingml/2006/main" xmlns:r="http://schemas.openxmlformats.org/officeDocument/2006/relationships" xmlns:p="http://schemas.openxmlformats.org/presentationml/2006/main">
  <p:tag name="ORIGINALHEIGHT" val="13.25213"/>
  <p:tag name="ORIGINALWIDTH" val="89.32543"/>
  <p:tag name="OUTPUTTYPE" val="SVG"/>
  <p:tag name="IGUANATEXVERSION" val="160"/>
  <p:tag name="LATEXADDIN" val="\documentclass{article}&#10;\usepackage{amsmath, amsfonts , amssymb, bm}&#10;\pagestyle{empty}&#10;\begin{document}&#10;&#10;&#10;$T = \{(a_i, o_i, p_i)\}_{i=1}^{i=|T|}$&#10;&#10;\end{document}"/>
  <p:tag name="IGUANATEXSIZE" val="20"/>
  <p:tag name="IGUANATEXCURSOR" val="14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98.xml><?xml version="1.0" encoding="utf-8"?>
<p:tagLst xmlns:a="http://schemas.openxmlformats.org/drawingml/2006/main" xmlns:r="http://schemas.openxmlformats.org/officeDocument/2006/relationships" xmlns:p="http://schemas.openxmlformats.org/presentationml/2006/main">
  <p:tag name="ORIGINALHEIGHT" val="6.744685"/>
  <p:tag name="ORIGINALWIDTH" val="6.700945"/>
  <p:tag name="LATEXADDIN" val="\documentclass{article}&#10;\usepackage{amsmath, amsfonts , amssymb, bm}&#10;\pagestyle{empty}&#10;\begin{document}&#10;&#10;&#10;$T = \{(a_i, o_i, p_i)\}_{i=1}^{i=|T|}$&#10;&#10;\end{document}"/>
  <p:tag name="IGUANATEXSIZE" val="20"/>
  <p:tag name="IGUANATEXCURSOR" val="14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2.33122"/>
  <p:tag name="ORIGINALWIDTH" val="6.55311"/>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LATEXADDIN" val="\documentclass{article}&#10;\usepackage{amsmath, amsfonts ,bm}&#10;\pagestyle{empty}&#10;\begin{document}&#10;&#10;&#10;$y_{i} \in\{-1,+1\}$&#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8.966338"/>
  <p:tag name="ORIGINALWIDTH" val="2.296575"/>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9.962638"/>
  <p:tag name="ORIGINALWIDTH" val="3.498268"/>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9.962638"/>
  <p:tag name="ORIGINALWIDTH" val="2.286181"/>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4.513071"/>
  <p:tag name="ORIGINALWIDTH" val="4.513268"/>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4.693386"/>
  <p:tag name="ORIGINALWIDTH" val="2.090079"/>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2.978819"/>
  <p:tag name="ORIGINALWIDTH" val="1.152953"/>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4.513071"/>
  <p:tag name="ORIGINALWIDTH" val="4.217638"/>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4.693386"/>
  <p:tag name="ORIGINALWIDTH" val="2.090079"/>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2.978819"/>
  <p:tag name="ORIGINALWIDTH" val="1.152953"/>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6.33622"/>
  <p:tag name="ORIGINALWIDTH" val="5.143937"/>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4.693386"/>
  <p:tag name="ORIGINALWIDTH" val="2.090079"/>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2.680945"/>
  <p:tag name="ORIGINALWIDTH" val="1.158189"/>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9.962638"/>
  <p:tag name="ORIGINALWIDTH" val="2.286181"/>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9.962638"/>
  <p:tag name="ORIGINALWIDTH" val="3.498268"/>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4.693386"/>
  <p:tag name="ORIGINALWIDTH" val="2.090079"/>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1.875945"/>
  <p:tag name="ORIGINALWIDTH" val="5.076929"/>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6.973819"/>
  <p:tag name="ORIGINALWIDTH" val="0.337992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4.714292"/>
  <p:tag name="ORIGINALWIDTH" val="5.152834"/>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6.973819"/>
  <p:tag name="ORIGINALWIDTH" val="0.3379921"/>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4.693386"/>
  <p:tag name="ORIGINALWIDTH" val="2.090079"/>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1.875945"/>
  <p:tag name="ORIGINALWIDTH" val="5.076929"/>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4.63063"/>
  <p:tag name="ORIGINALWIDTH" val="2.510866"/>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0.9504331"/>
  <p:tag name="ORIGINALWIDTH" val="1.049291"/>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3.948937"/>
  <p:tag name="ORIGINALWIDTH" val="3.66622"/>
  <p:tag name="LATEXADDIN" val="\documentclass{article}&#10;\usepackage{amsmath, amsfonts , amssymb, bm}&#10;\pagestyle{empty}&#10;\begin{document}&#10;&#10;$s=w_1 ... w_{|s|}$&#10;&#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2.039843"/>
  <p:tag name="ORIGINALWIDTH" val="6.625118"/>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4.051772"/>
  <p:tag name="ORIGINALWIDTH" val="2.538465"/>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6.102087"/>
  <p:tag name="ORIGINALWIDTH" val="0.3416929"/>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2.752047"/>
  <p:tag name="ORIGINALWIDTH" val="2.782559"/>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0.9504331"/>
  <p:tag name="ORIGINALWIDTH" val="1.049291"/>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6.102087"/>
  <p:tag name="ORIGINALWIDTH" val="0.3416929"/>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6.95252"/>
  <p:tag name="ORIGINALWIDTH" val="51.95106"/>
  <p:tag name="OUTPUTTYPE" val="SVG"/>
  <p:tag name="IGUANATEXVERSION" val="160"/>
  <p:tag name="LATEXADDIN" val="\documentclass{article}&#10;\usepackage{amsmath, amsfonts , amssymb, bm}&#10;\pagestyle{empty}&#10;\begin{document}&#10;&#10;$s=w_1 ... w_{|s|}$&#10;&#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32.xml><?xml version="1.0" encoding="utf-8"?>
<p:tagLst xmlns:a="http://schemas.openxmlformats.org/drawingml/2006/main" xmlns:r="http://schemas.openxmlformats.org/officeDocument/2006/relationships" xmlns:p="http://schemas.openxmlformats.org/presentationml/2006/main">
  <p:tag name="ORIGINALHEIGHT" val="8.966338"/>
  <p:tag name="ORIGINALWIDTH" val="60.81732"/>
  <p:tag name="OUTPUTTYPE" val="SVG"/>
  <p:tag name="IGUANATEXVERSION" val="160"/>
  <p:tag name="LATEXADDIN" val="\documentclass{article}&#10;\usepackage{amsmath, amsfonts , amssymb, bm}&#10;\pagestyle{empty}&#10;\begin{document}&#10;&#10;$\{a_1, a_2, \cdots a_n\}$&#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33.xml><?xml version="1.0" encoding="utf-8"?>
<p:tagLst xmlns:a="http://schemas.openxmlformats.org/drawingml/2006/main" xmlns:r="http://schemas.openxmlformats.org/officeDocument/2006/relationships" xmlns:p="http://schemas.openxmlformats.org/presentationml/2006/main">
  <p:tag name="ORIGINALHEIGHT" val="11.01425"/>
  <p:tag name="ORIGINALWIDTH" val="70.55476"/>
  <p:tag name="OUTPUTTYPE" val="SVG"/>
  <p:tag name="IGUANATEXVERSION" val="160"/>
  <p:tag name="LATEXADDIN" val="\documentclass{article}&#10;\usepackage{amsmath, amsfonts , amssymb, bm}&#10;\pagestyle{empty}&#10;\begin{document}&#10;&#10;&#10;&#10;$Y=\{y_1, ..., y_{|s|}\}$&#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34.xml><?xml version="1.0" encoding="utf-8"?>
<p:tagLst xmlns:a="http://schemas.openxmlformats.org/drawingml/2006/main" xmlns:r="http://schemas.openxmlformats.org/officeDocument/2006/relationships" xmlns:p="http://schemas.openxmlformats.org/presentationml/2006/main">
  <p:tag name="ORIGINALHEIGHT" val="6.804449"/>
  <p:tag name="ORIGINALWIDTH" val="7.242835"/>
  <p:tag name="LATEXADDIN" val="\documentclass{article}&#10;\usepackage{amsmath, amsfonts , amssymb, bm}&#10;\pagestyle{empty}&#10;\begin{document}&#10;&#10;&#10;&#10;$Y=\{y_1, ..., y_{|s|}\}$&#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0.9504331"/>
  <p:tag name="ORIGINALWIDTH" val="1.049291"/>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LATEXADDIN" val="\documentclass{article}&#10;\usepackage{amsmath, amsfonts , amssymb, bm}&#10;\pagestyle{empty}&#10;\begin{document}&#10;&#10;$\{a_1, a_2, \cdots a_n\}$&#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2.680945"/>
  <p:tag name="ORIGINALWIDTH" val="1.158189"/>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4.061732"/>
  <p:tag name="ORIGINALWIDTH" val="4.562874"/>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4.061732"/>
  <p:tag name="ORIGINALWIDTH" val="4.562874"/>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4.167559"/>
  <p:tag name="ORIGINALWIDTH" val="3.082402"/>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4.061732"/>
  <p:tag name="ORIGINALWIDTH" val="4.562874"/>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8.966338"/>
  <p:tag name="ORIGINALWIDTH" val="2.296575"/>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2.830669"/>
  <p:tag name="ORIGINALWIDTH" val="4.260984"/>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3.948937"/>
  <p:tag name="ORIGINALWIDTH" val="3.66622"/>
  <p:tag name="LATEXADDIN" val="\documentclass{article}&#10;\usepackage{amsmath, amsfonts , amssymb, bm}&#10;\pagestyle{empty}&#10;\begin{document}&#10;&#10;$s=w_1 ... w_{|s|}$&#10;&#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2.039843"/>
  <p:tag name="ORIGINALWIDTH" val="6.625118"/>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4.051772"/>
  <p:tag name="ORIGINALWIDTH" val="2.538465"/>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6.32126"/>
  <p:tag name="ORIGINALWIDTH" val="4.712008"/>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6.102087"/>
  <p:tag name="ORIGINALWIDTH" val="0.3416929"/>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2.752047"/>
  <p:tag name="ORIGINALWIDTH" val="2.782559"/>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6.102087"/>
  <p:tag name="ORIGINALWIDTH" val="0.3416929"/>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11.25063"/>
  <p:tag name="ORIGINALWIDTH" val="96.09673"/>
  <p:tag name="OUTPUTTYPE" val="SVG"/>
  <p:tag name="IGUANATEXVERSION" val="160"/>
  <p:tag name="LATEXADDIN" val="\documentclass{article}&#10;\usepackage{amsmath, amsfonts , amssymb, bm}&#10;\pagestyle{empty}&#10;\begin{document}&#10;&#10;&#10;$\bm{h}^A_i (i \in [t-N^A, t -1])$&#10;&#10;\end{document}"/>
  <p:tag name="IGUANATEXSIZE" val="20"/>
  <p:tag name="IGUANATEXCURSOR" val="14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4.xml><?xml version="1.0" encoding="utf-8"?>
<p:tagLst xmlns:a="http://schemas.openxmlformats.org/drawingml/2006/main" xmlns:r="http://schemas.openxmlformats.org/officeDocument/2006/relationships" xmlns:p="http://schemas.openxmlformats.org/presentationml/2006/main">
  <p:tag name="ORIGINALHEIGHT" val="10.63693"/>
  <p:tag name="ORIGINALWIDTH" val="5.951693"/>
  <p:tag name="OUTPUTTYPE" val="SVG"/>
  <p:tag name="IGUANATEXVERSION" val="160"/>
  <p:tag name="LATEXADDIN" val="\documentclass{article}&#10;\usepackage{amsmath, amsfonts , amssymb, bm}&#10;\pagestyle{empty}&#10;\begin{document}&#10;&#10;&#10;$s^t_i$&#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5.xml><?xml version="1.0" encoding="utf-8"?>
<p:tagLst xmlns:a="http://schemas.openxmlformats.org/drawingml/2006/main" xmlns:r="http://schemas.openxmlformats.org/officeDocument/2006/relationships" xmlns:p="http://schemas.openxmlformats.org/presentationml/2006/main">
  <p:tag name="ORIGINALHEIGHT" val="32.86716"/>
  <p:tag name="ORIGINALWIDTH" val="177.5927"/>
  <p:tag name="OUTPUTTYPE" val="SVG"/>
  <p:tag name="IGUANATEXVERSION" val="160"/>
  <p:tag name="LATEXADDIN" val="\documentclass{article}&#10;\usepackage{amsmath, amsfonts , amssymb, bm}&#10;\pagestyle{empty}&#10;\begin{document}&#10;&#10;&#10;\begin{equation*}&#10;\begin{gathered}&#10;\bm{a}_{i}^{t}=\bm{v}^{\top} \tanh \left(\bm{W}_{1} \bm{h}_{i}^{A}+\bm{W}_{2} \bm{h}_{t}^{A}+\bm{W}_{3} \tilde{\bm{h}}_{i}^{A}\right) \\&#10;s_{i}^{t}=\operatorname{Softmax}\left(\bm{a}_{i}^{t}\right)&#10;\end{gathered}&#10;\end{equation*}&#10;&#10;\end{document}"/>
  <p:tag name="IGUANATEXSIZE" val="20"/>
  <p:tag name="IGUANATEXCURSOR" val="36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6.xml><?xml version="1.0" encoding="utf-8"?>
<p:tagLst xmlns:a="http://schemas.openxmlformats.org/drawingml/2006/main" xmlns:r="http://schemas.openxmlformats.org/officeDocument/2006/relationships" xmlns:p="http://schemas.openxmlformats.org/presentationml/2006/main">
  <p:tag name="ORIGINALHEIGHT" val="11.81677"/>
  <p:tag name="ORIGINALWIDTH" val="10.89378"/>
  <p:tag name="OUTPUTTYPE" val="SVG"/>
  <p:tag name="IGUANATEXVERSION" val="160"/>
  <p:tag name="LATEXADDIN" val="\documentclass{article}&#10;\usepackage{amsmath, amsfonts , amssymb, bm}&#10;\pagestyle{empty}&#10;\begin{document}&#10;&#10;$\tilde{\bm{h}}_{t}^{A}$&#10;&#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7.xml><?xml version="1.0" encoding="utf-8"?>
<p:tagLst xmlns:a="http://schemas.openxmlformats.org/drawingml/2006/main" xmlns:r="http://schemas.openxmlformats.org/officeDocument/2006/relationships" xmlns:p="http://schemas.openxmlformats.org/presentationml/2006/main">
  <p:tag name="ORIGINALHEIGHT" val="13.48224"/>
  <p:tag name="ORIGINALWIDTH" val="13.98772"/>
  <p:tag name="OUTPUTTYPE" val="SVG"/>
  <p:tag name="IGUANATEXVERSION" val="160"/>
  <p:tag name="LATEXADDIN" val="\documentclass{article}&#10;\usepackage{amsmath, amsfonts , amssymb, bm}&#10;\pagestyle{empty}&#10;\begin{document}&#10;&#10;$\hat{\bm{h}}_{i, t}^{O}$&#10;&#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8.xml><?xml version="1.0" encoding="utf-8"?>
<p:tagLst xmlns:a="http://schemas.openxmlformats.org/drawingml/2006/main" xmlns:r="http://schemas.openxmlformats.org/officeDocument/2006/relationships" xmlns:p="http://schemas.openxmlformats.org/presentationml/2006/main">
  <p:tag name="ORIGINALHEIGHT" val="17.92276"/>
  <p:tag name="ORIGINALWIDTH" val="101.5982"/>
  <p:tag name="OUTPUTTYPE" val="SVG"/>
  <p:tag name="IGUANATEXVERSION" val="160"/>
  <p:tag name="LATEXADDIN" val="\documentclass{article}&#10;\usepackage{amsmath, amsfonts , amssymb, bm}&#10;\pagestyle{empty}&#10;\begin{document}&#10;&#10;\begin{equation*}&#10;\tilde{\bm{h}}_{t}^{A}=\bm{h}_{t}^{A}+\operatorname{ReLU}\left(\hat{\bm{h}}_{t}^{A}\right)&#10;\end{equation*}&#10;&#10;&#10;\end{document}"/>
  <p:tag name="IGUANATEXSIZE" val="20"/>
  <p:tag name="IGUANATEXCURSOR" val="2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79.xml><?xml version="1.0" encoding="utf-8"?>
<p:tagLst xmlns:a="http://schemas.openxmlformats.org/drawingml/2006/main" xmlns:r="http://schemas.openxmlformats.org/officeDocument/2006/relationships" xmlns:p="http://schemas.openxmlformats.org/presentationml/2006/main">
  <p:tag name="ORIGINALHEIGHT" val="17.92276"/>
  <p:tag name="ORIGINALWIDTH" val="159.491"/>
  <p:tag name="OUTPUTTYPE" val="SVG"/>
  <p:tag name="IGUANATEXVERSION" val="160"/>
  <p:tag name="LATEXADDIN" val="\documentclass{article}&#10;\usepackage{amsmath, amsfonts , amssymb, bm}&#10;\pagestyle{empty}&#10;\begin{document}&#10;&#10;&#10;&#10;\begin{equation*}&#10;\hat{\bm{h}}_{i, t}^{O}=\bm{h}_{i}^{O}+\operatorname{ReLU}\left(\bm{W}_{4} \tilde{\bm{h}}_{t}^{A}+\bm{W}_{5} h_{i}^{O}\right)&#10;\end{equation*}&#10;&#10;\end{document}"/>
  <p:tag name="IGUANATEXSIZE" val="20"/>
  <p:tag name="IGUANATEXCURSOR" val="26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8.xml><?xml version="1.0" encoding="utf-8"?>
<p:tagLst xmlns:a="http://schemas.openxmlformats.org/drawingml/2006/main" xmlns:r="http://schemas.openxmlformats.org/officeDocument/2006/relationships" xmlns:p="http://schemas.openxmlformats.org/presentationml/2006/main">
  <p:tag name="ORIGINALHEIGHT" val="2.830669"/>
  <p:tag name="ORIGINALWIDTH" val="6.361181"/>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10;&#10;\begin{equation*}&#10;\hat{\bm{h}}_{i, t}^{O}=\bm{h}_{i}^{O}+\operatorname{ReLU}\left(\bm{W}_{4} \tilde{\bm{h}}_{t}^{A}+\bm{W}_{5} h_{i}^{O}\right)&#10;\end{equation*}&#10;&#10;\end{document}"/>
  <p:tag name="IGUANATEXSIZE" val="20"/>
  <p:tag name="IGUANATEXCURSOR" val="26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5.042087"/>
  <p:tag name="ORIGINALWIDTH" val="5.300118"/>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5.042087"/>
  <p:tag name="ORIGINALWIDTH" val="5.300118"/>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2.680945"/>
  <p:tag name="ORIGINALWIDTH" val="1.158189"/>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7.023622"/>
  <p:tag name="ORIGINALWIDTH" val="6.943937"/>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6.804449"/>
  <p:tag name="ORIGINALWIDTH" val="5.469488"/>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7.023622"/>
  <p:tag name="ORIGINALWIDTH" val="6.804449"/>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17.92276"/>
  <p:tag name="ORIGINALWIDTH" val="3.785787"/>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4.700354"/>
  <p:tag name="ORIGINALWIDTH" val="3.417165"/>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0.9264961"/>
  <p:tag name="ORIGINALWIDTH" val="3.31752"/>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5.80122"/>
  <p:tag name="ORIGINALWIDTH" val="4.563504"/>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4.770079"/>
  <p:tag name="ORIGINALWIDTH" val="3.082402"/>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7.023622"/>
  <p:tag name="ORIGINALWIDTH" val="4.891654"/>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5.042087"/>
  <p:tag name="ORIGINALWIDTH" val="5.300118"/>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17.92276"/>
  <p:tag name="ORIGINALWIDTH" val="3.785787"/>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0.9264961"/>
  <p:tag name="ORIGINALWIDTH" val="3.31752"/>
  <p:tag name="LATEXADDIN" val="\documentclass{article}&#10;\usepackage{amsmath, amsfonts , amssymb, bm}&#10;\pagestyle{empty}&#10;\begin{document}&#10;&#10;\begin{equation*}&#10;\tilde{\bm{h}}_{t}^{A}=\bm{h}_{t}^{A}+\operatorname{ReLU}\left(\hat{\bm{h}}_{t}^{A}\right)&#10;\end{equation*}&#10;&#10;&#10;\end{document}"/>
  <p:tag name="IGUANATEXSIZE" val="20"/>
  <p:tag name="IGUANATEXCURSOR" val="2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2.830669"/>
  <p:tag name="ORIGINALWIDTH" val="6.361181"/>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7.023622"/>
  <p:tag name="ORIGINALWIDTH" val="6.943937"/>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8.966338"/>
  <p:tag name="ORIGINALWIDTH" val="2.296575"/>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6.804449"/>
  <p:tag name="ORIGINALWIDTH" val="5.469488"/>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7.023622"/>
  <p:tag name="ORIGINALWIDTH" val="6.804449"/>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17.92276"/>
  <p:tag name="ORIGINALWIDTH" val="3.785787"/>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17.92276"/>
  <p:tag name="ORIGINALWIDTH" val="3.785787"/>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hat{\bm{h}}_{i, t}^{O}$&#10;&#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8.966338"/>
  <p:tag name="ORIGINALWIDTH" val="3.514173"/>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5.042087"/>
  <p:tag name="ORIGINALWIDTH" val="5.300118"/>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0.9264961"/>
  <p:tag name="ORIGINALWIDTH" val="3.062323"/>
  <p:tag name="LATEXADDIN" val="\documentclass{article}&#10;\usepackage{amsmath, amsfonts , amssymb, bm}&#10;\pagestyle{empty}&#10;\begin{document}&#10;&#10;$\tilde{\bm{h}}_{t}^{A}$&#10;&#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6.99374"/>
  <p:tag name="ORIGINALWIDTH" val="5.370591"/>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4.972323"/>
  <p:tag name="ORIGINALWIDTH" val="4.847323"/>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4.428386"/>
  <p:tag name="ORIGINALWIDTH" val="2.175827"/>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4.447992"/>
  <p:tag name="ORIGINALWIDTH" val="5.48878"/>
  <p:tag name="LATEXADDIN" val="\documentclass{article}&#10;\usepackage{amsmath, amsfonts , amssymb, bm}&#10;\pagestyle{empty}&#10;\begin{document}&#10;&#10;&#10;\begin{equation*}&#10;\begin{gathered}&#10;\bm{a}_{i}^{t}=\bm{v}^{\top} \tanh \left(\bm{W}_{1} \bm{h}_{i}^{A}+\bm{W}_{2} \bm{h}_{t}^{A}+\bm{W}_{3} \tilde{\bm{h}}_{i}^{A}\right) \\&#10;s_{i}^{t}=\operatorname{Softmax}\left(\bm{a}_{i}^{t}\right)&#10;\end{gathered}&#10;\end{equation*}&#10;&#10;\end{document}"/>
  <p:tag name="IGUANATEXSIZE" val="20"/>
  <p:tag name="IGUANATEXCURSOR" val="36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4.29811"/>
  <p:tag name="ORIGINALWIDTH" val="2.344134"/>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38.57146"/>
  <p:tag name="ORIGINALWIDTH" val="200.413"/>
  <p:tag name="OUTPUTTYPE" val="SVG"/>
  <p:tag name="IGUANATEXVERSION" val="160"/>
  <p:tag name="LATEXADDIN" val="\documentclass{article}&#10;\usepackage{amsmath, amsfonts , amssymb,bm}&#10;\pagestyle{empty}&#10;\begin{document}&#10;&#10;&#10;\begin{equation*}&#10;    \begin{gathered}&#10;      \min_{w, b} \frac{1}{2}\|\bm{w}\|^{2}\\&#10;      \text{s.t.}~y_{i}\left(\ bm{w}^{\mathrm{T}} \ bm{x}_{i}+b\right) \geqslant 1, \quad i=1,2, \ldots, m&#10;     \end{gathered}&#10;\end{equation*}&#10;&#10;\end{document}"/>
  <p:tag name="IGUANATEXSIZE" val="20"/>
  <p:tag name="IGUANATEXCURSOR" val="6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40.xml><?xml version="1.0" encoding="utf-8"?>
<p:tagLst xmlns:a="http://schemas.openxmlformats.org/drawingml/2006/main" xmlns:r="http://schemas.openxmlformats.org/officeDocument/2006/relationships" xmlns:p="http://schemas.openxmlformats.org/presentationml/2006/main">
  <p:tag name="ORIGINALHEIGHT" val="4.555354"/>
  <p:tag name="ORIGINALWIDTH" val="2.101378"/>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2.262677"/>
  <p:tag name="ORIGINALWIDTH" val="6.588543"/>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4.457677"/>
  <p:tag name="ORIGINALWIDTH" val="5.042953"/>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4.69748"/>
  <p:tag name="ORIGINALWIDTH" val="5.125197"/>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6.05315"/>
  <p:tag name="ORIGINALWIDTH" val="3.101063"/>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4.438346"/>
  <p:tag name="ORIGINALWIDTH" val="4.468307"/>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4.273937"/>
  <p:tag name="ORIGINALWIDTH" val="4.983504"/>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6.710709"/>
  <p:tag name="ORIGINALWIDTH" val="4.983504"/>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17.39563"/>
  <p:tag name="ORIGINALWIDTH" val="3.764882"/>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6.797717"/>
  <p:tag name="ORIGINALWIDTH" val="11.31445"/>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4.403465"/>
  <p:tag name="ORIGINALWIDTH" val="7.742283"/>
  <p:tag name="LATEXADDIN" val="\documentclass{article}&#10;\usepackage{amsmath, amsfonts , amssymb,bm}&#10;\pagestyle{empty}&#10;\begin{document}&#10;&#10;&#10;\begin{equation*}&#10;    \begin{gathered}&#10;      \min_{w, b} \frac{1}{2}\|\bm{w}\|^{2}\\&#10;      \text{s.t.}~y_{i}\left(\ bm{w}^{\mathrm{T}} \ bm{x}_{i}+b\right) \geqslant 1, \quad i=1,2, \ldots, m&#10;     \end{gathered}&#10;\end{equation*}&#10;&#10;\end{document}"/>
  <p:tag name="IGUANATEXSIZE" val="20"/>
  <p:tag name="IGUANATEXCURSOR" val="6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4.49441"/>
  <p:tag name="ORIGINALWIDTH" val="2.524449"/>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6.788071"/>
  <p:tag name="ORIGINALWIDTH" val="5.786024"/>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4.826102"/>
  <p:tag name="ORIGINALWIDTH" val="5.222283"/>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4.555354"/>
  <p:tag name="ORIGINALWIDTH" val="2.101378"/>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6.43996"/>
  <p:tag name="ORIGINALWIDTH" val="6.588543"/>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6.797717"/>
  <p:tag name="ORIGINALWIDTH" val="11.31445"/>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4.49441"/>
  <p:tag name="ORIGINALWIDTH" val="3.065394"/>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6.788071"/>
  <p:tag name="ORIGINALWIDTH" val="5.786024"/>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4.826102"/>
  <p:tag name="ORIGINALWIDTH" val="5.222283"/>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4.29811"/>
  <p:tag name="ORIGINALWIDTH" val="2.344134"/>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6.665"/>
  <p:tag name="ORIGINALWIDTH" val="2.121417"/>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6.43996"/>
  <p:tag name="ORIGINALWIDTH" val="6.588543"/>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6.797717"/>
  <p:tag name="ORIGINALWIDTH" val="11.31445"/>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4.629803"/>
  <p:tag name="ORIGINALWIDTH" val="3.190236"/>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0.899252"/>
  <p:tag name="ORIGINALWIDTH" val="3.299213"/>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6.788071"/>
  <p:tag name="ORIGINALWIDTH" val="5.786024"/>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4.826102"/>
  <p:tag name="ORIGINALWIDTH" val="5.222283"/>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4.555354"/>
  <p:tag name="ORIGINALWIDTH" val="2.101378"/>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17.39563"/>
  <p:tag name="ORIGINALWIDTH" val="3.764882"/>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4.380315"/>
  <p:tag name="ORIGINALWIDTH" val="3.645984"/>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4.29811"/>
  <p:tag name="ORIGINALWIDTH" val="2.344134"/>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4.403465"/>
  <p:tag name="ORIGINALWIDTH" val="4.986378"/>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4.555354"/>
  <p:tag name="ORIGINALWIDTH" val="2.101378"/>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2.262677"/>
  <p:tag name="ORIGINALWIDTH" val="6.588543"/>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7.029803"/>
  <p:tag name="ORIGINALWIDTH" val="4.389055"/>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4.438346"/>
  <p:tag name="ORIGINALWIDTH" val="4.389055"/>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6.817047"/>
  <p:tag name="ORIGINALWIDTH" val="3.210039"/>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6.05315"/>
  <p:tag name="ORIGINALWIDTH" val="3.101063"/>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4.273937"/>
  <p:tag name="ORIGINALWIDTH" val="7.737795"/>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4.438346"/>
  <p:tag name="ORIGINALWIDTH" val="4.468307"/>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4.167598"/>
  <p:tag name="ORIGINALWIDTH" val="4.993425"/>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11.59386"/>
  <p:tag name="ORIGINALWIDTH" val="2.585866"/>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3.152165"/>
  <p:tag name="ORIGINALWIDTH" val="5.086496"/>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4.447992"/>
  <p:tag name="ORIGINALWIDTH" val="5.48878"/>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4.29811"/>
  <p:tag name="ORIGINALWIDTH" val="2.344134"/>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4.555354"/>
  <p:tag name="ORIGINALWIDTH" val="2.101378"/>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11.59386"/>
  <p:tag name="ORIGINALWIDTH" val="2.585866"/>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4.513071"/>
  <p:tag name="ORIGINALWIDTH" val="3.207953"/>
  <p:tag name="LATEXADDIN" val="\documentclass{article}&#10;\usepackage{amsmath, amsfonts , amssymb, bm}&#10;\pagestyle{empty}&#10;\begin{document}&#10;&#10;&#10;$s^t_i$&#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4.428386"/>
  <p:tag name="ORIGINALWIDTH" val="2.06248"/>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4.693386"/>
  <p:tag name="ORIGINALWIDTH" val="1.848937"/>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6.99374"/>
  <p:tag name="ORIGINALWIDTH" val="5.759409"/>
  <p:tag name="LATEXADDIN" val="\documentclass{article}&#10;\usepackage{amsmath, amsfonts , amssymb, bm}&#10;\pagestyle{empty}&#10;\begin{document}&#10;&#10;&#10;$\bm{h}^A_i (i \in [t-N^A, t -1])$&#10;&#10;\end{document}"/>
  <p:tag name="IGUANATEXSIZE" val="20"/>
  <p:tag name="IGUANATEXCURSOR" val="14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4.972323"/>
  <p:tag name="ORIGINALWIDTH" val="5.198228"/>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4.693386"/>
  <p:tag name="ORIGINALWIDTH" val="2.091693"/>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2.147913"/>
  <p:tag name="ORIGINALWIDTH" val="0.8812599"/>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9.962638"/>
  <p:tag name="ORIGINALWIDTH" val="2.287953"/>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6.694882"/>
  <p:tag name="ORIGINALWIDTH" val="2.603543"/>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5.778307"/>
  <p:tag name="ORIGINALWIDTH" val="4.930984"/>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9.962638"/>
  <p:tag name="ORIGINALWIDTH" val="1.351063"/>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6.346181"/>
  <p:tag name="ORIGINALWIDTH" val="3.027598"/>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0.3985039"/>
  <p:tag name="ORIGINALWIDTH" val="6.025669"/>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6.804449"/>
  <p:tag name="ORIGINALWIDTH" val="8.30378"/>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4.972323"/>
  <p:tag name="ORIGINALWIDTH" val="5.198228"/>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2.978819"/>
  <p:tag name="ORIGINALWIDTH" val="1.153819"/>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6.346181"/>
  <p:tag name="ORIGINALWIDTH" val="3.027598"/>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5.200472"/>
  <p:tag name="ORIGINALWIDTH" val="4.981299"/>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4.909567"/>
  <p:tag name="ORIGINALWIDTH" val="2.810394"/>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0.3985039"/>
  <p:tag name="ORIGINALWIDTH" val="6.025669"/>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6.635079"/>
  <p:tag name="ORIGINALWIDTH" val="3.254449"/>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9.962638"/>
  <p:tag name="ORIGINALWIDTH" val="1.351063"/>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9.962638"/>
  <p:tag name="ORIGINALWIDTH" val="2.287953"/>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12.07579"/>
  <p:tag name="ORIGINALWIDTH" val="11.0161"/>
  <p:tag name="OUTPUTTYPE" val="SVG"/>
  <p:tag name="IGUANATEXVERSION" val="160"/>
  <p:tag name="LATEXADDIN" val="\documentclass{article}&#10;\usepackage{amsmath, amsfonts , amssymb, bm}&#10;\pagestyle{empty}&#10;\begin{document}&#10;&#10;$\hat{\bm{h}}_{t}^{O}$&#10;&#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05.xml><?xml version="1.0" encoding="utf-8"?>
<p:tagLst xmlns:a="http://schemas.openxmlformats.org/drawingml/2006/main" xmlns:r="http://schemas.openxmlformats.org/officeDocument/2006/relationships" xmlns:p="http://schemas.openxmlformats.org/presentationml/2006/main">
  <p:tag name="ORIGINALHEIGHT" val="11.81677"/>
  <p:tag name="ORIGINALWIDTH" val="10.89378"/>
  <p:tag name="OUTPUTTYPE" val="SVG"/>
  <p:tag name="IGUANATEXVERSION" val="160"/>
  <p:tag name="LATEXADDIN" val="\documentclass{article}&#10;\usepackage{amsmath, amsfonts , amssymb, bm}&#10;\pagestyle{empty}&#10;\begin{document}&#10;&#10;&#10;$\tilde{\bm{h}}_{t}^{A}$&#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06.xml><?xml version="1.0" encoding="utf-8"?>
<p:tagLst xmlns:a="http://schemas.openxmlformats.org/drawingml/2006/main" xmlns:r="http://schemas.openxmlformats.org/officeDocument/2006/relationships" xmlns:p="http://schemas.openxmlformats.org/presentationml/2006/main">
  <p:tag name="ORIGINALHEIGHT" val="33.69157"/>
  <p:tag name="ORIGINALWIDTH" val="161.1993"/>
  <p:tag name="OUTPUTTYPE" val="SVG"/>
  <p:tag name="IGUANATEXVERSION" val="160"/>
  <p:tag name="LATEXADDIN" val="\documentclass{article}&#10;\usepackage{amsmath, amsfonts , amssymb, bm}&#10;\pagestyle{empty}&#10;\begin{document}&#10;&#10;&#10;\begin{equation*}&#10;\begin{gathered}&#10;f_{t}^{A}=\left[\tilde{\bm{h}}_{t}^{A}: \hat{\bm{h}}_{t}^{O}\right] \\&#10;P\left(y_{t}^{A} \mid x_{t}\right)=\operatorname{Softmax}\left(\bm{W}_{f}^{A} f_{t}^{A}+\bm{b}_{f}^{A}\right)&#10;\end{gathered}&#10;\end{equation*}&#10;&#10;\end{document}"/>
  <p:tag name="IGUANATEXSIZE" val="20"/>
  <p:tag name="IGUANATEXCURSOR" val="35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07.xml><?xml version="1.0" encoding="utf-8"?>
<p:tagLst xmlns:a="http://schemas.openxmlformats.org/drawingml/2006/main" xmlns:r="http://schemas.openxmlformats.org/officeDocument/2006/relationships" xmlns:p="http://schemas.openxmlformats.org/presentationml/2006/main">
  <p:tag name="ORIGINALHEIGHT" val="11.18087"/>
  <p:tag name="ORIGINALWIDTH" val="11.0161"/>
  <p:tag name="OUTPUTTYPE" val="SVG"/>
  <p:tag name="IGUANATEXVERSION" val="160"/>
  <p:tag name="LATEXADDIN" val="\documentclass{article}&#10;\usepackage{amsmath, amsfonts , amssymb, bm}&#10;\pagestyle{empty}&#10;\begin{document}&#10;&#10;&#10;$\bm{h}_{i}^{O}$&#10;&#10;\end{document}"/>
  <p:tag name="IGUANATEXSIZE" val="20"/>
  <p:tag name="IGUANATEXCURSOR" val="1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08.xml><?xml version="1.0" encoding="utf-8"?>
<p:tagLst xmlns:a="http://schemas.openxmlformats.org/drawingml/2006/main" xmlns:r="http://schemas.openxmlformats.org/officeDocument/2006/relationships" xmlns:p="http://schemas.openxmlformats.org/presentationml/2006/main">
  <p:tag name="ORIGINALHEIGHT" val="11.90925"/>
  <p:tag name="ORIGINALWIDTH" val="162.8406"/>
  <p:tag name="OUTPUTTYPE" val="SVG"/>
  <p:tag name="IGUANATEXVERSION" val="160"/>
  <p:tag name="LATEXADDIN" val="\documentclass{article}&#10;\usepackage{amsmath, amsfonts , amssymb, bm}&#10;\pagestyle{empty}&#10;\begin{document}&#10;&#10;&#10;\begin{equation*}&#10;P\left(y_{i}^{O} \mid x_{i}\right)=\operatorname{Softmax}\left(\bm{W}_{f}^{O} \bm{h}_{i}^{O}+\bm{b}_{f}^{O}\right)&#10;\end{equation*}&#10;&#10;\end{document}"/>
  <p:tag name="IGUANATEXSIZE" val="20"/>
  <p:tag name="IGUANATEXCURSOR" val="2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09.xml><?xml version="1.0" encoding="utf-8"?>
<p:tagLst xmlns:a="http://schemas.openxmlformats.org/drawingml/2006/main" xmlns:r="http://schemas.openxmlformats.org/officeDocument/2006/relationships" xmlns:p="http://schemas.openxmlformats.org/presentationml/2006/main">
  <p:tag name="ORIGINALHEIGHT" val="8.873701"/>
  <p:tag name="ORIGINALWIDTH" val="12.83909"/>
  <p:tag name="OUTPUTTYPE" val="SVG"/>
  <p:tag name="IGUANATEXVERSION" val="160"/>
  <p:tag name="LATEXADDIN" val="\documentclass{article}&#10;\usepackage{amsmath, amsfonts , amssymb, bm}&#10;\pagestyle{empty}&#10;\begin{document}&#10;&#10;&#10;$\mathcal{L}_{\mathcal{A}}$&#10;&#10;\end{document}"/>
  <p:tag name="IGUANATEXSIZE" val="20"/>
  <p:tag name="IGUANATEXCURSOR" val="13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1.xml><?xml version="1.0" encoding="utf-8"?>
<p:tagLst xmlns:a="http://schemas.openxmlformats.org/drawingml/2006/main" xmlns:r="http://schemas.openxmlformats.org/officeDocument/2006/relationships" xmlns:p="http://schemas.openxmlformats.org/presentationml/2006/main">
  <p:tag name="ORIGINALHEIGHT" val="6.635079"/>
  <p:tag name="ORIGINALWIDTH" val="3.271378"/>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8.657519"/>
  <p:tag name="ORIGINALWIDTH" val="12.61594"/>
  <p:tag name="OUTPUTTYPE" val="SVG"/>
  <p:tag name="IGUANATEXVERSION" val="160"/>
  <p:tag name="LATEXADDIN" val="\documentclass{article}&#10;\usepackage{amsmath, amsfonts , amssymb, bm}&#10;\pagestyle{empty}&#10;\begin{document}&#10;&#10;&#10;$\mathcal{L}_{\mathcal{O}}$&#10;&#10;\end{document}"/>
  <p:tag name="IGUANATEXSIZE" val="20"/>
  <p:tag name="IGUANATEXCURSOR" val="13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11.xml><?xml version="1.0" encoding="utf-8"?>
<p:tagLst xmlns:a="http://schemas.openxmlformats.org/drawingml/2006/main" xmlns:r="http://schemas.openxmlformats.org/officeDocument/2006/relationships" xmlns:p="http://schemas.openxmlformats.org/presentationml/2006/main">
  <p:tag name="ORIGINALHEIGHT" val="8.873701"/>
  <p:tag name="ORIGINALWIDTH" val="57.73752"/>
  <p:tag name="OUTPUTTYPE" val="SVG"/>
  <p:tag name="IGUANATEXVERSION" val="160"/>
  <p:tag name="LATEXADDIN" val="\documentclass{article}&#10;\usepackage{amsmath, amsfonts , amssymb, bm}&#10;\pagestyle{empty}&#10;\begin{document}&#10;&#10;\begin{equation*}&#10;    \mathcal{L} = \mathcal{L}_{\mathcal{A}} + \mathcal{L}_{\mathcal{O}} &#10;\end{equation*}&#10;&#10;&#10;\end{document}"/>
  <p:tag name="IGUANATEXSIZE" val="20"/>
  <p:tag name="IGUANATEXCURSOR" val="21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12.xml><?xml version="1.0" encoding="utf-8"?>
<p:tagLst xmlns:a="http://schemas.openxmlformats.org/drawingml/2006/main" xmlns:r="http://schemas.openxmlformats.org/officeDocument/2006/relationships" xmlns:p="http://schemas.openxmlformats.org/presentationml/2006/main">
  <p:tag name="ORIGINALHEIGHT" val="7.242835"/>
  <p:tag name="ORIGINALWIDTH" val="6.113071"/>
  <p:tag name="LATEXADDIN" val="\documentclass{article}&#10;\usepackage{amsmath, amsfonts , amssymb, bm}&#10;\pagestyle{empty}&#10;\begin{document}&#10;&#10;\begin{equation*}&#10;    \mathcal{L} = \mathcal{L}_{\mathcal{A}} + \mathcal{L}_{\mathcal{O}} &#10;\end{equation*}&#10;&#10;&#10;\end{document}"/>
  <p:tag name="IGUANATEXSIZE" val="20"/>
  <p:tag name="IGUANATEXCURSOR" val="21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2.33122"/>
  <p:tag name="ORIGINALWIDTH" val="6.514724"/>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7.242835"/>
  <p:tag name="ORIGINALWIDTH" val="6.113071"/>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5.411693"/>
  <p:tag name="ORIGINALWIDTH" val="5.849527"/>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6.635079"/>
  <p:tag name="ORIGINALWIDTH" val="6.514724"/>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7.242835"/>
  <p:tag name="ORIGINALWIDTH" val="6.113071"/>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5.042087"/>
  <p:tag name="ORIGINALWIDTH" val="5.41748"/>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LATEXADDIN" val="\documentclass{article}&#10;\usepackage{amsmath, amsfonts , amssymb, bm}&#10;\pagestyle{empty}&#10;\begin{document}&#10;&#10;&#10;$\mathcal{L}_{\mathcal{O}}$&#10;&#10;\end{document}"/>
  <p:tag name="IGUANATEXSIZE" val="20"/>
  <p:tag name="IGUANATEXCURSOR" val="13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0.3984646"/>
  <p:tag name="ORIGINALWIDTH" val="4.956654"/>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5.042087"/>
  <p:tag name="ORIGINALWIDTH" val="5.509331"/>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LATEXADDIN" val="\documentclass{article}&#10;\usepackage{amsmath, amsfonts , amssymb, bm}&#10;\pagestyle{empty}&#10;\begin{document}&#10;&#10;&#10;$\mathcal{L}_{\mathcal{A}}$&#10;&#10;\end{document}"/>
  <p:tag name="IGUANATEXSIZE" val="20"/>
  <p:tag name="IGUANATEXCURSOR" val="13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5.411693"/>
  <p:tag name="ORIGINALWIDTH" val="5.948661"/>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6.281024"/>
  <p:tag name="ORIGINALWIDTH" val="7.113307"/>
  <p:tag name="LATEXADDIN" val="\documentclass{article}&#10;\usepackage{amsmath, amsfonts , amssymb, bm}&#10;\pagestyle{empty}&#10;\begin{document}&#10;&#10;&#10;\begin{equation*}&#10;P\left(y_{i}^{O} \mid x_{i}\right)=\operatorname{Softmax}\left(\bm{W}_{f}^{O} \bm{h}_{i}^{O}+\bm{b}_{f}^{O}\right)&#10;\end{equation*}&#10;&#10;\end{document}"/>
  <p:tag name="IGUANATEXSIZE" val="20"/>
  <p:tag name="IGUANATEXCURSOR" val="2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11.02634"/>
  <p:tag name="ORIGINALWIDTH" val="2.600236"/>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5.949961"/>
  <p:tag name="ORIGINALWIDTH" val="4.592756"/>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4.654212"/>
  <p:tag name="ORIGINALWIDTH" val="5.300118"/>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4.332362"/>
  <p:tag name="ORIGINALWIDTH" val="2.113071"/>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9.196259"/>
  <p:tag name="ORIGINALWIDTH" val="0.3985039"/>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4.165905"/>
  <p:tag name="ORIGINALWIDTH" val="4.961378"/>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6.635079"/>
  <p:tag name="ORIGINALWIDTH" val="3.955394"/>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4.332362"/>
  <p:tag name="ORIGINALWIDTH" val="2.113071"/>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11.02634"/>
  <p:tag name="ORIGINALWIDTH" val="2.600236"/>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2.151929"/>
  <p:tag name="ORIGINALWIDTH" val="6.625118"/>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6.685669"/>
  <p:tag name="ORIGINALWIDTH" val="4.413425"/>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4.221063"/>
  <p:tag name="ORIGINALWIDTH" val="4.413425"/>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6.483346"/>
  <p:tag name="ORIGINALWIDTH" val="3.227874"/>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5.75685"/>
  <p:tag name="ORIGINALWIDTH" val="3.118268"/>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4.064724"/>
  <p:tag name="ORIGINALWIDTH" val="7.780787"/>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4.221063"/>
  <p:tag name="ORIGINALWIDTH" val="4.49315"/>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3.963583"/>
  <p:tag name="ORIGINALWIDTH" val="5.021142"/>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9.962638"/>
  <p:tag name="ORIGINALWIDTH" val="2.329606"/>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11.02634"/>
  <p:tag name="ORIGINALWIDTH" val="2.600236"/>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6.464961"/>
  <p:tag name="ORIGINALWIDTH" val="11.37732"/>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4.654212"/>
  <p:tag name="ORIGINALWIDTH" val="5.300118"/>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5.845118"/>
  <p:tag name="ORIGINALWIDTH" val="3.70311"/>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6.455787"/>
  <p:tag name="ORIGINALWIDTH" val="5.81815"/>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4.654212"/>
  <p:tag name="ORIGINALWIDTH" val="5.300118"/>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4.332362"/>
  <p:tag name="ORIGINALWIDTH" val="2.113071"/>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6.124685"/>
  <p:tag name="ORIGINALWIDTH" val="6.625118"/>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6.455787"/>
  <p:tag name="ORIGINALWIDTH" val="4.523032"/>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4.654212"/>
  <p:tag name="ORIGINALWIDTH" val="5.300118"/>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4.592756"/>
  <p:tag name="ORIGINALWIDTH" val="7.583662"/>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5.845118"/>
  <p:tag name="ORIGINALWIDTH" val="3.70311"/>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11.02634"/>
  <p:tag name="ORIGINALWIDTH" val="2.600236"/>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6.99374"/>
  <p:tag name="ORIGINALWIDTH" val="5.370591"/>
  <p:tag name="LATEXADDIN" val="\documentclass{article}&#10;\usepackage{amsmath, amsfonts , amssymb, bm}&#10;\pagestyle{empty}&#10;\begin{document}&#10;&#10;&#10;$\bm{h}_{i}^{O}$&#10;&#10;\end{document}"/>
  <p:tag name="IGUANATEXSIZE" val="20"/>
  <p:tag name="IGUANATEXCURSOR" val="1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5.042087"/>
  <p:tag name="ORIGINALWIDTH" val="4.892402"/>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4.693386"/>
  <p:tag name="ORIGINALWIDTH" val="1.950512"/>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8.806969"/>
  <p:tag name="ORIGINALWIDTH" val="4.971339"/>
  <p:tag name="LATEXADDIN" val="\documentclass{article}&#10;\usepackage{amsmath, amsfonts , amssymb, bm}&#10;\pagestyle{empty}&#10;\begin{document}&#10;&#10;&#10;\begin{equation*}&#10;\begin{gathered}&#10;f_{t}^{A}=\left[\tilde{\bm{h}}_{t}^{A}: \hat{\bm{h}}_{t}^{O}\right] \\&#10;P\left(y_{t}^{A} \mid x_{t}\right)=\operatorname{Softmax}\left(\bm{W}_{f}^{A} f_{t}^{A}+\bm{b}_{f}^{A}\right)&#10;\end{gathered}&#10;\end{equation*}&#10;&#10;\end{document}"/>
  <p:tag name="IGUANATEXSIZE" val="20"/>
  <p:tag name="IGUANATEXCURSOR" val="35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4.830276"/>
  <p:tag name="ORIGINALWIDTH" val="5.251299"/>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4.30185"/>
  <p:tag name="ORIGINALWIDTH" val="2.357126"/>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2.264646"/>
  <p:tag name="ORIGINALWIDTH" val="6.625118"/>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17.41071"/>
  <p:tag name="ORIGINALWIDTH" val="2.261496"/>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9.962638"/>
  <p:tag name="ORIGINALWIDTH" val="2.329606"/>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0.9000394"/>
  <p:tag name="ORIGINALWIDTH" val="3.31752"/>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6.793937"/>
  <p:tag name="ORIGINALWIDTH" val="5.81815"/>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4.830276"/>
  <p:tag name="ORIGINALWIDTH" val="5.251299"/>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4.30185"/>
  <p:tag name="ORIGINALWIDTH" val="2.357126"/>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4.171181"/>
  <p:tag name="ORIGINALWIDTH" val="1.056024"/>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1.490394"/>
  <p:tag name="ORIGINALWIDTH" val="2.66"/>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6.793937"/>
  <p:tag name="ORIGINALWIDTH" val="5.81815"/>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4.898032"/>
  <p:tag name="ORIGINALWIDTH" val="5.300118"/>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4.30185"/>
  <p:tag name="ORIGINALWIDTH" val="2.357126"/>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17.41071"/>
  <p:tag name="ORIGINALWIDTH" val="2.261496"/>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4.63063"/>
  <p:tag name="ORIGINALWIDTH" val="3.067165"/>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6.610039"/>
  <p:tag name="ORIGINALWIDTH" val="7.113307"/>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11.6039"/>
  <p:tag name="ORIGINALWIDTH" val="2.600236"/>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6.261653"/>
  <p:tag name="ORIGINALWIDTH" val="4.592756"/>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4.830276"/>
  <p:tag name="ORIGINALWIDTH" val="5.251299"/>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4.30185"/>
  <p:tag name="ORIGINALWIDTH" val="2.357126"/>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9.677992"/>
  <p:tag name="ORIGINALWIDTH" val="0.3985039"/>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4.384095"/>
  <p:tag name="ORIGINALWIDTH" val="4.961378"/>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4.30185"/>
  <p:tag name="ORIGINALWIDTH" val="2.357126"/>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11.6039"/>
  <p:tag name="ORIGINALWIDTH" val="2.600236"/>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2.264646"/>
  <p:tag name="ORIGINALWIDTH" val="6.625118"/>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4.572834"/>
  <p:tag name="ORIGINALWIDTH" val="3.241653"/>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7.035866"/>
  <p:tag name="ORIGINALWIDTH" val="4.413425"/>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4.442165"/>
  <p:tag name="ORIGINALWIDTH" val="4.413425"/>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6.822953"/>
  <p:tag name="ORIGINALWIDTH" val="3.227874"/>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6.058386"/>
  <p:tag name="ORIGINALWIDTH" val="3.118268"/>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4.277638"/>
  <p:tag name="ORIGINALWIDTH" val="7.780787"/>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4.442165"/>
  <p:tag name="ORIGINALWIDTH" val="4.49315"/>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4.171181"/>
  <p:tag name="ORIGINALWIDTH" val="5.021142"/>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11.6039"/>
  <p:tag name="ORIGINALWIDTH" val="2.600236"/>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6.803622"/>
  <p:tag name="ORIGINALWIDTH" val="11.37732"/>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4.830276"/>
  <p:tag name="ORIGINALWIDTH" val="5.251299"/>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1.056024"/>
  <p:tag name="ORIGINALWIDTH" val="1.050787"/>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6.151299"/>
  <p:tag name="ORIGINALWIDTH" val="3.70311"/>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8.806969"/>
  <p:tag name="ORIGINALWIDTH" val="4.971339"/>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4.830276"/>
  <p:tag name="ORIGINALWIDTH" val="5.251299"/>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4.30185"/>
  <p:tag name="ORIGINALWIDTH" val="2.357126"/>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6.445512"/>
  <p:tag name="ORIGINALWIDTH" val="6.625118"/>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6.793937"/>
  <p:tag name="ORIGINALWIDTH" val="4.523032"/>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4.830276"/>
  <p:tag name="ORIGINALWIDTH" val="5.251299"/>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6.151299"/>
  <p:tag name="ORIGINALWIDTH" val="3.70311"/>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11.6039"/>
  <p:tag name="ORIGINALWIDTH" val="2.600236"/>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0.9264961"/>
  <p:tag name="ORIGINALWIDTH" val="3.062323"/>
  <p:tag name="LATEXADDIN" val="\documentclass{article}&#10;\usepackage{amsmath, amsfonts , amssymb, bm}&#10;\pagestyle{empty}&#10;\begin{document}&#10;&#10;&#10;$\tilde{\bm{h}}_{t}^{A}$&#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6.236575"/>
  <p:tag name="ORIGINALWIDTH" val="3.102835"/>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6.99374"/>
  <p:tag name="ORIGINALWIDTH" val="5.370591"/>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4.972323"/>
  <p:tag name="ORIGINALWIDTH" val="4.847323"/>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4.428386"/>
  <p:tag name="ORIGINALWIDTH" val="2.175827"/>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1.534213"/>
  <p:tag name="ORIGINALWIDTH" val="2.455394"/>
  <p:tag name="LATEXADDIN" val="\documentclass{article}&#10;\usepackage{amsmath, amsfonts , amssymb, bm}&#10;\pagestyle{empty}&#10;\begin{document}&#10;&#10;$\hat{\bm{h}}_{t}^{O}$&#10;&#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6.99374"/>
  <p:tag name="ORIGINALWIDTH" val="5.370591"/>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5.042087"/>
  <p:tag name="ORIGINALWIDTH" val="4.892402"/>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4.428386"/>
  <p:tag name="ORIGINALWIDTH" val="2.175827"/>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6.95252"/>
  <p:tag name="ORIGINALWIDTH" val="63.55288"/>
  <p:tag name="OUTPUTTYPE" val="SVG"/>
  <p:tag name="IGUANATEXVERSION" val="160"/>
  <p:tag name="LATEXADDIN" val="\documentclass{article}&#10;\usepackage{amsmath, amsfonts , amssymb, bm}&#10;\pagestyle{empty}&#10;\begin{document}&#10;&#10;$s=w_1w_2...w_{|s|}$&#10;&#10;&#10;\end{document}"/>
  <p:tag name="IGUANATEXSIZE" val="20"/>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08.xml><?xml version="1.0" encoding="utf-8"?>
<p:tagLst xmlns:a="http://schemas.openxmlformats.org/drawingml/2006/main" xmlns:r="http://schemas.openxmlformats.org/officeDocument/2006/relationships" xmlns:p="http://schemas.openxmlformats.org/presentationml/2006/main">
  <p:tag name="ORIGINALHEIGHT" val="11.01425"/>
  <p:tag name="ORIGINALWIDTH" val="73.02347"/>
  <p:tag name="OUTPUTTYPE" val="SVG"/>
  <p:tag name="IGUANATEXVERSION" val="160"/>
  <p:tag name="LATEXADDIN" val="\documentclass{article}&#10;\usepackage{amsmath, amsfonts , amssymb, bm}&#10;\pagestyle{empty}&#10;\begin{document}&#10;&#10;$A=\{a_1, ..., a_{|A|}\}$&#10;&#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09.xml><?xml version="1.0" encoding="utf-8"?>
<p:tagLst xmlns:a="http://schemas.openxmlformats.org/drawingml/2006/main" xmlns:r="http://schemas.openxmlformats.org/officeDocument/2006/relationships" xmlns:p="http://schemas.openxmlformats.org/presentationml/2006/main">
  <p:tag name="ORIGINALHEIGHT" val="8.89063"/>
  <p:tag name="ORIGINALWIDTH" val="64.63579"/>
  <p:tag name="OUTPUTTYPE" val="SVG"/>
  <p:tag name="IGUANATEXVERSION" val="160"/>
  <p:tag name="LATEXADDIN" val="\documentclass{article}&#10;\usepackage{amsmath, amsfonts , amssymb, bm}&#10;\pagestyle{empty}&#10;\begin{document}&#10;&#10;$a_i=w_{i_1}...w_{i_{|a_i|}}$&#10;&#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xml><?xml version="1.0" encoding="utf-8"?>
<p:tagLst xmlns:a="http://schemas.openxmlformats.org/drawingml/2006/main" xmlns:r="http://schemas.openxmlformats.org/officeDocument/2006/relationships" xmlns:p="http://schemas.openxmlformats.org/presentationml/2006/main">
  <p:tag name="ORIGINALHEIGHT" val="1.056024"/>
  <p:tag name="ORIGINALWIDTH" val="1.050787"/>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11.01425"/>
  <p:tag name="ORIGINALWIDTH" val="72.77409"/>
  <p:tag name="OUTPUTTYPE" val="SVG"/>
  <p:tag name="IGUANATEXVERSION" val="160"/>
  <p:tag name="LATEXADDIN" val="\documentclass{article}&#10;\usepackage{amsmath, amsfonts , amssymb, bm}&#10;\pagestyle{empty}&#10;\begin{document}&#10;&#10;&#10;$P=\{p_1,..., p_{|A|}\}$&#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1.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 amsfonts , amssymb, bm}&#10;\pagestyle{empty}&#10;\begin{document}&#10;&#10;&#10;$P=\{p_1,..., p_{|A|}\}$&#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6.445827"/>
  <p:tag name="ORIGINALWIDTH" val="4.570039"/>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LATEXADDIN" val="\documentclass{article}&#10;\usepackage{amsmath, amsfonts , amssymb, bm}&#10;\pagestyle{empty}&#10;\begin{document}&#10;&#10;$a_i=w_{i_1}...w_{i_{|a_i|}}$&#10;&#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4.513071"/>
  <p:tag name="ORIGINALWIDTH" val="6.595236"/>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4.693386"/>
  <p:tag name="ORIGINALWIDTH" val="2.102598"/>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3.31752"/>
  <p:tag name="ORIGINALWIDTH" val="2.047283"/>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4.513071"/>
  <p:tag name="ORIGINALWIDTH" val="6.595236"/>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4.981299"/>
  <p:tag name="ORIGINALWIDTH" val="0.278937"/>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2.256536"/>
  <p:tag name="ORIGINALWIDTH" val="2.884173"/>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3.377323"/>
  <p:tag name="ORIGINALWIDTH" val="1.753386"/>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11.9452"/>
  <p:tag name="ORIGINALWIDTH" val="2.587362"/>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4.981299"/>
  <p:tag name="ORIGINALWIDTH" val="0.278937"/>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7.133228"/>
  <p:tag name="ORIGINALWIDTH" val="6.83437"/>
  <p:tag name="LATEXADDIN" val="\documentclass{article}&#10;\usepackage{amsmath, amsfonts , amssymb, bm}&#10;\pagestyle{empty}&#10;\begin{document}&#10;&#10;$A=\{a_1, ..., a_{|A|}\}$&#10;&#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7.023622"/>
  <p:tag name="ORIGINALWIDTH" val="3.648071"/>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4.513071"/>
  <p:tag name="ORIGINALWIDTH" val="4.562874"/>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4.972323"/>
  <p:tag name="ORIGINALWIDTH" val="5.251299"/>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3.948937"/>
  <p:tag name="ORIGINALWIDTH" val="3.66622"/>
  <p:tag name="LATEXADDIN" val="\documentclass{article}&#10;\usepackage{amsmath, amsfonts , amssymb, bm}&#10;\pagestyle{empty}&#10;\begin{document}&#10;&#10;$s=w_1w_2...w_{|s|}$&#10;&#10;&#10;\end{document}"/>
  <p:tag name="IGUANATEXSIZE" val="20"/>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2.039843"/>
  <p:tag name="ORIGINALWIDTH" val="6.625118"/>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4.051772"/>
  <p:tag name="ORIGINALWIDTH" val="2.538465"/>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4.513071"/>
  <p:tag name="ORIGINALWIDTH" val="8.118977"/>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4.051772"/>
  <p:tag name="ORIGINALWIDTH" val="3.082402"/>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0.9240158"/>
  <p:tag name="ORIGINALWIDTH" val="1.056024"/>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3.948937"/>
  <p:tag name="ORIGINALWIDTH" val="6.595236"/>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6.102087"/>
  <p:tag name="ORIGINALWIDTH" val="0.3416929"/>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2.752047"/>
  <p:tag name="ORIGINALWIDTH" val="2.782559"/>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6.102087"/>
  <p:tag name="ORIGINALWIDTH" val="0.3416929"/>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11.01425"/>
  <p:tag name="ORIGINALWIDTH" val="85.90236"/>
  <p:tag name="OUTPUTTYPE" val="SVG"/>
  <p:tag name="IGUANATEXVERSION" val="160"/>
  <p:tag name="LATEXADDIN" val="\documentclass{article}&#10;\usepackage{amsmath, amsfonts , amssymb, bm}&#10;\pagestyle{empty}&#10;\begin{document}&#10;&#10;$\mathbb{D}=\{d_1, d_2, ..., d_{|\mathbb{D}|}\}$&#10;&#10;&#10;\end{document}"/>
  <p:tag name="IGUANATEXSIZE" val="20"/>
  <p:tag name="IGUANATEXCURSOR" val="1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7.xml><?xml version="1.0" encoding="utf-8"?>
<p:tagLst xmlns:a="http://schemas.openxmlformats.org/drawingml/2006/main" xmlns:r="http://schemas.openxmlformats.org/officeDocument/2006/relationships" xmlns:p="http://schemas.openxmlformats.org/presentationml/2006/main">
  <p:tag name="ORIGINALHEIGHT" val="4.513071"/>
  <p:tag name="ORIGINALWIDTH" val="6.562598"/>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8.966338"/>
  <p:tag name="ORIGINALWIDTH" val="57.97496"/>
  <p:tag name="OUTPUTTYPE" val="SVG"/>
  <p:tag name="IGUANATEXVERSION" val="160"/>
  <p:tag name="LATEXADDIN" val="\documentclass{article}&#10;\usepackage{amsmath, amsfonts , amssymb, bm}&#10;\pagestyle{empty}&#10;\begin{document}&#10;&#10;$\{\theta_1, \theta_2, ..., \theta_{k}\}$&#10;&#10;&#10;\end{document}"/>
  <p:tag name="IGUANATEXSIZE" val="20"/>
  <p:tag name="IGUANATEXCURSOR" val="1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71.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LATEXADDIN" val="\documentclass{article}&#10;\usepackage{amsmath, amsfonts , amssymb, bm}&#10;\pagestyle{empty}&#10;\begin{document}&#10;&#10;$\{\theta_1, \theta_2, ..., \theta_{k}\}$&#10;&#10;&#10;\end{document}"/>
  <p:tag name="IGUANATEXSIZE" val="20"/>
  <p:tag name="IGUANATEXCURSOR" val="1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4.167559"/>
  <p:tag name="ORIGINALWIDTH" val="3.082402"/>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4.714292"/>
  <p:tag name="ORIGINALWIDTH" val="4.982401"/>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4.418622"/>
  <p:tag name="ORIGINALWIDTH" val="3.431102"/>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6.82437"/>
  <p:tag name="ORIGINALWIDTH" val="6.724764"/>
  <p:tag name="LATEXADDIN" val="\documentclass{article}&#10;\usepackage{amsmath, amsfonts , amssymb, bm}&#10;\pagestyle{empty}&#10;\begin{document}&#10;&#10;$\mathbb{D}=\{d_1, d_2, ..., d_{|\mathbb{D}|}\}$&#10;&#10;&#10;\end{document}"/>
  <p:tag name="IGUANATEXSIZE" val="20"/>
  <p:tag name="IGUANATEXCURSOR" val="15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7.023622"/>
  <p:tag name="ORIGINALWIDTH" val="3.648071"/>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0.358622"/>
  <p:tag name="ORIGINALWIDTH" val="6.087165"/>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4.513071"/>
  <p:tag name="ORIGINALWIDTH" val="8.118977"/>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4.777047"/>
  <p:tag name="ORIGINALWIDTH" val="4.707323"/>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6.973819"/>
  <p:tag name="ORIGINALWIDTH" val="0.3416929"/>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8.518011"/>
  <p:tag name="ORIGINALWIDTH" val="10.09557"/>
  <p:tag name="OUTPUTTYPE" val="SVG"/>
  <p:tag name="IGUANATEXVERSION" val="160"/>
  <p:tag name="LATEXADDIN" val="\documentclass{article}&#10;\usepackage{amsmath, amsfonts , amssymb, bm}&#10;\pagestyle{empty}&#10;\begin{document}&#10;&#10;$\theta_{B}$&#10;&#10;&#10;\end{document}"/>
  <p:tag name="IGUANATEXSIZE" val="16"/>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04.xml><?xml version="1.0" encoding="utf-8"?>
<p:tagLst xmlns:a="http://schemas.openxmlformats.org/drawingml/2006/main" xmlns:r="http://schemas.openxmlformats.org/officeDocument/2006/relationships" xmlns:p="http://schemas.openxmlformats.org/presentationml/2006/main">
  <p:tag name="ORIGINALHEIGHT" val="8.966338"/>
  <p:tag name="ORIGINALWIDTH" val="70.57362"/>
  <p:tag name="OUTPUTTYPE" val="SVG"/>
  <p:tag name="IGUANATEXVERSION" val="160"/>
  <p:tag name="LATEXADDIN" val="\documentclass{article}&#10;\usepackage{amsmath, amsfonts , amssymb, bm}&#10;\pagestyle{empty}&#10;\begin{document}&#10;&#10;&#10;$\Theta=\left\{\theta_1, \ldots, \theta_k\right\}$&#10;&#10;\end{document}"/>
  <p:tag name="IGUANATEXSIZE" val="16"/>
  <p:tag name="IGUANATEXCURSOR" val="15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05.xml><?xml version="1.0" encoding="utf-8"?>
<p:tagLst xmlns:a="http://schemas.openxmlformats.org/drawingml/2006/main" xmlns:r="http://schemas.openxmlformats.org/officeDocument/2006/relationships" xmlns:p="http://schemas.openxmlformats.org/presentationml/2006/main">
  <p:tag name="ORIGINALHEIGHT" val="8.518011"/>
  <p:tag name="ORIGINALWIDTH" val="9.158759"/>
  <p:tag name="OUTPUTTYPE" val="SVG"/>
  <p:tag name="IGUANATEXVERSION" val="160"/>
  <p:tag name="LATEXADDIN" val="\documentclass{article}&#10;\usepackage{amsmath, amsfonts , amssymb, bm}&#10;\pagestyle{empty}&#10;\begin{document}&#10;&#10;$\theta_{P}$&#10;&#10;&#10;\end{document}"/>
  <p:tag name="IGUANATEXSIZE" val="16"/>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06.xml><?xml version="1.0" encoding="utf-8"?>
<p:tagLst xmlns:a="http://schemas.openxmlformats.org/drawingml/2006/main" xmlns:r="http://schemas.openxmlformats.org/officeDocument/2006/relationships" xmlns:p="http://schemas.openxmlformats.org/presentationml/2006/main">
  <p:tag name="ORIGINALHEIGHT" val="8.518011"/>
  <p:tag name="ORIGINALWIDTH" val="10.95335"/>
  <p:tag name="OUTPUTTYPE" val="SVG"/>
  <p:tag name="IGUANATEXVERSION" val="160"/>
  <p:tag name="LATEXADDIN" val="\documentclass{article}&#10;\usepackage{amsmath, amsfonts , amssymb, bm}&#10;\pagestyle{empty}&#10;\begin{document}&#10;&#10;&#10;$\theta_{N}$&#10;&#10;\end{document}"/>
  <p:tag name="IGUANATEXSIZE" val="16"/>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07.xml><?xml version="1.0" encoding="utf-8"?>
<p:tagLst xmlns:a="http://schemas.openxmlformats.org/drawingml/2006/main" xmlns:r="http://schemas.openxmlformats.org/officeDocument/2006/relationships" xmlns:p="http://schemas.openxmlformats.org/presentationml/2006/main">
  <p:tag name="ORIGINALHEIGHT" val="7.133219"/>
  <p:tag name="ORIGINALWIDTH" val="4.114567"/>
  <p:tag name="LATEXADDIN" val="\documentclass{article}&#10;\usepackage{amsmath, amsfonts , amssymb, bm}&#10;\pagestyle{empty}&#10;\begin{document}&#10;&#10;&#10;$\theta_{N}$&#10;&#10;\end{document}"/>
  <p:tag name="IGUANATEXSIZE" val="16"/>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4.763091"/>
  <p:tag name="ORIGINALWIDTH" val="6.213681"/>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7.133219"/>
  <p:tag name="ORIGINALWIDTH" val="3.740502"/>
  <p:tag name="LATEXADDIN" val="\documentclass{article}&#10;\usepackage{amsmath, amsfonts , amssymb, bm}&#10;\pagestyle{empty}&#10;\begin{document}&#10;&#10;$\theta_{P}$&#10;&#10;&#10;\end{document}"/>
  <p:tag name="IGUANATEXSIZE" val="16"/>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4.513071"/>
  <p:tag name="ORIGINALWIDTH" val="4.936811"/>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4.763091"/>
  <p:tag name="ORIGINALWIDTH" val="4.837303"/>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6.518553"/>
  <p:tag name="ORIGINALWIDTH" val="6.625147"/>
  <p:tag name="LATEXADDIN" val="\documentclass{article}&#10;\usepackage{amsmath, amsfonts , amssymb, bm}&#10;\pagestyle{empty}&#10;\begin{document}&#10;&#10;&#10;$\Theta=\left\{\theta_1, \ldots, \theta_k\right\}$&#10;&#10;\end{document}"/>
  <p:tag name="IGUANATEXSIZE" val="16"/>
  <p:tag name="IGUANATEXCURSOR" val="15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2.09813"/>
  <p:tag name="ORIGINALWIDTH" val="6.625147"/>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8.966338"/>
  <p:tag name="ORIGINALWIDTH" val="3.536712"/>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6.419882"/>
  <p:tag name="ORIGINALWIDTH" val="4.114567"/>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4.167569"/>
  <p:tag name="ORIGINALWIDTH" val="2.538435"/>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2.680905"/>
  <p:tag name="ORIGINALWIDTH" val="1.1656"/>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0.9503937"/>
  <p:tag name="ORIGINALWIDTH" val="1.056004"/>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0.9503937"/>
  <p:tag name="ORIGINALWIDTH" val="1.056004"/>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0.9503937"/>
  <p:tag name="ORIGINALWIDTH" val="1.056004"/>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4.693386"/>
  <p:tag name="ORIGINALWIDTH" val="2.102598"/>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2.680905"/>
  <p:tag name="ORIGINALWIDTH" val="1.1656"/>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6.419882"/>
  <p:tag name="ORIGINALWIDTH" val="4.114567"/>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4.418602"/>
  <p:tag name="ORIGINALWIDTH" val="3.431102"/>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8.966338"/>
  <p:tag name="ORIGINALWIDTH" val="3.536712"/>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7.133219"/>
  <p:tag name="ORIGINALWIDTH" val="4.114567"/>
  <p:tag name="LATEXADDIN" val="\documentclass{article}&#10;\usepackage{amsmath, amsfonts , amssymb, bm}&#10;\pagestyle{empty}&#10;\begin{document}&#10;&#10;$\theta_{B}$&#10;&#10;&#10;\end{document}"/>
  <p:tag name="IGUANATEXSIZE" val="16"/>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4.763091"/>
  <p:tag name="ORIGINALWIDTH" val="5.33499"/>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8.518011"/>
  <p:tag name="ORIGINALWIDTH" val="10.09557"/>
  <p:tag name="OUTPUTTYPE" val="SVG"/>
  <p:tag name="IGUANATEXVERSION" val="160"/>
  <p:tag name="LATEXADDIN" val="\documentclass{article}&#10;\usepackage{amsmath, amsfonts , amssymb, bm}&#10;\pagestyle{empty}&#10;\begin{document}&#10;&#10;$\theta_{B}$&#10;&#10;&#10;\end{document}"/>
  <p:tag name="IGUANATEXSIZE" val="16"/>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27.xml><?xml version="1.0" encoding="utf-8"?>
<p:tagLst xmlns:a="http://schemas.openxmlformats.org/drawingml/2006/main" xmlns:r="http://schemas.openxmlformats.org/officeDocument/2006/relationships" xmlns:p="http://schemas.openxmlformats.org/presentationml/2006/main">
  <p:tag name="ORIGINALHEIGHT" val="8.946653"/>
  <p:tag name="ORIGINALWIDTH" val="7.319961"/>
  <p:tag name="OUTPUTTYPE" val="SVG"/>
  <p:tag name="IGUANATEXVERSION" val="160"/>
  <p:tag name="LATEXADDIN" val="\documentclass{article}&#10;\usepackage{amsmath, amsfonts , amssymb, bm}&#10;\pagestyle{empty}&#10;\begin{document}&#10;&#10;$\theta_j$&#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28.xml><?xml version="1.0" encoding="utf-8"?>
<p:tagLst xmlns:a="http://schemas.openxmlformats.org/drawingml/2006/main" xmlns:r="http://schemas.openxmlformats.org/officeDocument/2006/relationships" xmlns:p="http://schemas.openxmlformats.org/presentationml/2006/main">
  <p:tag name="ORIGINALHEIGHT" val="8.946653"/>
  <p:tag name="ORIGINALWIDTH" val="7.319961"/>
  <p:tag name="OUTPUTTYPE" val="SVG"/>
  <p:tag name="IGUANATEXVERSION" val="160"/>
  <p:tag name="LATEXADDIN" val="\documentclass{article}&#10;\usepackage{amsmath, amsfonts , amssymb, bm}&#10;\pagestyle{empty}&#10;\begin{document}&#10;&#10;$\theta_j$&#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29.xml><?xml version="1.0" encoding="utf-8"?>
<p:tagLst xmlns:a="http://schemas.openxmlformats.org/drawingml/2006/main" xmlns:r="http://schemas.openxmlformats.org/officeDocument/2006/relationships" xmlns:p="http://schemas.openxmlformats.org/presentationml/2006/main">
  <p:tag name="ORIGINALHEIGHT" val="8.518031"/>
  <p:tag name="ORIGINALWIDTH" val="9.15874"/>
  <p:tag name="OUTPUTTYPE" val="SVG"/>
  <p:tag name="IGUANATEXVERSION" val="160"/>
  <p:tag name="LATEXADDIN" val="\documentclass{article}&#10;\usepackage{amsmath, amsfonts , amssymb, bm}&#10;\pagestyle{empty}&#10;\begin{document}&#10;&#10;&#10;$\theta_P$&#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3.xml><?xml version="1.0" encoding="utf-8"?>
<p:tagLst xmlns:a="http://schemas.openxmlformats.org/drawingml/2006/main" xmlns:r="http://schemas.openxmlformats.org/officeDocument/2006/relationships" xmlns:p="http://schemas.openxmlformats.org/presentationml/2006/main">
  <p:tag name="ORIGINALHEIGHT" val="6.635079"/>
  <p:tag name="ORIGINALWIDTH" val="6.592323"/>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8.518031"/>
  <p:tag name="ORIGINALWIDTH" val="10.95331"/>
  <p:tag name="OUTPUTTYPE" val="SVG"/>
  <p:tag name="IGUANATEXVERSION" val="160"/>
  <p:tag name="LATEXADDIN" val="\documentclass{article}&#10;\usepackage{amsmath, amsfonts , amssymb, bm}&#10;\pagestyle{empty}&#10;\begin{document}&#10;&#10;$\theta_N$&#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31.xml><?xml version="1.0" encoding="utf-8"?>
<p:tagLst xmlns:a="http://schemas.openxmlformats.org/drawingml/2006/main" xmlns:r="http://schemas.openxmlformats.org/officeDocument/2006/relationships" xmlns:p="http://schemas.openxmlformats.org/presentationml/2006/main">
  <p:tag name="ORIGINALHEIGHT" val="10.38898"/>
  <p:tag name="ORIGINALWIDTH" val="87.93047"/>
  <p:tag name="OUTPUTTYPE" val="SVG"/>
  <p:tag name="IGUANATEXVERSION" val="160"/>
  <p:tag name="LATEXADDIN" val="\documentclass{article}&#10;\usepackage{amsmath, amsfonts , amssymb, bm}&#10;\pagestyle{empty}&#10;\begin{document}&#10;&#10;$\{\delta_{j, d, F}, \delta_{j, d, P}, \delta_{j, d, N}\}$&#10;&#10;&#10;\end{document}"/>
  <p:tag name="IGUANATEXSIZE" val="20"/>
  <p:tag name="IGUANATEXCURSOR" val="16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32.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LATEXADDIN" val="\documentclass{article}&#10;\usepackage{amsmath, amsfonts , amssymb, bm}&#10;\pagestyle{empty}&#10;\begin{document}&#10;&#10;$\{\delta_{j, d, F}, \delta_{j, d, P}, \delta_{j, d, N}\}$&#10;&#10;&#10;\end{document}"/>
  <p:tag name="IGUANATEXSIZE" val="20"/>
  <p:tag name="IGUANATEXCURSOR" val="16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7.202953"/>
  <p:tag name="ORIGINALWIDTH" val="4.084646"/>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4.735236"/>
  <p:tag name="ORIGINALWIDTH" val="5.276732"/>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7.023622"/>
  <p:tag name="ORIGINALWIDTH" val="3.648071"/>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7.202953"/>
  <p:tag name="ORIGINALWIDTH" val="4.084646"/>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4.76311"/>
  <p:tag name="ORIGINALWIDTH" val="5.321023"/>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7.202953"/>
  <p:tag name="ORIGINALWIDTH" val="4.084646"/>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11.9452"/>
  <p:tag name="ORIGINALWIDTH" val="2.587362"/>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4.76311"/>
  <p:tag name="ORIGINALWIDTH" val="6.213661"/>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LATEXADDIN" val="\documentclass{article}&#10;\usepackage{amsmath, amsfonts , amssymb, bm}&#10;\pagestyle{empty}&#10;\begin{document}&#10;&#10;$\theta_N$&#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4.76311"/>
  <p:tag name="ORIGINALWIDTH" val="6.213661"/>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7.133228"/>
  <p:tag name="ORIGINALWIDTH" val="3.740512"/>
  <p:tag name="LATEXADDIN" val="\documentclass{article}&#10;\usepackage{amsmath, amsfonts , amssymb, bm}&#10;\pagestyle{empty}&#10;\begin{document}&#10;&#10;&#10;$\theta_P$&#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4.76311"/>
  <p:tag name="ORIGINALWIDTH" val="4.837284"/>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LATEXADDIN" val="\documentclass{article}&#10;\usepackage{amsmath, amsfonts , amssymb, bm}&#10;\pagestyle{empty}&#10;\begin{document}&#10;&#10;$\theta_j$&#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5.441693"/>
  <p:tag name="ORIGINALWIDTH" val="3.061496"/>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7.701102"/>
  <p:tag name="ORIGINALWIDTH" val="6.057008"/>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LATEXADDIN" val="\documentclass{article}&#10;\usepackage{amsmath, amsfonts , amssymb, bm}&#10;\pagestyle{empty}&#10;\begin{document}&#10;&#10;$\theta_j$&#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5.441693"/>
  <p:tag name="ORIGINALWIDTH" val="3.061496"/>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7.133219"/>
  <p:tag name="ORIGINALWIDTH" val="4.114567"/>
  <p:tag name="LATEXADDIN" val="\documentclass{article}&#10;\usepackage{amsmath, amsfonts , amssymb, bm}&#10;\pagestyle{empty}&#10;\begin{document}&#10;&#10;$\theta_{B}$&#10;&#10;&#10;\end{document}"/>
  <p:tag name="IGUANATEXSIZE" val="16"/>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4.763091"/>
  <p:tag name="ORIGINALWIDTH" val="5.33499"/>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29.18024"/>
  <p:tag name="ORIGINALWIDTH" val="164.6945"/>
  <p:tag name="OUTPUTTYPE" val="SVG"/>
  <p:tag name="IGUANATEXVERSION" val="160"/>
  <p:tag name="LATEXADDIN" val="\documentclass{article}&#10;\usepackage{amsmath, amsfonts , amssymb, bm}&#10;\pagestyle{empty}&#10;\begin{document}&#10;&#10;&#10;\begin{equation*}&#10;    \mathcal{L} = -\sum_{i=1}^{C}{y_{i}log(p_i)} + \beta \mathcal{L}_{align} + \lambda ||\theta||^{2} &#10;\end{equation*}&#10;&#10;\end{document}"/>
  <p:tag name="IGUANATEXSIZE" val="20"/>
  <p:tag name="IGUANATEXCURSOR" val="24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65.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LATEXADDIN" val="\documentclass{article}&#10;\usepackage{amsmath, amsfonts , amssymb, bm}&#10;\pagestyle{empty}&#10;\begin{document}&#10;&#10;&#10;\begin{equation*}&#10;    \mathcal{L} = -\sum_{i=1}^{C}{y_{i}log(p_i)} + \beta \mathcal{L}_{align} + \lambda ||\theta||^{2} &#10;\end{equation*}&#10;&#10;\end{document}"/>
  <p:tag name="IGUANATEXSIZE" val="20"/>
  <p:tag name="IGUANATEXCURSOR" val="24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5.042087"/>
  <p:tag name="ORIGINALWIDTH" val="5.390748"/>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6.635079"/>
  <p:tag name="ORIGINALWIDTH" val="3.271378"/>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7.023622"/>
  <p:tag name="ORIGINALWIDTH" val="2.131968"/>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4.513071"/>
  <p:tag name="ORIGINALWIDTH" val="4.263977"/>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6.445827"/>
  <p:tag name="ORIGINALWIDTH" val="4.572834"/>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2.978819"/>
  <p:tag name="ORIGINALWIDTH" val="1.159842"/>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8.966338"/>
  <p:tag name="ORIGINALWIDTH" val="5.430866"/>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3.145197"/>
  <p:tag name="ORIGINALWIDTH" val="3.556653"/>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4.909567"/>
  <p:tag name="ORIGINALWIDTH" val="1.562126"/>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4.49811"/>
  <p:tag name="ORIGINALWIDTH" val="3.438071"/>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3.145197"/>
  <p:tag name="ORIGINALWIDTH" val="4.260984"/>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6.694882"/>
  <p:tag name="ORIGINALWIDTH" val="2.617087"/>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7.043582"/>
  <p:tag name="ORIGINALWIDTH" val="4.931496"/>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5.971575"/>
  <p:tag name="ORIGINALWIDTH" val="3.287638"/>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2.33122"/>
  <p:tag name="ORIGINALWIDTH" val="6.592323"/>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6.635079"/>
  <p:tag name="ORIGINALWIDTH" val="3.271378"/>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2.978819"/>
  <p:tag name="ORIGINALWIDTH" val="1.159842"/>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6.635079"/>
  <p:tag name="ORIGINALWIDTH" val="3.955394"/>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2.978819"/>
  <p:tag name="ORIGINALWIDTH" val="1.159842"/>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1.056024"/>
  <p:tag name="ORIGINALWIDTH" val="1.050787"/>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1.056024"/>
  <p:tag name="ORIGINALWIDTH" val="1.050787"/>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1.056024"/>
  <p:tag name="ORIGINALWIDTH" val="1.050787"/>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2.978819"/>
  <p:tag name="ORIGINALWIDTH" val="1.159842"/>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4.513071"/>
  <p:tag name="ORIGINALWIDTH" val="8.118977"/>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68.01378"/>
  <p:tag name="ORIGINALWIDTH" val="98.14496"/>
  <p:tag name="OUTPUTTYPE" val="SVG"/>
  <p:tag name="IGUANATEXVERSION" val="160"/>
  <p:tag name="LATEXADDIN" val="\documentclass{article}&#10;\usepackage{amsmath, amsfonts , amssymb, bm}&#10;\pagestyle{empty}&#10;\begin{document}&#10;&#10;\begin{gather*}&#10;    \bm{u}_{i} =\tanh \left(\bm{W}_{s} \bm{h}_{i}+\bm{b}_{s}\right) \\&#10;    \alpha_{i} =\frac{\exp \left(\bm{u}_{i}^{\top} \bm{u}_{s}\right)}{\sum_{i} \exp \left(\bm{u}_{i}^{\top} \bm{u}_{s}\right)} \\&#10;    \bm{v} =\sum_{i} \alpha_{i} \bm{h}_{i}&#10;\end{gather*}&#10;&#10;&#10;\end{document}"/>
  <p:tag name="IGUANATEXSIZE" val="20"/>
  <p:tag name="IGUANATEXCURSOR" val="37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1.xml><?xml version="1.0" encoding="utf-8"?>
<p:tagLst xmlns:a="http://schemas.openxmlformats.org/drawingml/2006/main" xmlns:r="http://schemas.openxmlformats.org/officeDocument/2006/relationships" xmlns:p="http://schemas.openxmlformats.org/presentationml/2006/main">
  <p:tag name="ORIGINALHEIGHT" val="4.582795"/>
  <p:tag name="ORIGINALWIDTH" val="6.127008"/>
  <p:tag name="LATEXADDIN" val="\documentclass{article}&#10;\usepackage{amsmath, amsfonts , amssymb, bm}&#10;\pagestyle{empty}&#10;\begin{document}&#10;&#10;\begin{gather*}&#10;    \bm{u}_{i} =\tanh \left(\bm{W}_{s} \bm{h}_{i}+\bm{b}_{s}\right) \\&#10;    \alpha_{i} =\frac{\exp \left(\bm{u}_{i}^{\top} \bm{u}_{s}\right)}{\sum_{i} \exp \left(\bm{u}_{i}^{\top} \bm{u}_{s}\right)} \\&#10;    \bm{v} =\sum_{i} \alpha_{i} \bm{h}_{i}&#10;\end{gather*}&#10;&#10;&#10;\end{document}"/>
  <p:tag name="IGUANATEXSIZE" val="20"/>
  <p:tag name="IGUANATEXCURSOR" val="37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6.914055"/>
  <p:tag name="ORIGINALWIDTH" val="5.011181"/>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26205</TotalTime>
  <Pages>0</Pages>
  <Words>8070</Words>
  <Characters>0</Characters>
  <Application>Microsoft Macintosh PowerPoint</Application>
  <DocSecurity>0</DocSecurity>
  <PresentationFormat>Widescreen</PresentationFormat>
  <Lines>0</Lines>
  <Paragraphs>494</Paragraphs>
  <Slides>60</Slides>
  <Notes>54</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60</vt:i4>
      </vt:variant>
    </vt:vector>
  </HeadingPairs>
  <TitlesOfParts>
    <vt:vector size="80" baseType="lpstr">
      <vt:lpstr>KaiTi_GB2312</vt:lpstr>
      <vt:lpstr>Microsoft YaHei</vt:lpstr>
      <vt:lpstr>Microsoft YaHei</vt:lpstr>
      <vt:lpstr>宋体</vt:lpstr>
      <vt:lpstr>Arial</vt:lpstr>
      <vt:lpstr>Calibri</vt:lpstr>
      <vt:lpstr>Calibri Light</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620</cp:revision>
  <dcterms:created xsi:type="dcterms:W3CDTF">2015-08-12T02:06:50Z</dcterms:created>
  <dcterms:modified xsi:type="dcterms:W3CDTF">2023-09-10T03:04:40Z</dcterms:modified>
  <cp:category/>
</cp:coreProperties>
</file>